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veat"/>
      <p:regular r:id="rId18"/>
      <p:bold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Lobster"/>
      <p:regular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obster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61172bb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61172bb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61172bbb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61172bbb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61172bbb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61172bbb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1172bb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1172bb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61172bb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61172bb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1172bb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1172bb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61172bb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61172bb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1172bbb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1172bbb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1172bb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1172bb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61172bb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61172bb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61172bb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61172bb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41250" y="1076900"/>
            <a:ext cx="8461500" cy="260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r>
              <a:rPr b="1" lang="en-GB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Analytics Pipelin</a:t>
            </a:r>
            <a:r>
              <a:rPr b="1" lang="en-GB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84450" y="3973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-BALNE MANOJ</a:t>
            </a:r>
            <a:endParaRPr sz="18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192210193</a:t>
            </a:r>
            <a:endParaRPr sz="18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76200" y="2422150"/>
            <a:ext cx="899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BIG DATA ANALYTICS PIPELINE</a:t>
            </a:r>
            <a:endParaRPr b="1" i="1"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5584450" y="3577625"/>
            <a:ext cx="330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DONE BY: BALNE MANOJ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-192210193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36400" y="1678350"/>
            <a:ext cx="69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-GB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CLOUD COMPUTING AND BIG DATA ANALYTICS-CSA1580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50" y="210050"/>
            <a:ext cx="1200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4938" y="205275"/>
            <a:ext cx="12096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706700" y="394463"/>
            <a:ext cx="57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SAVEETHA SCHOOL OF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SAVEETHA INSTITUTE OF MEDICAL AND TECHNICAL SCIENCES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739425" y="3681800"/>
            <a:ext cx="411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GIVEN BY</a:t>
            </a:r>
            <a:r>
              <a:rPr b="1" lang="en-GB" sz="1700">
                <a:solidFill>
                  <a:schemeClr val="lt1"/>
                </a:solidFill>
              </a:rPr>
              <a:t>:DR.GNANA SOUNDARI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58400" y="243725"/>
            <a:ext cx="784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b="1" lang="en-GB" sz="177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Cloud-Based Infrastructure :</a:t>
            </a:r>
            <a:endParaRPr b="1" sz="177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Cloud Services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Utilizing cloud platforms for scalable storage, computing power, and data processing capabilities.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Addressing data security and compliance considerations when building a cloud-based analytics pipeline.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Scalability and Flexibility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Leveraging the scalability and flexibility of cloud infrastructure for handling big data workloads.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825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Tools and Technologies :</a:t>
            </a:r>
            <a:endParaRPr b="1" sz="2525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Processing Tools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Overview of popular tools and technologies for data processing, such as Apache Spark, Hadoop, and Apache Flink.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Storage Solutions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Exploring cloud-based data storage options, including data lakes and data warehouses.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Analytics and Visualization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Integration of analytics and visualization tools for deriving insights from processed data.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00625" y="163025"/>
            <a:ext cx="7665600" cy="4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Implementation and Best Practices:</a:t>
            </a:r>
            <a:endParaRPr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Architecture Design</a:t>
            </a:r>
            <a:r>
              <a:rPr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Design considerations for building an efficient and scalable cloud-based big data analytics pipeline.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Data Governance</a:t>
            </a:r>
            <a:r>
              <a:rPr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Implementing data governance practices to ensure data quality, privacy, and compliance.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Performance Optimization</a:t>
            </a:r>
            <a:r>
              <a:rPr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Best practices for optimizing the performance and efficiency of the analytics pipeline.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his project offers valuable hands-on experience building and evaluating cloud-based big data pipelines. Students focus on scalability, performance, and cost-effectiveness, gaining critical skills for real-world big data.Evaluation covers key areas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: data ingestion/processing efficiency, real-time processing capabilities, scalability for large data volumes, data storage effectiveness, cloud integration, and comprehensive documentation.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653175" y="392250"/>
            <a:ext cx="70389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5400">
                <a:solidFill>
                  <a:srgbClr val="FFD966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sz="5400">
              <a:solidFill>
                <a:srgbClr val="FFD96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5056325" y="3089975"/>
            <a:ext cx="411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GB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BALNE MANOJ</a:t>
            </a:r>
            <a:endParaRPr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232925" y="3137425"/>
            <a:ext cx="394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DONE BY: BALNE MANOJ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-192210193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93050" y="700300"/>
            <a:ext cx="79326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A big data pipeline is a method for ingesting, processing, and analyzing large volumes of data from various sources. It involves a series of processing steps to prepare enterprise data for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The pipeline includes data ingestion, transformation, and storage in a data lake or data warehouse for further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-GB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Understanding big data pipelines is crucial for efficiently handling and deriving insights from massive datasets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sp>
        <p:nvSpPr>
          <p:cNvPr id="144" name="Google Shape;144;p14"/>
          <p:cNvSpPr txBox="1"/>
          <p:nvPr/>
        </p:nvSpPr>
        <p:spPr>
          <a:xfrm>
            <a:off x="268525" y="102225"/>
            <a:ext cx="68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200">
                <a:solidFill>
                  <a:schemeClr val="accent5"/>
                </a:solidFill>
              </a:rPr>
              <a:t>What is a Big Data Pipeline?</a:t>
            </a:r>
            <a:endParaRPr b="1" sz="1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0" y="489850"/>
            <a:ext cx="8708552" cy="44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87000" y="109675"/>
            <a:ext cx="7704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Components of a Data Science Pipeline :</a:t>
            </a:r>
            <a:endParaRPr b="1" sz="32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67125" y="1287350"/>
            <a:ext cx="75291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Gathering: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The process of collecting data from various sources, including databases, APIs, and cloud storage, to create a comprehensive dataset for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Involves cleaning, validating, and transforming the gathered data to ensure its accuracy and reliability for downstream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Insights Generation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Utilizing machine learning and analytics techniques to derive actionable insights from the processed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Point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The data science pipeline encompasses data gathering, processing, and insights generation to aid decision-making.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900350" y="793750"/>
            <a:ext cx="79407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High Performance</a:t>
            </a:r>
            <a:r>
              <a:rPr b="1" lang="en-GB" sz="2200">
                <a:solidFill>
                  <a:srgbClr val="FF0000"/>
                </a:solidFill>
              </a:rPr>
              <a:t>:</a:t>
            </a:r>
            <a:r>
              <a:rPr lang="en-GB" sz="2200">
                <a:solidFill>
                  <a:schemeClr val="dk1"/>
                </a:solidFill>
              </a:rPr>
              <a:t> Building data pipelines that can process large volumes of data with minimal latency, ensuring timely insights for decision-making.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Efficiency</a:t>
            </a:r>
            <a:r>
              <a:rPr lang="en-GB" sz="2200">
                <a:solidFill>
                  <a:srgbClr val="FF0000"/>
                </a:solidFill>
              </a:rPr>
              <a:t>: </a:t>
            </a:r>
            <a:r>
              <a:rPr lang="en-GB" sz="2200">
                <a:solidFill>
                  <a:schemeClr val="dk1"/>
                </a:solidFill>
              </a:rPr>
              <a:t>Optimizing data pipelines to minimize resource utilization and operational costs while maintaining high performance.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Key Point</a:t>
            </a:r>
            <a:r>
              <a:rPr lang="en-GB" sz="2200">
                <a:solidFill>
                  <a:srgbClr val="FF0000"/>
                </a:solidFill>
              </a:rPr>
              <a:t>: </a:t>
            </a:r>
            <a:r>
              <a:rPr lang="en-GB" sz="2200">
                <a:solidFill>
                  <a:schemeClr val="dk1"/>
                </a:solidFill>
              </a:rPr>
              <a:t>Balancing performance and efficiency is a critical challenge in big data analytics pipeline projects.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67250" y="140075"/>
            <a:ext cx="689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600">
                <a:solidFill>
                  <a:schemeClr val="accent5"/>
                </a:solidFill>
              </a:rPr>
              <a:t>Performance and Efficiency</a:t>
            </a:r>
            <a:endParaRPr b="1" sz="26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56600" y="453575"/>
            <a:ext cx="8887500" cy="4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2900">
                <a:latin typeface="Arial"/>
                <a:ea typeface="Arial"/>
                <a:cs typeface="Arial"/>
                <a:sym typeface="Arial"/>
              </a:rPr>
              <a:t>Data Validation and Cleansing :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Validation: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Implementing techniques to ensure the     accuracy and reliability of incoming data, preventing errors and inconsistencies in the pipeline.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Cleansing</a:t>
            </a: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Removing or correcting inaccurate or incomplete data to maintain the integrity of the data pipeline.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Point</a:t>
            </a: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Effective data validation and cleansing are essential for maintaining data quality in the pipeline.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3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Challenges and Benefits :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212375"/>
            <a:ext cx="739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115">
                <a:latin typeface="Arial"/>
                <a:ea typeface="Arial"/>
                <a:cs typeface="Arial"/>
                <a:sym typeface="Arial"/>
              </a:rPr>
              <a:t>Building and maintaining big data pipelines pose challenges related to scalability, performance, and end-to-end data flow management.</a:t>
            </a: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115">
                <a:latin typeface="Arial"/>
                <a:ea typeface="Arial"/>
                <a:cs typeface="Arial"/>
                <a:sym typeface="Arial"/>
              </a:rPr>
              <a:t>Efficient big data pipelines enable organizations to derive valuable insights, make data-driven decisions, and gain a competitive edge in the market.</a:t>
            </a: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211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211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115">
                <a:latin typeface="Arial"/>
                <a:ea typeface="Arial"/>
                <a:cs typeface="Arial"/>
                <a:sym typeface="Arial"/>
              </a:rPr>
              <a:t>Real-world examples of big data pipelines and their impact on various industries and domains.</a:t>
            </a: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