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58" r:id="rId6"/>
    <p:sldId id="260" r:id="rId7"/>
    <p:sldId id="271" r:id="rId8"/>
    <p:sldId id="261"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302CBB-D7C6-46DB-8BD5-FAE241F9165F}" v="1" dt="2023-04-30T20:32:35.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p:scale>
          <a:sx n="59" d="100"/>
          <a:sy n="59" d="100"/>
        </p:scale>
        <p:origin x="964"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ille Balo" userId="454c9630169530f2" providerId="LiveId" clId="{F4302CBB-D7C6-46DB-8BD5-FAE241F9165F}"/>
    <pc:docChg chg="undo custSel addSld delSld modSld sldOrd modMainMaster">
      <pc:chgData name="Camille Balo" userId="454c9630169530f2" providerId="LiveId" clId="{F4302CBB-D7C6-46DB-8BD5-FAE241F9165F}" dt="2023-05-08T01:42:04.207" v="1773" actId="47"/>
      <pc:docMkLst>
        <pc:docMk/>
      </pc:docMkLst>
      <pc:sldChg chg="modSp mod">
        <pc:chgData name="Camille Balo" userId="454c9630169530f2" providerId="LiveId" clId="{F4302CBB-D7C6-46DB-8BD5-FAE241F9165F}" dt="2023-04-30T20:30:28.519" v="27" actId="20577"/>
        <pc:sldMkLst>
          <pc:docMk/>
          <pc:sldMk cId="2586058810" sldId="256"/>
        </pc:sldMkLst>
        <pc:spChg chg="mod">
          <ac:chgData name="Camille Balo" userId="454c9630169530f2" providerId="LiveId" clId="{F4302CBB-D7C6-46DB-8BD5-FAE241F9165F}" dt="2023-04-30T20:30:23.451" v="11" actId="20577"/>
          <ac:spMkLst>
            <pc:docMk/>
            <pc:sldMk cId="2586058810" sldId="256"/>
            <ac:spMk id="2" creationId="{CFE75451-6A4B-484B-9ED1-353CCE25B0F4}"/>
          </ac:spMkLst>
        </pc:spChg>
        <pc:spChg chg="mod">
          <ac:chgData name="Camille Balo" userId="454c9630169530f2" providerId="LiveId" clId="{F4302CBB-D7C6-46DB-8BD5-FAE241F9165F}" dt="2023-04-30T20:30:28.519" v="27" actId="20577"/>
          <ac:spMkLst>
            <pc:docMk/>
            <pc:sldMk cId="2586058810" sldId="256"/>
            <ac:spMk id="3" creationId="{0236A1B4-B8D1-4A72-8E20-0703F54BF1FE}"/>
          </ac:spMkLst>
        </pc:spChg>
      </pc:sldChg>
      <pc:sldChg chg="add del">
        <pc:chgData name="Camille Balo" userId="454c9630169530f2" providerId="LiveId" clId="{F4302CBB-D7C6-46DB-8BD5-FAE241F9165F}" dt="2023-04-30T20:30:37.108" v="30" actId="47"/>
        <pc:sldMkLst>
          <pc:docMk/>
          <pc:sldMk cId="1713219598" sldId="257"/>
        </pc:sldMkLst>
      </pc:sldChg>
      <pc:sldChg chg="modSp mod">
        <pc:chgData name="Camille Balo" userId="454c9630169530f2" providerId="LiveId" clId="{F4302CBB-D7C6-46DB-8BD5-FAE241F9165F}" dt="2023-05-08T01:41:34.080" v="1770" actId="20577"/>
        <pc:sldMkLst>
          <pc:docMk/>
          <pc:sldMk cId="3571516367" sldId="258"/>
        </pc:sldMkLst>
        <pc:spChg chg="mod">
          <ac:chgData name="Camille Balo" userId="454c9630169530f2" providerId="LiveId" clId="{F4302CBB-D7C6-46DB-8BD5-FAE241F9165F}" dt="2023-05-08T01:40:34.464" v="1759" actId="1076"/>
          <ac:spMkLst>
            <pc:docMk/>
            <pc:sldMk cId="3571516367" sldId="258"/>
            <ac:spMk id="2" creationId="{0A32731C-311B-46F7-A865-6C3AF6B09A47}"/>
          </ac:spMkLst>
        </pc:spChg>
        <pc:spChg chg="mod">
          <ac:chgData name="Camille Balo" userId="454c9630169530f2" providerId="LiveId" clId="{F4302CBB-D7C6-46DB-8BD5-FAE241F9165F}" dt="2023-05-08T01:41:34.080" v="1770" actId="20577"/>
          <ac:spMkLst>
            <pc:docMk/>
            <pc:sldMk cId="3571516367" sldId="258"/>
            <ac:spMk id="3" creationId="{9D5232F9-FD00-464A-9F17-619C91AEF8F3}"/>
          </ac:spMkLst>
        </pc:spChg>
        <pc:spChg chg="mod">
          <ac:chgData name="Camille Balo" userId="454c9630169530f2" providerId="LiveId" clId="{F4302CBB-D7C6-46DB-8BD5-FAE241F9165F}" dt="2023-05-08T01:36:23.611" v="1620" actId="20577"/>
          <ac:spMkLst>
            <pc:docMk/>
            <pc:sldMk cId="3571516367" sldId="258"/>
            <ac:spMk id="4" creationId="{70E12647-CCB2-45E2-A9CB-A868F490497E}"/>
          </ac:spMkLst>
        </pc:spChg>
        <pc:spChg chg="mod">
          <ac:chgData name="Camille Balo" userId="454c9630169530f2" providerId="LiveId" clId="{F4302CBB-D7C6-46DB-8BD5-FAE241F9165F}" dt="2023-05-08T01:41:15.547" v="1768" actId="1076"/>
          <ac:spMkLst>
            <pc:docMk/>
            <pc:sldMk cId="3571516367" sldId="258"/>
            <ac:spMk id="5" creationId="{8D51ED20-04D4-4894-B0C2-9C541A61A734}"/>
          </ac:spMkLst>
        </pc:spChg>
      </pc:sldChg>
      <pc:sldChg chg="del">
        <pc:chgData name="Camille Balo" userId="454c9630169530f2" providerId="LiveId" clId="{F4302CBB-D7C6-46DB-8BD5-FAE241F9165F}" dt="2023-04-30T20:31:35.254" v="88" actId="47"/>
        <pc:sldMkLst>
          <pc:docMk/>
          <pc:sldMk cId="332104327" sldId="259"/>
        </pc:sldMkLst>
      </pc:sldChg>
      <pc:sldChg chg="addSp delSp modSp mod">
        <pc:chgData name="Camille Balo" userId="454c9630169530f2" providerId="LiveId" clId="{F4302CBB-D7C6-46DB-8BD5-FAE241F9165F}" dt="2023-05-08T01:41:49.584" v="1771" actId="1076"/>
        <pc:sldMkLst>
          <pc:docMk/>
          <pc:sldMk cId="1663780162" sldId="260"/>
        </pc:sldMkLst>
        <pc:spChg chg="mod">
          <ac:chgData name="Camille Balo" userId="454c9630169530f2" providerId="LiveId" clId="{F4302CBB-D7C6-46DB-8BD5-FAE241F9165F}" dt="2023-05-08T01:35:54.795" v="1608" actId="113"/>
          <ac:spMkLst>
            <pc:docMk/>
            <pc:sldMk cId="1663780162" sldId="260"/>
            <ac:spMk id="2" creationId="{09140014-73D5-419B-8867-972BB18D52D4}"/>
          </ac:spMkLst>
        </pc:spChg>
        <pc:spChg chg="mod">
          <ac:chgData name="Camille Balo" userId="454c9630169530f2" providerId="LiveId" clId="{F4302CBB-D7C6-46DB-8BD5-FAE241F9165F}" dt="2023-05-08T01:34:37.218" v="1399" actId="1076"/>
          <ac:spMkLst>
            <pc:docMk/>
            <pc:sldMk cId="1663780162" sldId="260"/>
            <ac:spMk id="3" creationId="{A45AD8B9-3719-4696-A80F-16A618C5D134}"/>
          </ac:spMkLst>
        </pc:spChg>
        <pc:spChg chg="mod">
          <ac:chgData name="Camille Balo" userId="454c9630169530f2" providerId="LiveId" clId="{F4302CBB-D7C6-46DB-8BD5-FAE241F9165F}" dt="2023-05-08T01:41:49.584" v="1771" actId="1076"/>
          <ac:spMkLst>
            <pc:docMk/>
            <pc:sldMk cId="1663780162" sldId="260"/>
            <ac:spMk id="4" creationId="{33D8731E-4977-402E-8BFD-895B4D0544CC}"/>
          </ac:spMkLst>
        </pc:spChg>
        <pc:spChg chg="mod">
          <ac:chgData name="Camille Balo" userId="454c9630169530f2" providerId="LiveId" clId="{F4302CBB-D7C6-46DB-8BD5-FAE241F9165F}" dt="2023-05-08T01:34:33.349" v="1398" actId="1076"/>
          <ac:spMkLst>
            <pc:docMk/>
            <pc:sldMk cId="1663780162" sldId="260"/>
            <ac:spMk id="5" creationId="{91CDEC5F-B8EE-4BC1-843F-13135E6E7AB2}"/>
          </ac:spMkLst>
        </pc:spChg>
        <pc:spChg chg="mod">
          <ac:chgData name="Camille Balo" userId="454c9630169530f2" providerId="LiveId" clId="{F4302CBB-D7C6-46DB-8BD5-FAE241F9165F}" dt="2023-05-08T01:35:42.876" v="1605" actId="14100"/>
          <ac:spMkLst>
            <pc:docMk/>
            <pc:sldMk cId="1663780162" sldId="260"/>
            <ac:spMk id="6" creationId="{50B65871-FA95-449A-B8BC-90486DE532EF}"/>
          </ac:spMkLst>
        </pc:spChg>
        <pc:spChg chg="mod">
          <ac:chgData name="Camille Balo" userId="454c9630169530f2" providerId="LiveId" clId="{F4302CBB-D7C6-46DB-8BD5-FAE241F9165F}" dt="2023-05-08T01:32:45.136" v="1093" actId="20577"/>
          <ac:spMkLst>
            <pc:docMk/>
            <pc:sldMk cId="1663780162" sldId="260"/>
            <ac:spMk id="7" creationId="{B2A46C4A-D036-4440-BB64-6754F4FF27C1}"/>
          </ac:spMkLst>
        </pc:spChg>
        <pc:spChg chg="mod">
          <ac:chgData name="Camille Balo" userId="454c9630169530f2" providerId="LiveId" clId="{F4302CBB-D7C6-46DB-8BD5-FAE241F9165F}" dt="2023-05-08T01:32:42.972" v="1089" actId="20577"/>
          <ac:spMkLst>
            <pc:docMk/>
            <pc:sldMk cId="1663780162" sldId="260"/>
            <ac:spMk id="8" creationId="{905F172A-5D5D-43CD-A187-DA0D303F4144}"/>
          </ac:spMkLst>
        </pc:spChg>
        <pc:picChg chg="add del">
          <ac:chgData name="Camille Balo" userId="454c9630169530f2" providerId="LiveId" clId="{F4302CBB-D7C6-46DB-8BD5-FAE241F9165F}" dt="2023-05-08T01:35:53.537" v="1607" actId="22"/>
          <ac:picMkLst>
            <pc:docMk/>
            <pc:sldMk cId="1663780162" sldId="260"/>
            <ac:picMk id="11" creationId="{480D5EF9-D6B5-C876-824E-10E297AEE976}"/>
          </ac:picMkLst>
        </pc:picChg>
      </pc:sldChg>
      <pc:sldChg chg="addSp modSp mod">
        <pc:chgData name="Camille Balo" userId="454c9630169530f2" providerId="LiveId" clId="{F4302CBB-D7C6-46DB-8BD5-FAE241F9165F}" dt="2023-05-08T01:31:13.584" v="1045" actId="14100"/>
        <pc:sldMkLst>
          <pc:docMk/>
          <pc:sldMk cId="1429429409" sldId="261"/>
        </pc:sldMkLst>
        <pc:spChg chg="mod">
          <ac:chgData name="Camille Balo" userId="454c9630169530f2" providerId="LiveId" clId="{F4302CBB-D7C6-46DB-8BD5-FAE241F9165F}" dt="2023-05-08T01:30:19.410" v="1022" actId="1076"/>
          <ac:spMkLst>
            <pc:docMk/>
            <pc:sldMk cId="1429429409" sldId="261"/>
            <ac:spMk id="2" creationId="{C4CA0637-CCAA-425E-A57A-6205AFDC8B8C}"/>
          </ac:spMkLst>
        </pc:spChg>
        <pc:spChg chg="mod">
          <ac:chgData name="Camille Balo" userId="454c9630169530f2" providerId="LiveId" clId="{F4302CBB-D7C6-46DB-8BD5-FAE241F9165F}" dt="2023-05-08T01:30:23.232" v="1023" actId="1076"/>
          <ac:spMkLst>
            <pc:docMk/>
            <pc:sldMk cId="1429429409" sldId="261"/>
            <ac:spMk id="3" creationId="{D851C395-6BC4-4F00-B40B-069DBBB7C08B}"/>
          </ac:spMkLst>
        </pc:spChg>
        <pc:spChg chg="mod">
          <ac:chgData name="Camille Balo" userId="454c9630169530f2" providerId="LiveId" clId="{F4302CBB-D7C6-46DB-8BD5-FAE241F9165F}" dt="2023-05-08T01:30:57.587" v="1038" actId="27636"/>
          <ac:spMkLst>
            <pc:docMk/>
            <pc:sldMk cId="1429429409" sldId="261"/>
            <ac:spMk id="4" creationId="{A1D16151-9486-4A03-AE3A-F1CC562E0564}"/>
          </ac:spMkLst>
        </pc:spChg>
        <pc:spChg chg="mod">
          <ac:chgData name="Camille Balo" userId="454c9630169530f2" providerId="LiveId" clId="{F4302CBB-D7C6-46DB-8BD5-FAE241F9165F}" dt="2023-05-08T01:30:34.033" v="1026" actId="1076"/>
          <ac:spMkLst>
            <pc:docMk/>
            <pc:sldMk cId="1429429409" sldId="261"/>
            <ac:spMk id="5" creationId="{DDE59236-37DD-4582-A2A0-3F9A13A3B55D}"/>
          </ac:spMkLst>
        </pc:spChg>
        <pc:spChg chg="mod">
          <ac:chgData name="Camille Balo" userId="454c9630169530f2" providerId="LiveId" clId="{F4302CBB-D7C6-46DB-8BD5-FAE241F9165F}" dt="2023-05-08T01:31:06.613" v="1042" actId="14100"/>
          <ac:spMkLst>
            <pc:docMk/>
            <pc:sldMk cId="1429429409" sldId="261"/>
            <ac:spMk id="6" creationId="{DE1CCF0F-F0BB-42D7-B3C2-C29336739F32}"/>
          </ac:spMkLst>
        </pc:spChg>
        <pc:spChg chg="mod">
          <ac:chgData name="Camille Balo" userId="454c9630169530f2" providerId="LiveId" clId="{F4302CBB-D7C6-46DB-8BD5-FAE241F9165F}" dt="2023-05-08T01:30:30.142" v="1025" actId="1076"/>
          <ac:spMkLst>
            <pc:docMk/>
            <pc:sldMk cId="1429429409" sldId="261"/>
            <ac:spMk id="7" creationId="{1F939793-2181-4A3D-9C5A-CE676CC83EC0}"/>
          </ac:spMkLst>
        </pc:spChg>
        <pc:spChg chg="mod">
          <ac:chgData name="Camille Balo" userId="454c9630169530f2" providerId="LiveId" clId="{F4302CBB-D7C6-46DB-8BD5-FAE241F9165F}" dt="2023-05-08T01:30:41.723" v="1029" actId="27636"/>
          <ac:spMkLst>
            <pc:docMk/>
            <pc:sldMk cId="1429429409" sldId="261"/>
            <ac:spMk id="8" creationId="{C9FA0B0D-7B36-4D63-86BD-20E6E1B6A0D8}"/>
          </ac:spMkLst>
        </pc:spChg>
        <pc:spChg chg="mod">
          <ac:chgData name="Camille Balo" userId="454c9630169530f2" providerId="LiveId" clId="{F4302CBB-D7C6-46DB-8BD5-FAE241F9165F}" dt="2023-05-08T01:30:51.177" v="1035" actId="20577"/>
          <ac:spMkLst>
            <pc:docMk/>
            <pc:sldMk cId="1429429409" sldId="261"/>
            <ac:spMk id="9" creationId="{B86AD343-7149-4E7C-BD28-3080F25980CF}"/>
          </ac:spMkLst>
        </pc:spChg>
        <pc:picChg chg="add mod">
          <ac:chgData name="Camille Balo" userId="454c9630169530f2" providerId="LiveId" clId="{F4302CBB-D7C6-46DB-8BD5-FAE241F9165F}" dt="2023-05-08T01:31:01.985" v="1040" actId="1076"/>
          <ac:picMkLst>
            <pc:docMk/>
            <pc:sldMk cId="1429429409" sldId="261"/>
            <ac:picMk id="13" creationId="{6810B121-4646-6A74-36DF-7AEF86B01E91}"/>
          </ac:picMkLst>
        </pc:picChg>
        <pc:picChg chg="add mod">
          <ac:chgData name="Camille Balo" userId="454c9630169530f2" providerId="LiveId" clId="{F4302CBB-D7C6-46DB-8BD5-FAE241F9165F}" dt="2023-05-08T01:31:13.584" v="1045" actId="14100"/>
          <ac:picMkLst>
            <pc:docMk/>
            <pc:sldMk cId="1429429409" sldId="261"/>
            <ac:picMk id="15" creationId="{43E2C51B-2824-BB12-0545-182E118D8E4D}"/>
          </ac:picMkLst>
        </pc:picChg>
        <pc:picChg chg="add mod">
          <ac:chgData name="Camille Balo" userId="454c9630169530f2" providerId="LiveId" clId="{F4302CBB-D7C6-46DB-8BD5-FAE241F9165F}" dt="2023-05-08T01:30:48.246" v="1031" actId="14100"/>
          <ac:picMkLst>
            <pc:docMk/>
            <pc:sldMk cId="1429429409" sldId="261"/>
            <ac:picMk id="17" creationId="{FB228EB4-1457-FC09-4535-C7B77A7D9FAC}"/>
          </ac:picMkLst>
        </pc:picChg>
      </pc:sldChg>
      <pc:sldChg chg="del">
        <pc:chgData name="Camille Balo" userId="454c9630169530f2" providerId="LiveId" clId="{F4302CBB-D7C6-46DB-8BD5-FAE241F9165F}" dt="2023-04-30T20:31:30.758" v="85" actId="47"/>
        <pc:sldMkLst>
          <pc:docMk/>
          <pc:sldMk cId="379728094" sldId="262"/>
        </pc:sldMkLst>
      </pc:sldChg>
      <pc:sldChg chg="del">
        <pc:chgData name="Camille Balo" userId="454c9630169530f2" providerId="LiveId" clId="{F4302CBB-D7C6-46DB-8BD5-FAE241F9165F}" dt="2023-04-30T20:30:50.957" v="33" actId="47"/>
        <pc:sldMkLst>
          <pc:docMk/>
          <pc:sldMk cId="4055079983" sldId="263"/>
        </pc:sldMkLst>
      </pc:sldChg>
      <pc:sldChg chg="del">
        <pc:chgData name="Camille Balo" userId="454c9630169530f2" providerId="LiveId" clId="{F4302CBB-D7C6-46DB-8BD5-FAE241F9165F}" dt="2023-04-30T20:30:51.963" v="34" actId="47"/>
        <pc:sldMkLst>
          <pc:docMk/>
          <pc:sldMk cId="2619301236" sldId="264"/>
        </pc:sldMkLst>
      </pc:sldChg>
      <pc:sldChg chg="del">
        <pc:chgData name="Camille Balo" userId="454c9630169530f2" providerId="LiveId" clId="{F4302CBB-D7C6-46DB-8BD5-FAE241F9165F}" dt="2023-04-30T20:31:33.024" v="86" actId="47"/>
        <pc:sldMkLst>
          <pc:docMk/>
          <pc:sldMk cId="744379741" sldId="265"/>
        </pc:sldMkLst>
      </pc:sldChg>
      <pc:sldChg chg="del">
        <pc:chgData name="Camille Balo" userId="454c9630169530f2" providerId="LiveId" clId="{F4302CBB-D7C6-46DB-8BD5-FAE241F9165F}" dt="2023-05-08T01:42:04.207" v="1773" actId="47"/>
        <pc:sldMkLst>
          <pc:docMk/>
          <pc:sldMk cId="1742861620" sldId="266"/>
        </pc:sldMkLst>
      </pc:sldChg>
      <pc:sldChg chg="del">
        <pc:chgData name="Camille Balo" userId="454c9630169530f2" providerId="LiveId" clId="{F4302CBB-D7C6-46DB-8BD5-FAE241F9165F}" dt="2023-04-30T20:30:47.617" v="31" actId="47"/>
        <pc:sldMkLst>
          <pc:docMk/>
          <pc:sldMk cId="2303579910" sldId="268"/>
        </pc:sldMkLst>
      </pc:sldChg>
      <pc:sldChg chg="del">
        <pc:chgData name="Camille Balo" userId="454c9630169530f2" providerId="LiveId" clId="{F4302CBB-D7C6-46DB-8BD5-FAE241F9165F}" dt="2023-04-30T20:30:48.874" v="32" actId="47"/>
        <pc:sldMkLst>
          <pc:docMk/>
          <pc:sldMk cId="2499682613" sldId="269"/>
        </pc:sldMkLst>
      </pc:sldChg>
      <pc:sldChg chg="del">
        <pc:chgData name="Camille Balo" userId="454c9630169530f2" providerId="LiveId" clId="{F4302CBB-D7C6-46DB-8BD5-FAE241F9165F}" dt="2023-04-30T20:31:34.200" v="87" actId="47"/>
        <pc:sldMkLst>
          <pc:docMk/>
          <pc:sldMk cId="2896385493" sldId="270"/>
        </pc:sldMkLst>
      </pc:sldChg>
      <pc:sldChg chg="addSp delSp modSp mod ord">
        <pc:chgData name="Camille Balo" userId="454c9630169530f2" providerId="LiveId" clId="{F4302CBB-D7C6-46DB-8BD5-FAE241F9165F}" dt="2023-05-08T01:41:52.897" v="1772" actId="1076"/>
        <pc:sldMkLst>
          <pc:docMk/>
          <pc:sldMk cId="1969787568" sldId="271"/>
        </pc:sldMkLst>
        <pc:spChg chg="mod">
          <ac:chgData name="Camille Balo" userId="454c9630169530f2" providerId="LiveId" clId="{F4302CBB-D7C6-46DB-8BD5-FAE241F9165F}" dt="2023-05-08T01:36:04.176" v="1610" actId="14100"/>
          <ac:spMkLst>
            <pc:docMk/>
            <pc:sldMk cId="1969787568" sldId="271"/>
            <ac:spMk id="2" creationId="{8BDF1EDE-5423-435C-B149-87AB1BC22B83}"/>
          </ac:spMkLst>
        </pc:spChg>
        <pc:spChg chg="del">
          <ac:chgData name="Camille Balo" userId="454c9630169530f2" providerId="LiveId" clId="{F4302CBB-D7C6-46DB-8BD5-FAE241F9165F}" dt="2023-04-30T20:31:56.220" v="96" actId="478"/>
          <ac:spMkLst>
            <pc:docMk/>
            <pc:sldMk cId="1969787568" sldId="271"/>
            <ac:spMk id="3" creationId="{AF64C29E-DF30-4DC6-AB95-2016F9A703B6}"/>
          </ac:spMkLst>
        </pc:spChg>
        <pc:spChg chg="mod">
          <ac:chgData name="Camille Balo" userId="454c9630169530f2" providerId="LiveId" clId="{F4302CBB-D7C6-46DB-8BD5-FAE241F9165F}" dt="2023-05-08T01:31:38.136" v="1063" actId="20577"/>
          <ac:spMkLst>
            <pc:docMk/>
            <pc:sldMk cId="1969787568" sldId="271"/>
            <ac:spMk id="4" creationId="{A47C7382-18E7-4821-8C61-461D6BBE08FC}"/>
          </ac:spMkLst>
        </pc:spChg>
        <pc:spChg chg="mod">
          <ac:chgData name="Camille Balo" userId="454c9630169530f2" providerId="LiveId" clId="{F4302CBB-D7C6-46DB-8BD5-FAE241F9165F}" dt="2023-05-08T01:31:35.705" v="1059" actId="20577"/>
          <ac:spMkLst>
            <pc:docMk/>
            <pc:sldMk cId="1969787568" sldId="271"/>
            <ac:spMk id="5" creationId="{3990FA1B-5022-47AB-A0AE-8F5C5797997C}"/>
          </ac:spMkLst>
        </pc:spChg>
        <pc:spChg chg="add del mod">
          <ac:chgData name="Camille Balo" userId="454c9630169530f2" providerId="LiveId" clId="{F4302CBB-D7C6-46DB-8BD5-FAE241F9165F}" dt="2023-04-30T20:31:58.090" v="97" actId="478"/>
          <ac:spMkLst>
            <pc:docMk/>
            <pc:sldMk cId="1969787568" sldId="271"/>
            <ac:spMk id="8" creationId="{02878D33-5E9B-C95E-9D7B-FF6E2F3C9FD3}"/>
          </ac:spMkLst>
        </pc:spChg>
        <pc:picChg chg="add mod">
          <ac:chgData name="Camille Balo" userId="454c9630169530f2" providerId="LiveId" clId="{F4302CBB-D7C6-46DB-8BD5-FAE241F9165F}" dt="2023-05-08T01:41:52.897" v="1772" actId="1076"/>
          <ac:picMkLst>
            <pc:docMk/>
            <pc:sldMk cId="1969787568" sldId="271"/>
            <ac:picMk id="7" creationId="{151ABB67-7F83-823A-E0B1-D5CA78D2198B}"/>
          </ac:picMkLst>
        </pc:picChg>
      </pc:sldChg>
      <pc:sldChg chg="addSp modSp add mod">
        <pc:chgData name="Camille Balo" userId="454c9630169530f2" providerId="LiveId" clId="{F4302CBB-D7C6-46DB-8BD5-FAE241F9165F}" dt="2023-05-08T01:30:12.103" v="1020" actId="14100"/>
        <pc:sldMkLst>
          <pc:docMk/>
          <pc:sldMk cId="2569366859" sldId="272"/>
        </pc:sldMkLst>
        <pc:spChg chg="mod">
          <ac:chgData name="Camille Balo" userId="454c9630169530f2" providerId="LiveId" clId="{F4302CBB-D7C6-46DB-8BD5-FAE241F9165F}" dt="2023-05-08T01:30:06.306" v="1019" actId="113"/>
          <ac:spMkLst>
            <pc:docMk/>
            <pc:sldMk cId="2569366859" sldId="272"/>
            <ac:spMk id="2" creationId="{C4CA0637-CCAA-425E-A57A-6205AFDC8B8C}"/>
          </ac:spMkLst>
        </pc:spChg>
        <pc:spChg chg="mod">
          <ac:chgData name="Camille Balo" userId="454c9630169530f2" providerId="LiveId" clId="{F4302CBB-D7C6-46DB-8BD5-FAE241F9165F}" dt="2023-05-08T01:29:27.538" v="1005" actId="1076"/>
          <ac:spMkLst>
            <pc:docMk/>
            <pc:sldMk cId="2569366859" sldId="272"/>
            <ac:spMk id="3" creationId="{D851C395-6BC4-4F00-B40B-069DBBB7C08B}"/>
          </ac:spMkLst>
        </pc:spChg>
        <pc:spChg chg="mod">
          <ac:chgData name="Camille Balo" userId="454c9630169530f2" providerId="LiveId" clId="{F4302CBB-D7C6-46DB-8BD5-FAE241F9165F}" dt="2023-05-08T01:30:12.103" v="1020" actId="14100"/>
          <ac:spMkLst>
            <pc:docMk/>
            <pc:sldMk cId="2569366859" sldId="272"/>
            <ac:spMk id="4" creationId="{A1D16151-9486-4A03-AE3A-F1CC562E0564}"/>
          </ac:spMkLst>
        </pc:spChg>
        <pc:spChg chg="mod">
          <ac:chgData name="Camille Balo" userId="454c9630169530f2" providerId="LiveId" clId="{F4302CBB-D7C6-46DB-8BD5-FAE241F9165F}" dt="2023-05-08T01:29:23.480" v="1004" actId="1076"/>
          <ac:spMkLst>
            <pc:docMk/>
            <pc:sldMk cId="2569366859" sldId="272"/>
            <ac:spMk id="5" creationId="{DDE59236-37DD-4582-A2A0-3F9A13A3B55D}"/>
          </ac:spMkLst>
        </pc:spChg>
        <pc:spChg chg="mod">
          <ac:chgData name="Camille Balo" userId="454c9630169530f2" providerId="LiveId" clId="{F4302CBB-D7C6-46DB-8BD5-FAE241F9165F}" dt="2023-05-08T01:29:48.781" v="1013" actId="14100"/>
          <ac:spMkLst>
            <pc:docMk/>
            <pc:sldMk cId="2569366859" sldId="272"/>
            <ac:spMk id="6" creationId="{DE1CCF0F-F0BB-42D7-B3C2-C29336739F32}"/>
          </ac:spMkLst>
        </pc:spChg>
        <pc:spChg chg="mod">
          <ac:chgData name="Camille Balo" userId="454c9630169530f2" providerId="LiveId" clId="{F4302CBB-D7C6-46DB-8BD5-FAE241F9165F}" dt="2023-05-08T01:29:32.715" v="1006" actId="1076"/>
          <ac:spMkLst>
            <pc:docMk/>
            <pc:sldMk cId="2569366859" sldId="272"/>
            <ac:spMk id="7" creationId="{1F939793-2181-4A3D-9C5A-CE676CC83EC0}"/>
          </ac:spMkLst>
        </pc:spChg>
        <pc:spChg chg="mod">
          <ac:chgData name="Camille Balo" userId="454c9630169530f2" providerId="LiveId" clId="{F4302CBB-D7C6-46DB-8BD5-FAE241F9165F}" dt="2023-05-08T01:29:37.585" v="1009" actId="27636"/>
          <ac:spMkLst>
            <pc:docMk/>
            <pc:sldMk cId="2569366859" sldId="272"/>
            <ac:spMk id="8" creationId="{C9FA0B0D-7B36-4D63-86BD-20E6E1B6A0D8}"/>
          </ac:spMkLst>
        </pc:spChg>
        <pc:spChg chg="mod">
          <ac:chgData name="Camille Balo" userId="454c9630169530f2" providerId="LiveId" clId="{F4302CBB-D7C6-46DB-8BD5-FAE241F9165F}" dt="2023-05-08T01:29:13.082" v="1001" actId="20577"/>
          <ac:spMkLst>
            <pc:docMk/>
            <pc:sldMk cId="2569366859" sldId="272"/>
            <ac:spMk id="9" creationId="{B86AD343-7149-4E7C-BD28-3080F25980CF}"/>
          </ac:spMkLst>
        </pc:spChg>
        <pc:picChg chg="add mod">
          <ac:chgData name="Camille Balo" userId="454c9630169530f2" providerId="LiveId" clId="{F4302CBB-D7C6-46DB-8BD5-FAE241F9165F}" dt="2023-05-08T01:30:00.546" v="1018" actId="1076"/>
          <ac:picMkLst>
            <pc:docMk/>
            <pc:sldMk cId="2569366859" sldId="272"/>
            <ac:picMk id="13" creationId="{6C9E7429-FEF1-44D3-BC20-FBBDAB75592C}"/>
          </ac:picMkLst>
        </pc:picChg>
        <pc:picChg chg="add mod">
          <ac:chgData name="Camille Balo" userId="454c9630169530f2" providerId="LiveId" clId="{F4302CBB-D7C6-46DB-8BD5-FAE241F9165F}" dt="2023-05-08T01:29:43.255" v="1011" actId="1076"/>
          <ac:picMkLst>
            <pc:docMk/>
            <pc:sldMk cId="2569366859" sldId="272"/>
            <ac:picMk id="15" creationId="{EE0B1244-9991-7008-4955-1497E9A89F9B}"/>
          </ac:picMkLst>
        </pc:picChg>
        <pc:picChg chg="add mod">
          <ac:chgData name="Camille Balo" userId="454c9630169530f2" providerId="LiveId" clId="{F4302CBB-D7C6-46DB-8BD5-FAE241F9165F}" dt="2023-05-08T01:29:41.186" v="1010" actId="14100"/>
          <ac:picMkLst>
            <pc:docMk/>
            <pc:sldMk cId="2569366859" sldId="272"/>
            <ac:picMk id="17" creationId="{A37F59DF-96B4-003F-B1A8-3D0BFD4EDE7B}"/>
          </ac:picMkLst>
        </pc:picChg>
      </pc:sldChg>
      <pc:sldMasterChg chg="modSldLayout">
        <pc:chgData name="Camille Balo" userId="454c9630169530f2" providerId="LiveId" clId="{F4302CBB-D7C6-46DB-8BD5-FAE241F9165F}" dt="2023-05-08T01:40:28.989" v="1758" actId="478"/>
        <pc:sldMasterMkLst>
          <pc:docMk/>
          <pc:sldMasterMk cId="2319061225" sldId="2147483648"/>
        </pc:sldMasterMkLst>
        <pc:sldLayoutChg chg="delSp mod">
          <pc:chgData name="Camille Balo" userId="454c9630169530f2" providerId="LiveId" clId="{F4302CBB-D7C6-46DB-8BD5-FAE241F9165F}" dt="2023-05-08T01:40:28.989" v="1758" actId="478"/>
          <pc:sldLayoutMkLst>
            <pc:docMk/>
            <pc:sldMasterMk cId="2319061225" sldId="2147483648"/>
            <pc:sldLayoutMk cId="4249735939" sldId="2147483651"/>
          </pc:sldLayoutMkLst>
          <pc:grpChg chg="del">
            <ac:chgData name="Camille Balo" userId="454c9630169530f2" providerId="LiveId" clId="{F4302CBB-D7C6-46DB-8BD5-FAE241F9165F}" dt="2023-05-08T01:40:26.708" v="1757" actId="478"/>
            <ac:grpSpMkLst>
              <pc:docMk/>
              <pc:sldMasterMk cId="2319061225" sldId="2147483648"/>
              <pc:sldLayoutMk cId="4249735939" sldId="2147483651"/>
              <ac:grpSpMk id="7" creationId="{D7A1CF8B-3479-49A3-A30E-2F2ECE962075}"/>
            </ac:grpSpMkLst>
          </pc:grpChg>
          <pc:cxnChg chg="del topLvl">
            <ac:chgData name="Camille Balo" userId="454c9630169530f2" providerId="LiveId" clId="{F4302CBB-D7C6-46DB-8BD5-FAE241F9165F}" dt="2023-05-08T01:40:28.989" v="1758" actId="478"/>
            <ac:cxnSpMkLst>
              <pc:docMk/>
              <pc:sldMasterMk cId="2319061225" sldId="2147483648"/>
              <pc:sldLayoutMk cId="4249735939" sldId="2147483651"/>
              <ac:cxnSpMk id="14" creationId="{49FBD260-5143-4B12-B9F8-33E48D548909}"/>
            </ac:cxnSpMkLst>
          </pc:cxnChg>
          <pc:cxnChg chg="del topLvl">
            <ac:chgData name="Camille Balo" userId="454c9630169530f2" providerId="LiveId" clId="{F4302CBB-D7C6-46DB-8BD5-FAE241F9165F}" dt="2023-05-08T01:40:26.708" v="1757" actId="478"/>
            <ac:cxnSpMkLst>
              <pc:docMk/>
              <pc:sldMasterMk cId="2319061225" sldId="2147483648"/>
              <pc:sldLayoutMk cId="4249735939" sldId="2147483651"/>
              <ac:cxnSpMk id="23" creationId="{D87F08D6-2CA7-4A5A-BE34-07113DCA535D}"/>
            </ac:cxnSpMkLst>
          </pc:cxn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5/7/2023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CVE Database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Camille Balo</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76275" y="0"/>
            <a:ext cx="5111750" cy="1204912"/>
          </a:xfrm>
        </p:spPr>
        <p:txBody>
          <a:bodyPr>
            <a:normAutofit/>
          </a:bodyPr>
          <a:lstStyle/>
          <a:p>
            <a:r>
              <a:rPr lang="en-US" sz="3600" b="1" dirty="0"/>
              <a:t>Project Summary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22515" y="1534886"/>
            <a:ext cx="11397342" cy="4441371"/>
          </a:xfrm>
        </p:spPr>
        <p:txBody>
          <a:bodyPr>
            <a:noAutofit/>
          </a:bodyPr>
          <a:lstStyle/>
          <a:p>
            <a:r>
              <a:rPr lang="en-US" sz="2000" b="0" i="0" dirty="0">
                <a:effectLst/>
              </a:rPr>
              <a:t>The project involved creating a SQL database to store relevant and valuable information about Common Vulnerabilities and Exposures (CVEs) from various sources. The database was designed to be normalized, with separate tables for different types of information such as vendors, products, impact levels, vulnerabilities, and CVEs themselves. The data was obtained from various sources such as the National Vulnerability Database (NVD), the Common Vulnerability Reporting Framework (CVRF), and OWASP. Creating a CVE database is important because it allows users to easily access and analyze information about known security vulnerabilities. Furthermore, having this information organized in a SQL database makes it easier for cybersecurity researchers, system administrators, and developers to identify vulnerabilities in their systems and take necessary measures to secure them. Overall, a CVE database is a valuable resource for ensuring the security of computer systems and networks.</a:t>
            </a:r>
            <a:endParaRPr lang="en-US" sz="2000"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4771572" y="6344557"/>
            <a:ext cx="3479800" cy="365125"/>
          </a:xfrm>
        </p:spPr>
        <p:txBody>
          <a:bodyPr/>
          <a:lstStyle/>
          <a:p>
            <a:r>
              <a:rPr lang="en-US" dirty="0"/>
              <a:t>CVE Database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3770312" y="0"/>
            <a:ext cx="8421688" cy="1325563"/>
          </a:xfrm>
        </p:spPr>
        <p:txBody>
          <a:bodyPr/>
          <a:lstStyle/>
          <a:p>
            <a:r>
              <a:rPr lang="en-US" b="1" dirty="0"/>
              <a:t>Project Summary (cont.)</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1925139" y="1056438"/>
            <a:ext cx="3924300" cy="502048"/>
          </a:xfrm>
        </p:spPr>
        <p:txBody>
          <a:bodyPr/>
          <a:lstStyle/>
          <a:p>
            <a:r>
              <a:rPr lang="en-US" sz="2800" dirty="0"/>
              <a:t>WHAT IS INCLUDED:</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1524000" y="1726627"/>
            <a:ext cx="4572000" cy="1997867"/>
          </a:xfrm>
        </p:spPr>
        <p:txBody>
          <a:bodyPr>
            <a:noAutofit/>
          </a:bodyPr>
          <a:lstStyle/>
          <a:p>
            <a:r>
              <a:rPr lang="en-US" sz="2200" dirty="0"/>
              <a:t>Major Data Points:</a:t>
            </a:r>
          </a:p>
          <a:p>
            <a:pPr marL="285750" indent="-285750">
              <a:buFont typeface="Wingdings" panose="05000000000000000000" pitchFamily="2" charset="2"/>
              <a:buChar char="v"/>
            </a:pPr>
            <a:r>
              <a:rPr lang="en-US" sz="2200" dirty="0"/>
              <a:t>CVE IDs spanning multiple years</a:t>
            </a:r>
          </a:p>
          <a:p>
            <a:pPr marL="285750" indent="-285750">
              <a:buFont typeface="Wingdings" panose="05000000000000000000" pitchFamily="2" charset="2"/>
              <a:buChar char="v"/>
            </a:pPr>
            <a:r>
              <a:rPr lang="en-US" sz="2200" dirty="0"/>
              <a:t>Impact Levels</a:t>
            </a:r>
          </a:p>
          <a:p>
            <a:pPr marL="285750" indent="-285750">
              <a:buFont typeface="Wingdings" panose="05000000000000000000" pitchFamily="2" charset="2"/>
              <a:buChar char="v"/>
            </a:pPr>
            <a:r>
              <a:rPr lang="en-US" sz="2200" dirty="0"/>
              <a:t>CVSS scores</a:t>
            </a:r>
          </a:p>
          <a:p>
            <a:pPr marL="285750" indent="-285750">
              <a:buFont typeface="Wingdings" panose="05000000000000000000" pitchFamily="2" charset="2"/>
              <a:buChar char="v"/>
            </a:pPr>
            <a:r>
              <a:rPr lang="en-US" sz="2200" dirty="0"/>
              <a:t>Vulnerability Types</a:t>
            </a:r>
          </a:p>
          <a:p>
            <a:pPr marL="285750" indent="-285750">
              <a:buFont typeface="Wingdings" panose="05000000000000000000" pitchFamily="2" charset="2"/>
              <a:buChar char="v"/>
            </a:pPr>
            <a:r>
              <a:rPr lang="en-US" sz="2200" dirty="0"/>
              <a:t>OWASP Top 10 Vulnerabilities</a:t>
            </a:r>
          </a:p>
          <a:p>
            <a:pPr marL="285750" indent="-285750">
              <a:buFont typeface="Wingdings" panose="05000000000000000000" pitchFamily="2" charset="2"/>
              <a:buChar char="v"/>
            </a:pPr>
            <a:r>
              <a:rPr lang="en-US" sz="2200" dirty="0"/>
              <a:t>Variety of Products and Vendors</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1056438"/>
            <a:ext cx="3943627" cy="503517"/>
          </a:xfrm>
        </p:spPr>
        <p:txBody>
          <a:bodyPr/>
          <a:lstStyle/>
          <a:p>
            <a:r>
              <a:rPr lang="en-US" sz="2800" dirty="0"/>
              <a:t>WHY CHOSEN:</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6389914" y="1582923"/>
            <a:ext cx="5421086" cy="1997867"/>
          </a:xfrm>
        </p:spPr>
        <p:txBody>
          <a:bodyPr>
            <a:noAutofit/>
          </a:bodyPr>
          <a:lstStyle/>
          <a:p>
            <a:r>
              <a:rPr lang="en-US" sz="2200" dirty="0"/>
              <a:t>These tables were chosen and populated based on relevant data that pertains to the CVE and its effects as well as the vendor’s products that are compromised due to the CVE.</a:t>
            </a:r>
          </a:p>
          <a:p>
            <a:endParaRPr lang="en-US" sz="2200" dirty="0"/>
          </a:p>
          <a:p>
            <a:r>
              <a:rPr lang="en-US" sz="2200" dirty="0"/>
              <a:t>CVE data is highly relevant in all aspects of the IT and cyber world as they are the exploits and vulnerabilities that arise in all tech-based products. A comprehensive and informative database aids in storing and querying for such data.</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CVE Database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5574392" y="151130"/>
            <a:ext cx="1359808" cy="752871"/>
          </a:xfrm>
        </p:spPr>
        <p:txBody>
          <a:bodyPr/>
          <a:lstStyle/>
          <a:p>
            <a:r>
              <a:rPr lang="en-US" b="1" dirty="0"/>
              <a:t>ERD</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CVE Database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4</a:t>
            </a:fld>
            <a:endParaRPr lang="en-US" dirty="0"/>
          </a:p>
        </p:txBody>
      </p:sp>
      <p:pic>
        <p:nvPicPr>
          <p:cNvPr id="7" name="Picture 6">
            <a:extLst>
              <a:ext uri="{FF2B5EF4-FFF2-40B4-BE49-F238E27FC236}">
                <a16:creationId xmlns:a16="http://schemas.microsoft.com/office/drawing/2014/main" id="{151ABB67-7F83-823A-E0B1-D5CA78D2198B}"/>
              </a:ext>
            </a:extLst>
          </p:cNvPr>
          <p:cNvPicPr>
            <a:picLocks noChangeAspect="1"/>
          </p:cNvPicPr>
          <p:nvPr/>
        </p:nvPicPr>
        <p:blipFill>
          <a:blip r:embed="rId2"/>
          <a:stretch>
            <a:fillRect/>
          </a:stretch>
        </p:blipFill>
        <p:spPr>
          <a:xfrm>
            <a:off x="1188968" y="1180890"/>
            <a:ext cx="10164831" cy="4898571"/>
          </a:xfrm>
          <a:prstGeom prst="rect">
            <a:avLst/>
          </a:prstGeom>
        </p:spPr>
      </p:pic>
    </p:spTree>
    <p:extLst>
      <p:ext uri="{BB962C8B-B14F-4D97-AF65-F5344CB8AC3E}">
        <p14:creationId xmlns:p14="http://schemas.microsoft.com/office/powerpoint/2010/main" val="196978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14428"/>
            <a:ext cx="8421688" cy="1325563"/>
          </a:xfrm>
        </p:spPr>
        <p:txBody>
          <a:bodyPr/>
          <a:lstStyle/>
          <a:p>
            <a:r>
              <a:rPr lang="en-US" b="1" dirty="0"/>
              <a:t>Queries and Results (1)</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2" y="1112555"/>
            <a:ext cx="2882475" cy="823912"/>
          </a:xfrm>
        </p:spPr>
        <p:txBody>
          <a:bodyPr/>
          <a:lstStyle/>
          <a:p>
            <a:r>
              <a:rPr lang="en-US" dirty="0"/>
              <a:t>Find the count of each Vulnerability Type</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156125" y="2064643"/>
            <a:ext cx="3209046" cy="1651794"/>
          </a:xfrm>
        </p:spPr>
        <p:txBody>
          <a:bodyPr>
            <a:normAutofit/>
          </a:bodyPr>
          <a:lstStyle/>
          <a:p>
            <a:r>
              <a:rPr lang="en-US" b="0" i="0" dirty="0">
                <a:solidFill>
                  <a:srgbClr val="000000"/>
                </a:solidFill>
                <a:effectLst/>
                <a:latin typeface="Arial" panose="020B0604020202020204" pitchFamily="34" charset="0"/>
              </a:rPr>
              <a:t>SELECT CVE.VULN_TYPE, COUNT(*) AS TOTAL_COUNT FROM CVE JOINVULNERABILITY ON CVE.VULN_TYPE = VULNERABILITY.VULN_TYPE GROUPBY CVE.VULN_TYPE ORDER BY TOTAL_COUNT DESC;</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527698" y="1112555"/>
            <a:ext cx="2896671" cy="823912"/>
          </a:xfrm>
        </p:spPr>
        <p:txBody>
          <a:bodyPr/>
          <a:lstStyle/>
          <a:p>
            <a:r>
              <a:rPr lang="en-US" dirty="0"/>
              <a:t>Find the most common CVEs and their impact level</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513046" y="1997860"/>
            <a:ext cx="3198926" cy="1997867"/>
          </a:xfrm>
        </p:spPr>
        <p:txBody>
          <a:bodyPr>
            <a:normAutofit fontScale="85000" lnSpcReduction="20000"/>
          </a:bodyPr>
          <a:lstStyle/>
          <a:p>
            <a:r>
              <a:rPr lang="en-US" b="0" i="0" dirty="0">
                <a:solidFill>
                  <a:srgbClr val="000000"/>
                </a:solidFill>
                <a:effectLst/>
                <a:latin typeface="Arial" panose="020B0604020202020204" pitchFamily="34" charset="0"/>
              </a:rPr>
              <a:t>SELECT CVE.CVE_ID, IMPACT.IMPACT_LEVEL, COUNT(INCIDENT_ID) ASINCIDENT_COUNT FROM CVE JOIN INCIDENT ON CVE.CVE_ID =INCIDENT.CVE_ID JOIN IMPACT ON CVE.CVSS_SCORE BETWEENIMPACT.CVSS_MIN AND IMPACT.CVSS_MAX WHERE CVE.PATCH_AVAILABLE= TRUE GROUP BY CVE.CVE_ID, IMPACT.IMPACT_LEVEL ORDER BYINCIDENT_COUNT DESC;</a:t>
            </a:r>
            <a:endParaRPr lang="en-US" dirty="0"/>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7802076" y="987165"/>
            <a:ext cx="2882475" cy="823912"/>
          </a:xfrm>
        </p:spPr>
        <p:txBody>
          <a:bodyPr/>
          <a:lstStyle/>
          <a:p>
            <a:r>
              <a:rPr lang="en-US" dirty="0"/>
              <a:t>Find the most affected products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7711972" y="1997860"/>
            <a:ext cx="3826885" cy="1997867"/>
          </a:xfrm>
        </p:spPr>
        <p:txBody>
          <a:bodyPr>
            <a:normAutofit/>
          </a:bodyPr>
          <a:lstStyle/>
          <a:p>
            <a:r>
              <a:rPr lang="en-US" b="0" dirty="0">
                <a:effectLst/>
                <a:latin typeface="Arial" panose="020B0604020202020204" pitchFamily="34" charset="0"/>
              </a:rPr>
              <a:t>SELECT PRODCT.PRODUCT_NAME, COUNT(INCIDENT_ID) ASINCIDENT_COUNT FROM PRODUCT JOIN INCIDENT ONPRODUCT.PRODUCT_NAME = INCIDENT.PRODUCT_NAME GROUP BYPRODUCT.PRODUCT_NAME ORDER BY INCIDENT_COUNT DESC;</a:t>
            </a:r>
            <a:endParaRPr lang="en-US" dirty="0"/>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13" name="Picture 12">
            <a:extLst>
              <a:ext uri="{FF2B5EF4-FFF2-40B4-BE49-F238E27FC236}">
                <a16:creationId xmlns:a16="http://schemas.microsoft.com/office/drawing/2014/main" id="{6810B121-4646-6A74-36DF-7AEF86B01E91}"/>
              </a:ext>
            </a:extLst>
          </p:cNvPr>
          <p:cNvPicPr>
            <a:picLocks noChangeAspect="1"/>
          </p:cNvPicPr>
          <p:nvPr/>
        </p:nvPicPr>
        <p:blipFill>
          <a:blip r:embed="rId2"/>
          <a:stretch>
            <a:fillRect/>
          </a:stretch>
        </p:blipFill>
        <p:spPr>
          <a:xfrm>
            <a:off x="1156125" y="3844613"/>
            <a:ext cx="2875762" cy="2273221"/>
          </a:xfrm>
          <a:prstGeom prst="rect">
            <a:avLst/>
          </a:prstGeom>
        </p:spPr>
      </p:pic>
      <p:pic>
        <p:nvPicPr>
          <p:cNvPr id="15" name="Picture 14">
            <a:extLst>
              <a:ext uri="{FF2B5EF4-FFF2-40B4-BE49-F238E27FC236}">
                <a16:creationId xmlns:a16="http://schemas.microsoft.com/office/drawing/2014/main" id="{43E2C51B-2824-BB12-0545-182E118D8E4D}"/>
              </a:ext>
            </a:extLst>
          </p:cNvPr>
          <p:cNvPicPr>
            <a:picLocks noChangeAspect="1"/>
          </p:cNvPicPr>
          <p:nvPr/>
        </p:nvPicPr>
        <p:blipFill>
          <a:blip r:embed="rId3"/>
          <a:stretch>
            <a:fillRect/>
          </a:stretch>
        </p:blipFill>
        <p:spPr>
          <a:xfrm>
            <a:off x="4695449" y="4212771"/>
            <a:ext cx="2726754" cy="2422869"/>
          </a:xfrm>
          <a:prstGeom prst="rect">
            <a:avLst/>
          </a:prstGeom>
        </p:spPr>
      </p:pic>
      <p:pic>
        <p:nvPicPr>
          <p:cNvPr id="17" name="Picture 16">
            <a:extLst>
              <a:ext uri="{FF2B5EF4-FFF2-40B4-BE49-F238E27FC236}">
                <a16:creationId xmlns:a16="http://schemas.microsoft.com/office/drawing/2014/main" id="{FB228EB4-1457-FC09-4535-C7B77A7D9FAC}"/>
              </a:ext>
            </a:extLst>
          </p:cNvPr>
          <p:cNvPicPr>
            <a:picLocks noChangeAspect="1"/>
          </p:cNvPicPr>
          <p:nvPr/>
        </p:nvPicPr>
        <p:blipFill>
          <a:blip r:embed="rId4"/>
          <a:stretch>
            <a:fillRect/>
          </a:stretch>
        </p:blipFill>
        <p:spPr>
          <a:xfrm>
            <a:off x="8193131" y="3995727"/>
            <a:ext cx="2389740" cy="2672969"/>
          </a:xfrm>
          <a:prstGeom prst="rect">
            <a:avLst/>
          </a:prstGeom>
        </p:spPr>
      </p:pic>
    </p:spTree>
    <p:extLst>
      <p:ext uri="{BB962C8B-B14F-4D97-AF65-F5344CB8AC3E}">
        <p14:creationId xmlns:p14="http://schemas.microsoft.com/office/powerpoint/2010/main" val="142942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114455"/>
            <a:ext cx="8421688" cy="1325563"/>
          </a:xfrm>
        </p:spPr>
        <p:txBody>
          <a:bodyPr/>
          <a:lstStyle/>
          <a:p>
            <a:r>
              <a:rPr lang="en-US" b="1" dirty="0"/>
              <a:t>Queries and Results (2)</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156125" y="1078048"/>
            <a:ext cx="3157265" cy="823912"/>
          </a:xfrm>
        </p:spPr>
        <p:txBody>
          <a:bodyPr/>
          <a:lstStyle/>
          <a:p>
            <a:r>
              <a:rPr lang="en-US" dirty="0"/>
              <a:t>Find the average CVSS score for each vulnerability score </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156125" y="1901960"/>
            <a:ext cx="3296131" cy="2593245"/>
          </a:xfrm>
        </p:spPr>
        <p:txBody>
          <a:bodyPr>
            <a:normAutofit/>
          </a:bodyPr>
          <a:lstStyle/>
          <a:p>
            <a:r>
              <a:rPr lang="en-US" b="0" i="0" dirty="0">
                <a:solidFill>
                  <a:srgbClr val="000000"/>
                </a:solidFill>
                <a:effectLst/>
                <a:latin typeface="Arial" panose="020B0604020202020204" pitchFamily="34" charset="0"/>
              </a:rPr>
              <a:t>SELECT CVE.VULN_TYPE, AVG(CVE.CVSS_SCORE) AS AVG_CVSS_SCORE,COUNT(CVE.CVE_ID) AS CVE_COUNT FROM CVE GROUP BY CVE.VULN_TYPEORDER BY AVG_CVSS_SCORE DESC;</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14499" y="943789"/>
            <a:ext cx="2896671" cy="823912"/>
          </a:xfrm>
        </p:spPr>
        <p:txBody>
          <a:bodyPr/>
          <a:lstStyle/>
          <a:p>
            <a:r>
              <a:rPr lang="en-US" dirty="0"/>
              <a:t>Find the Impact Level of each CVE</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532528" y="1901960"/>
            <a:ext cx="3180428" cy="2349657"/>
          </a:xfrm>
        </p:spPr>
        <p:txBody>
          <a:bodyPr>
            <a:normAutofit/>
          </a:bodyPr>
          <a:lstStyle/>
          <a:p>
            <a:r>
              <a:rPr lang="en-US" b="0" i="0" dirty="0">
                <a:solidFill>
                  <a:srgbClr val="000000"/>
                </a:solidFill>
                <a:effectLst/>
                <a:latin typeface="Arial" panose="020B0604020202020204" pitchFamily="34" charset="0"/>
              </a:rPr>
              <a:t>SELECT CVE.CVE_ID, IMPACT.IMPACT_LEVEL, CVE.CVSS_SCORE FROM CVEJOIN IMPACT ON CVE.CVSS_SCORE BETWEEN IMPACT.CVSS_MIN ANDIMPACT.CVSS_MAX;</a:t>
            </a:r>
            <a:endParaRPr lang="en-US" dirty="0"/>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7961177" y="1248169"/>
            <a:ext cx="2882475" cy="823912"/>
          </a:xfrm>
        </p:spPr>
        <p:txBody>
          <a:bodyPr/>
          <a:lstStyle/>
          <a:p>
            <a:r>
              <a:rPr lang="en-US" dirty="0"/>
              <a:t>Find all the products and their associated vendor that have a TBD EOL Year</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7940901" y="2109142"/>
            <a:ext cx="3772128" cy="1997867"/>
          </a:xfrm>
        </p:spPr>
        <p:txBody>
          <a:bodyPr>
            <a:normAutofit/>
          </a:bodyPr>
          <a:lstStyle/>
          <a:p>
            <a:r>
              <a:rPr lang="en-US" b="0" i="0" dirty="0">
                <a:solidFill>
                  <a:srgbClr val="000000"/>
                </a:solidFill>
                <a:effectLst/>
                <a:latin typeface="Arial" panose="020B0604020202020204" pitchFamily="34" charset="0"/>
              </a:rPr>
              <a:t>SELECT PRODUCT.PRODUCT_NAME, PRODUCT.VENDOR_NAME FROMPRODUCT JOIN VENDOR ON PRODUCT.VENDOR_NAME =VENDOR.VENDOR_NAME WHERE PRODUCT.PRODUCT_EOL_YEAR = ‘TBD’ORDER BY VENDOR.VENDOR_NAME;</a:t>
            </a:r>
            <a:endParaRPr lang="en-US" dirty="0"/>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13" name="Picture 12">
            <a:extLst>
              <a:ext uri="{FF2B5EF4-FFF2-40B4-BE49-F238E27FC236}">
                <a16:creationId xmlns:a16="http://schemas.microsoft.com/office/drawing/2014/main" id="{6C9E7429-FEF1-44D3-BC20-FBBDAB75592C}"/>
              </a:ext>
            </a:extLst>
          </p:cNvPr>
          <p:cNvPicPr>
            <a:picLocks noChangeAspect="1"/>
          </p:cNvPicPr>
          <p:nvPr/>
        </p:nvPicPr>
        <p:blipFill>
          <a:blip r:embed="rId2"/>
          <a:stretch>
            <a:fillRect/>
          </a:stretch>
        </p:blipFill>
        <p:spPr>
          <a:xfrm>
            <a:off x="613486" y="3871962"/>
            <a:ext cx="3592143" cy="2072064"/>
          </a:xfrm>
          <a:prstGeom prst="rect">
            <a:avLst/>
          </a:prstGeom>
        </p:spPr>
      </p:pic>
      <p:pic>
        <p:nvPicPr>
          <p:cNvPr id="15" name="Picture 14">
            <a:extLst>
              <a:ext uri="{FF2B5EF4-FFF2-40B4-BE49-F238E27FC236}">
                <a16:creationId xmlns:a16="http://schemas.microsoft.com/office/drawing/2014/main" id="{EE0B1244-9991-7008-4955-1497E9A89F9B}"/>
              </a:ext>
            </a:extLst>
          </p:cNvPr>
          <p:cNvPicPr>
            <a:picLocks noChangeAspect="1"/>
          </p:cNvPicPr>
          <p:nvPr/>
        </p:nvPicPr>
        <p:blipFill>
          <a:blip r:embed="rId3"/>
          <a:stretch>
            <a:fillRect/>
          </a:stretch>
        </p:blipFill>
        <p:spPr>
          <a:xfrm>
            <a:off x="4601041" y="3978444"/>
            <a:ext cx="2671802" cy="2621254"/>
          </a:xfrm>
          <a:prstGeom prst="rect">
            <a:avLst/>
          </a:prstGeom>
        </p:spPr>
      </p:pic>
      <p:pic>
        <p:nvPicPr>
          <p:cNvPr id="17" name="Picture 16">
            <a:extLst>
              <a:ext uri="{FF2B5EF4-FFF2-40B4-BE49-F238E27FC236}">
                <a16:creationId xmlns:a16="http://schemas.microsoft.com/office/drawing/2014/main" id="{A37F59DF-96B4-003F-B1A8-3D0BFD4EDE7B}"/>
              </a:ext>
            </a:extLst>
          </p:cNvPr>
          <p:cNvPicPr>
            <a:picLocks noChangeAspect="1"/>
          </p:cNvPicPr>
          <p:nvPr/>
        </p:nvPicPr>
        <p:blipFill>
          <a:blip r:embed="rId4"/>
          <a:stretch>
            <a:fillRect/>
          </a:stretch>
        </p:blipFill>
        <p:spPr>
          <a:xfrm>
            <a:off x="8594699" y="3949974"/>
            <a:ext cx="1877358" cy="2588938"/>
          </a:xfrm>
          <a:prstGeom prst="rect">
            <a:avLst/>
          </a:prstGeom>
        </p:spPr>
      </p:pic>
    </p:spTree>
    <p:extLst>
      <p:ext uri="{BB962C8B-B14F-4D97-AF65-F5344CB8AC3E}">
        <p14:creationId xmlns:p14="http://schemas.microsoft.com/office/powerpoint/2010/main" val="256936685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{5F817A4C-DEDA-4866-B817-A0FC389D67B3}tf67328976_win32</Template>
  <TotalTime>4900</TotalTime>
  <Words>663</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Tenorite</vt:lpstr>
      <vt:lpstr>Wingdings</vt:lpstr>
      <vt:lpstr>Office Theme</vt:lpstr>
      <vt:lpstr>CVE Database</vt:lpstr>
      <vt:lpstr>Project Summary</vt:lpstr>
      <vt:lpstr>Project Summary (cont.)</vt:lpstr>
      <vt:lpstr>ERD</vt:lpstr>
      <vt:lpstr>Queries and Results (1)</vt:lpstr>
      <vt:lpstr>Queries and Results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Camille Balo</dc:creator>
  <cp:lastModifiedBy>Camille Balo</cp:lastModifiedBy>
  <cp:revision>1</cp:revision>
  <dcterms:created xsi:type="dcterms:W3CDTF">2023-04-30T20:29:37Z</dcterms:created>
  <dcterms:modified xsi:type="dcterms:W3CDTF">2023-05-08T01:42:09Z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