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5"/>
    <p:restoredTop sz="94695"/>
  </p:normalViewPr>
  <p:slideViewPr>
    <p:cSldViewPr snapToGrid="0" snapToObjects="1">
      <p:cViewPr varScale="1">
        <p:scale>
          <a:sx n="134" d="100"/>
          <a:sy n="134" d="100"/>
        </p:scale>
        <p:origin x="200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1EA68-8216-444B-A9B9-6AB7A53198D1}" type="datetimeFigureOut">
              <a:rPr lang="en-US" smtClean="0"/>
              <a:t>1/16/20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5D4C9-C0DA-C440-B7D4-89EDFBF8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18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35D4C9-C0DA-C440-B7D4-89EDFBF84E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95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35D4C9-C0DA-C440-B7D4-89EDFBF84E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1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971E0-B710-8646-8BD5-7503B97E9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D486C-3564-2E45-AF35-F6477DF23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311A9-DC4B-A349-A18A-FC813015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ADAD-C447-434A-91E8-24A385BB7D2D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1E7BE-8F3C-084C-A185-542C3C77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8AE44-3B6E-3448-A36A-6C33E249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E3-21C3-3C43-9D30-8979C2AA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1462-9A46-164A-A59A-B80A9FB65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387CD-F1C0-9946-8576-5A6EC583F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460DA-27C3-B541-ACE7-998FC844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ADAD-C447-434A-91E8-24A385BB7D2D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2D6FA-5F89-7240-8452-9F819D91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E8F25-EFA7-504D-AD3F-3690A566F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E3-21C3-3C43-9D30-8979C2AA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3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2AD04-B32E-BD4C-9D8B-57C6C5711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12C21-98C5-C148-A750-357BBC4F5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8B6BC-1E60-B74F-9B40-1FE7AC239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ADAD-C447-434A-91E8-24A385BB7D2D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92199-02B8-0644-BF33-2D5E667B4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A00FB-0632-DC4F-BA85-432123F8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E3-21C3-3C43-9D30-8979C2AA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4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92985-8BD4-8E48-AFB5-76E5A7EC7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1CD2D-8755-8044-8E3E-145B937FA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4459E-8FF1-214A-AAA0-0A484617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ADAD-C447-434A-91E8-24A385BB7D2D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7DA43-DB83-1949-B8B0-0220A262B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52481-48A1-DC4C-BA8A-332A4F538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E3-21C3-3C43-9D30-8979C2AA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FC3B0-0563-AE4E-B31E-7EF7493D8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3B940-CE8E-814F-83A1-155C5EEC3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D1F04-D70A-3148-86EE-D54EBB89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ADAD-C447-434A-91E8-24A385BB7D2D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784F7-FFA6-FE4A-8B95-57FF6EE5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1AEB9-E33F-B84F-B734-5534A4FD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E3-21C3-3C43-9D30-8979C2AA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6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410BF-576F-BC4E-A6D8-FFDA90B0B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26458-FBD6-DB4C-BA7D-AB63DFC55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71218-3CE0-4043-96DE-D5758BC78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EB232-046A-5940-9D97-3B10F1CE8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ADAD-C447-434A-91E8-24A385BB7D2D}" type="datetimeFigureOut">
              <a:rPr lang="en-US" smtClean="0"/>
              <a:t>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5D3B1-6BC1-3844-A74C-7ADD78A4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01D3F-A2B2-2142-A61C-5C8256F1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E3-21C3-3C43-9D30-8979C2AA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0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ED66-8C2C-0342-A2D9-4271C9868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3EECD-B1D8-4E40-88AD-9489E99FF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643A9-7154-2A4A-9652-C0F00CB35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EFD26-055F-4944-8829-4BA0216A1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8CFBA-0835-9047-8D3E-21143C9DC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E3F02C-9C04-7447-92D0-D9BC3EED0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ADAD-C447-434A-91E8-24A385BB7D2D}" type="datetimeFigureOut">
              <a:rPr lang="en-US" smtClean="0"/>
              <a:t>1/16/20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BA35AD-CD2C-4D49-B9B0-BFC0873E0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0A45DA-AE06-2546-ABA5-1EF4A0EB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E3-21C3-3C43-9D30-8979C2AA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1474-81BB-0B41-9107-43EB24018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DC6CA4-9C72-B249-98B7-FB18E754C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ADAD-C447-434A-91E8-24A385BB7D2D}" type="datetimeFigureOut">
              <a:rPr lang="en-US" smtClean="0"/>
              <a:t>1/16/20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CF596-F8E0-6C49-8929-89A3281A9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98359-A535-4945-8FD0-C17750F0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E3-21C3-3C43-9D30-8979C2AA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7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7586B-FE06-3B40-B829-DAE9374D4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ADAD-C447-434A-91E8-24A385BB7D2D}" type="datetimeFigureOut">
              <a:rPr lang="en-US" smtClean="0"/>
              <a:t>1/16/20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373807-4755-1942-ADD2-9855C18F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984A3-AC44-AE46-B608-62C89241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E3-21C3-3C43-9D30-8979C2AA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4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F4794-DEEF-294B-88E1-7129C609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2EC14-2CD5-1D4C-907D-00E55E130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3F599-1604-D044-AE34-94A3EDB2F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E7627-41F8-3B44-ACCE-C8AE07E8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ADAD-C447-434A-91E8-24A385BB7D2D}" type="datetimeFigureOut">
              <a:rPr lang="en-US" smtClean="0"/>
              <a:t>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B0086-DF67-CF4B-8FF8-3D825A117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AC9BC-28F5-F44B-AD3D-98CE0D8A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E3-21C3-3C43-9D30-8979C2AA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0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3C9BF-4C77-3741-B746-D43AC4C2E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A26CEC-29BC-A242-96B1-EC5BE6645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39DE3-7DD3-374A-8413-9B16E286D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5711A-E8E4-1B40-8D0B-0542E235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ADAD-C447-434A-91E8-24A385BB7D2D}" type="datetimeFigureOut">
              <a:rPr lang="en-US" smtClean="0"/>
              <a:t>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09C34-51B3-164A-8479-3C4633862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75816-FA94-9D4B-9964-BCA601289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E3-21C3-3C43-9D30-8979C2AA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8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7AC0E-704C-AB49-A98A-0ACA055C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027E9-BD52-B74A-B46C-1F93C5D8F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0BC49-1C34-6247-B889-4ABAB8774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1ADAD-C447-434A-91E8-24A385BB7D2D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D68D1-D48E-6D40-860E-327E4A87F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389E3-7F97-DE48-83F4-0047CACF5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3D9E3-21C3-3C43-9D30-8979C2AA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5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CD2C0C6-64D7-D849-BD70-89F30F379931}"/>
              </a:ext>
            </a:extLst>
          </p:cNvPr>
          <p:cNvSpPr/>
          <p:nvPr/>
        </p:nvSpPr>
        <p:spPr>
          <a:xfrm>
            <a:off x="389068" y="2209289"/>
            <a:ext cx="4584936" cy="302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39E804-934C-914B-B4A2-ADABA08E783C}"/>
              </a:ext>
            </a:extLst>
          </p:cNvPr>
          <p:cNvSpPr txBox="1"/>
          <p:nvPr/>
        </p:nvSpPr>
        <p:spPr>
          <a:xfrm>
            <a:off x="305781" y="5317755"/>
            <a:ext cx="4383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 running Greengrass as separate 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EFEEA-FE97-2F47-A075-5575AD0DA851}"/>
              </a:ext>
            </a:extLst>
          </p:cNvPr>
          <p:cNvSpPr/>
          <p:nvPr/>
        </p:nvSpPr>
        <p:spPr>
          <a:xfrm>
            <a:off x="531464" y="4842744"/>
            <a:ext cx="4278581" cy="237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Host – Networking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D0F4B0-25EE-5A4C-AA0D-3EB2639012D2}"/>
              </a:ext>
            </a:extLst>
          </p:cNvPr>
          <p:cNvSpPr/>
          <p:nvPr/>
        </p:nvSpPr>
        <p:spPr>
          <a:xfrm>
            <a:off x="3153953" y="4334557"/>
            <a:ext cx="1669253" cy="237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dockerd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B89934-8041-204B-BDBC-0671DCB7D267}"/>
              </a:ext>
            </a:extLst>
          </p:cNvPr>
          <p:cNvSpPr/>
          <p:nvPr/>
        </p:nvSpPr>
        <p:spPr>
          <a:xfrm>
            <a:off x="596438" y="2436698"/>
            <a:ext cx="1145520" cy="1502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cgroup</a:t>
            </a:r>
            <a:r>
              <a:rPr lang="en-US" sz="1050" dirty="0">
                <a:solidFill>
                  <a:schemeClr val="tx1"/>
                </a:solidFill>
              </a:rPr>
              <a:t> settings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20BE05-198A-9643-ADFD-292B532224C9}"/>
              </a:ext>
            </a:extLst>
          </p:cNvPr>
          <p:cNvSpPr/>
          <p:nvPr/>
        </p:nvSpPr>
        <p:spPr>
          <a:xfrm>
            <a:off x="703020" y="3088053"/>
            <a:ext cx="932356" cy="476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Lambda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A155F4-4B0C-2645-95FD-C83A1AF17CE5}"/>
              </a:ext>
            </a:extLst>
          </p:cNvPr>
          <p:cNvSpPr/>
          <p:nvPr/>
        </p:nvSpPr>
        <p:spPr>
          <a:xfrm>
            <a:off x="703020" y="2531827"/>
            <a:ext cx="932356" cy="476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Lambda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640F8D-6BC8-5A49-B72E-BD2DF446A9FA}"/>
              </a:ext>
            </a:extLst>
          </p:cNvPr>
          <p:cNvSpPr/>
          <p:nvPr/>
        </p:nvSpPr>
        <p:spPr>
          <a:xfrm>
            <a:off x="1862974" y="3463283"/>
            <a:ext cx="932356" cy="476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Lambda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(process)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2409B4-BE16-3146-AA95-B9861D3C7AAD}"/>
              </a:ext>
            </a:extLst>
          </p:cNvPr>
          <p:cNvSpPr/>
          <p:nvPr/>
        </p:nvSpPr>
        <p:spPr>
          <a:xfrm>
            <a:off x="4050702" y="3468415"/>
            <a:ext cx="649611" cy="476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3EF0FA-11EC-DB45-9EB0-56F74A5973D5}"/>
              </a:ext>
            </a:extLst>
          </p:cNvPr>
          <p:cNvSpPr/>
          <p:nvPr/>
        </p:nvSpPr>
        <p:spPr>
          <a:xfrm>
            <a:off x="3268172" y="3468415"/>
            <a:ext cx="649611" cy="476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Container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86BEBA-AFCF-2945-ADF2-53E5DCC5235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2329152" y="3939413"/>
            <a:ext cx="0" cy="903330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8CC8ED-3BAF-A34F-BFEE-5A7F3735EB0B}"/>
              </a:ext>
            </a:extLst>
          </p:cNvPr>
          <p:cNvCxnSpPr>
            <a:cxnSpLocks/>
          </p:cNvCxnSpPr>
          <p:nvPr/>
        </p:nvCxnSpPr>
        <p:spPr>
          <a:xfrm>
            <a:off x="3334637" y="3939413"/>
            <a:ext cx="0" cy="388125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716F09-84B6-F849-90F5-1EED891B39BF}"/>
              </a:ext>
            </a:extLst>
          </p:cNvPr>
          <p:cNvSpPr txBox="1"/>
          <p:nvPr/>
        </p:nvSpPr>
        <p:spPr>
          <a:xfrm>
            <a:off x="2277122" y="4478046"/>
            <a:ext cx="6848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tcp</a:t>
            </a:r>
            <a:r>
              <a:rPr lang="en-US" sz="1050" dirty="0"/>
              <a:t>/8080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CD740A-BC58-CB4F-9B90-705DC9320621}"/>
              </a:ext>
            </a:extLst>
          </p:cNvPr>
          <p:cNvSpPr txBox="1"/>
          <p:nvPr/>
        </p:nvSpPr>
        <p:spPr>
          <a:xfrm>
            <a:off x="3331186" y="3905475"/>
            <a:ext cx="6158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tcp</a:t>
            </a:r>
            <a:r>
              <a:rPr lang="en-US" sz="1050" dirty="0"/>
              <a:t>/443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343B8A-1697-134E-8630-0BF495233EB1}"/>
              </a:ext>
            </a:extLst>
          </p:cNvPr>
          <p:cNvSpPr txBox="1"/>
          <p:nvPr/>
        </p:nvSpPr>
        <p:spPr>
          <a:xfrm>
            <a:off x="4121769" y="3902007"/>
            <a:ext cx="6848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tcp</a:t>
            </a:r>
            <a:r>
              <a:rPr lang="en-US" sz="1050" dirty="0"/>
              <a:t>/8088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F69DDE-8D85-AB4A-A4E6-549881D0B937}"/>
              </a:ext>
            </a:extLst>
          </p:cNvPr>
          <p:cNvSpPr/>
          <p:nvPr/>
        </p:nvSpPr>
        <p:spPr>
          <a:xfrm>
            <a:off x="3153954" y="2788072"/>
            <a:ext cx="1656098" cy="134028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docker-compose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209A3E-8847-5B40-AFC3-5AD8C650E83A}"/>
              </a:ext>
            </a:extLst>
          </p:cNvPr>
          <p:cNvSpPr txBox="1"/>
          <p:nvPr/>
        </p:nvSpPr>
        <p:spPr>
          <a:xfrm>
            <a:off x="3353698" y="4546862"/>
            <a:ext cx="6158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tcp</a:t>
            </a:r>
            <a:r>
              <a:rPr lang="en-US" sz="1050" dirty="0"/>
              <a:t>/443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756C7B-A1C2-E548-BB4B-9AD4FAB662EA}"/>
              </a:ext>
            </a:extLst>
          </p:cNvPr>
          <p:cNvSpPr/>
          <p:nvPr/>
        </p:nvSpPr>
        <p:spPr>
          <a:xfrm>
            <a:off x="6102007" y="2209289"/>
            <a:ext cx="4216998" cy="302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3B9788-C4AC-144F-A6D5-F9F8E9B58ABA}"/>
              </a:ext>
            </a:extLst>
          </p:cNvPr>
          <p:cNvSpPr txBox="1"/>
          <p:nvPr/>
        </p:nvSpPr>
        <p:spPr>
          <a:xfrm>
            <a:off x="6321329" y="5353103"/>
            <a:ext cx="369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 running Greengrass as container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3F6FA7-82BE-8C4B-A804-CD3D142A6BCA}"/>
              </a:ext>
            </a:extLst>
          </p:cNvPr>
          <p:cNvSpPr/>
          <p:nvPr/>
        </p:nvSpPr>
        <p:spPr>
          <a:xfrm>
            <a:off x="6305512" y="4842744"/>
            <a:ext cx="3744442" cy="237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Host - Networking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86ECED-2C2A-8D4E-B33F-A446626BFA9D}"/>
              </a:ext>
            </a:extLst>
          </p:cNvPr>
          <p:cNvSpPr/>
          <p:nvPr/>
        </p:nvSpPr>
        <p:spPr>
          <a:xfrm>
            <a:off x="6280688" y="4177803"/>
            <a:ext cx="3769266" cy="237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dockerd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E9ADAD4-50B7-C941-9BC8-BC23493D10DE}"/>
              </a:ext>
            </a:extLst>
          </p:cNvPr>
          <p:cNvSpPr/>
          <p:nvPr/>
        </p:nvSpPr>
        <p:spPr>
          <a:xfrm>
            <a:off x="6328274" y="3418823"/>
            <a:ext cx="2005285" cy="274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greengrassd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E5F5BE-A810-214E-8217-91E4FA5402D8}"/>
              </a:ext>
            </a:extLst>
          </p:cNvPr>
          <p:cNvSpPr/>
          <p:nvPr/>
        </p:nvSpPr>
        <p:spPr>
          <a:xfrm>
            <a:off x="7401203" y="2741690"/>
            <a:ext cx="932356" cy="476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Lambda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0974FFA-3D60-EA41-A4DC-D6CC4BC1D2BA}"/>
              </a:ext>
            </a:extLst>
          </p:cNvPr>
          <p:cNvSpPr/>
          <p:nvPr/>
        </p:nvSpPr>
        <p:spPr>
          <a:xfrm>
            <a:off x="9397880" y="3455353"/>
            <a:ext cx="649611" cy="476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497A2FA-D1D2-6C40-A9C9-74A54D967EE9}"/>
              </a:ext>
            </a:extLst>
          </p:cNvPr>
          <p:cNvSpPr/>
          <p:nvPr/>
        </p:nvSpPr>
        <p:spPr>
          <a:xfrm>
            <a:off x="8615350" y="3455353"/>
            <a:ext cx="649611" cy="476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Container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186C0A1-A90A-FA4C-84DF-39F39A7E1113}"/>
              </a:ext>
            </a:extLst>
          </p:cNvPr>
          <p:cNvCxnSpPr/>
          <p:nvPr/>
        </p:nvCxnSpPr>
        <p:spPr>
          <a:xfrm>
            <a:off x="8943947" y="4415542"/>
            <a:ext cx="0" cy="427201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C0BF3BA-7C76-3240-B6E4-2E1C28FDBF48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9722686" y="3931483"/>
            <a:ext cx="0" cy="254260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01F930A-900F-A946-A304-9FCD7B652142}"/>
              </a:ext>
            </a:extLst>
          </p:cNvPr>
          <p:cNvCxnSpPr>
            <a:cxnSpLocks/>
          </p:cNvCxnSpPr>
          <p:nvPr/>
        </p:nvCxnSpPr>
        <p:spPr>
          <a:xfrm>
            <a:off x="8940155" y="3923218"/>
            <a:ext cx="0" cy="254260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6267560-64BD-454B-8053-D658E22DFEC5}"/>
              </a:ext>
            </a:extLst>
          </p:cNvPr>
          <p:cNvSpPr txBox="1"/>
          <p:nvPr/>
        </p:nvSpPr>
        <p:spPr>
          <a:xfrm>
            <a:off x="8909137" y="3922893"/>
            <a:ext cx="6158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tcp</a:t>
            </a:r>
            <a:r>
              <a:rPr lang="en-US" sz="1050" dirty="0"/>
              <a:t>/443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4E8891-9F57-5E4E-955C-07BB5459C3CD}"/>
              </a:ext>
            </a:extLst>
          </p:cNvPr>
          <p:cNvSpPr txBox="1"/>
          <p:nvPr/>
        </p:nvSpPr>
        <p:spPr>
          <a:xfrm>
            <a:off x="9699720" y="3919425"/>
            <a:ext cx="6848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tcp</a:t>
            </a:r>
            <a:r>
              <a:rPr lang="en-US" sz="1050" dirty="0"/>
              <a:t>/8088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AA07BB4-EBD4-0E46-9C35-147555B9DE12}"/>
              </a:ext>
            </a:extLst>
          </p:cNvPr>
          <p:cNvSpPr/>
          <p:nvPr/>
        </p:nvSpPr>
        <p:spPr>
          <a:xfrm>
            <a:off x="8565682" y="2614032"/>
            <a:ext cx="1591547" cy="150126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docker-compose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4C07D1-DF45-5245-8470-228E76AFDAE7}"/>
              </a:ext>
            </a:extLst>
          </p:cNvPr>
          <p:cNvSpPr txBox="1"/>
          <p:nvPr/>
        </p:nvSpPr>
        <p:spPr>
          <a:xfrm>
            <a:off x="8884499" y="4476555"/>
            <a:ext cx="6158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tcp</a:t>
            </a:r>
            <a:r>
              <a:rPr lang="en-US" sz="1050" dirty="0"/>
              <a:t>/443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88EB4F3-6FDC-044F-93CE-01114789BCA3}"/>
              </a:ext>
            </a:extLst>
          </p:cNvPr>
          <p:cNvSpPr/>
          <p:nvPr/>
        </p:nvSpPr>
        <p:spPr>
          <a:xfrm>
            <a:off x="6280688" y="2614032"/>
            <a:ext cx="2110285" cy="131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Greengrass container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61F35CF-4B78-9D4C-A0DA-0329F927A395}"/>
              </a:ext>
            </a:extLst>
          </p:cNvPr>
          <p:cNvSpPr/>
          <p:nvPr/>
        </p:nvSpPr>
        <p:spPr>
          <a:xfrm>
            <a:off x="6328274" y="2741690"/>
            <a:ext cx="932356" cy="476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Lambda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process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9CE0B44-3555-0647-AFAC-BDB2705D5C44}"/>
              </a:ext>
            </a:extLst>
          </p:cNvPr>
          <p:cNvCxnSpPr>
            <a:cxnSpLocks/>
          </p:cNvCxnSpPr>
          <p:nvPr/>
        </p:nvCxnSpPr>
        <p:spPr>
          <a:xfrm>
            <a:off x="7867381" y="4415542"/>
            <a:ext cx="0" cy="427201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B7DC5AA-1F9A-B242-B45E-EF2BB1B2F30F}"/>
              </a:ext>
            </a:extLst>
          </p:cNvPr>
          <p:cNvSpPr txBox="1"/>
          <p:nvPr/>
        </p:nvSpPr>
        <p:spPr>
          <a:xfrm>
            <a:off x="7794127" y="4473584"/>
            <a:ext cx="6848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tcp</a:t>
            </a:r>
            <a:r>
              <a:rPr lang="en-US" sz="1050" dirty="0"/>
              <a:t>/8080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4C9E354-657C-3D40-9B2D-60F6DE3B4254}"/>
              </a:ext>
            </a:extLst>
          </p:cNvPr>
          <p:cNvSpPr/>
          <p:nvPr/>
        </p:nvSpPr>
        <p:spPr>
          <a:xfrm>
            <a:off x="531464" y="2379954"/>
            <a:ext cx="2351665" cy="204661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Greengrass managed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D692920-54A6-A54D-9484-5F3C58577FE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7867381" y="3217820"/>
            <a:ext cx="0" cy="955521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DEB7A1A-266F-BF4C-979F-E21118BEB2D3}"/>
              </a:ext>
            </a:extLst>
          </p:cNvPr>
          <p:cNvCxnSpPr>
            <a:cxnSpLocks/>
          </p:cNvCxnSpPr>
          <p:nvPr/>
        </p:nvCxnSpPr>
        <p:spPr>
          <a:xfrm>
            <a:off x="6410056" y="3940548"/>
            <a:ext cx="0" cy="233928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4D3A5DA-5021-AA4F-9FD5-67691E924B09}"/>
              </a:ext>
            </a:extLst>
          </p:cNvPr>
          <p:cNvSpPr txBox="1"/>
          <p:nvPr/>
        </p:nvSpPr>
        <p:spPr>
          <a:xfrm>
            <a:off x="6394722" y="3926017"/>
            <a:ext cx="13468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/var/run/</a:t>
            </a:r>
            <a:r>
              <a:rPr lang="en-US" sz="1050" dirty="0" err="1"/>
              <a:t>docker.sock</a:t>
            </a:r>
            <a:endParaRPr lang="en-US" sz="105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B5D93B7-687C-254F-8298-38FA6A419E6D}"/>
              </a:ext>
            </a:extLst>
          </p:cNvPr>
          <p:cNvSpPr/>
          <p:nvPr/>
        </p:nvSpPr>
        <p:spPr>
          <a:xfrm>
            <a:off x="531464" y="4503481"/>
            <a:ext cx="1434604" cy="237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greengrassd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FA0DA6D-EF0F-4142-8772-DDC8901ECD60}"/>
              </a:ext>
            </a:extLst>
          </p:cNvPr>
          <p:cNvCxnSpPr>
            <a:cxnSpLocks/>
          </p:cNvCxnSpPr>
          <p:nvPr/>
        </p:nvCxnSpPr>
        <p:spPr>
          <a:xfrm>
            <a:off x="4121769" y="3946432"/>
            <a:ext cx="0" cy="388125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7D9BF7D-0DBE-CF45-9B80-5C21E0510A9D}"/>
              </a:ext>
            </a:extLst>
          </p:cNvPr>
          <p:cNvCxnSpPr>
            <a:cxnSpLocks/>
          </p:cNvCxnSpPr>
          <p:nvPr/>
        </p:nvCxnSpPr>
        <p:spPr>
          <a:xfrm>
            <a:off x="3331186" y="4573489"/>
            <a:ext cx="0" cy="269101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13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9DF76D-66E3-5F4A-B3AC-BA6D7C22504D}"/>
              </a:ext>
            </a:extLst>
          </p:cNvPr>
          <p:cNvCxnSpPr>
            <a:cxnSpLocks/>
          </p:cNvCxnSpPr>
          <p:nvPr/>
        </p:nvCxnSpPr>
        <p:spPr>
          <a:xfrm>
            <a:off x="3743899" y="656201"/>
            <a:ext cx="3661434" cy="0"/>
          </a:xfrm>
          <a:prstGeom prst="straightConnector1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15B1F34B-B77E-8840-8628-D7B77EF36281}"/>
              </a:ext>
            </a:extLst>
          </p:cNvPr>
          <p:cNvSpPr/>
          <p:nvPr/>
        </p:nvSpPr>
        <p:spPr>
          <a:xfrm>
            <a:off x="3748628" y="928729"/>
            <a:ext cx="188272" cy="191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6A4C531-BFE1-2C40-9F51-29258DD0D7CA}"/>
              </a:ext>
            </a:extLst>
          </p:cNvPr>
          <p:cNvSpPr/>
          <p:nvPr/>
        </p:nvSpPr>
        <p:spPr>
          <a:xfrm>
            <a:off x="3758967" y="1321320"/>
            <a:ext cx="188272" cy="1633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8371598-00E9-FB41-A215-209CA533CFC7}"/>
              </a:ext>
            </a:extLst>
          </p:cNvPr>
          <p:cNvSpPr/>
          <p:nvPr/>
        </p:nvSpPr>
        <p:spPr>
          <a:xfrm>
            <a:off x="4128937" y="1144692"/>
            <a:ext cx="188272" cy="191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811C59-0CB1-604D-917E-F3431B04C9B7}"/>
              </a:ext>
            </a:extLst>
          </p:cNvPr>
          <p:cNvSpPr/>
          <p:nvPr/>
        </p:nvSpPr>
        <p:spPr>
          <a:xfrm>
            <a:off x="5119072" y="1130822"/>
            <a:ext cx="188272" cy="17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C459DDD-1613-C64D-B67A-467B68CA7E94}"/>
              </a:ext>
            </a:extLst>
          </p:cNvPr>
          <p:cNvSpPr/>
          <p:nvPr/>
        </p:nvSpPr>
        <p:spPr>
          <a:xfrm>
            <a:off x="6325280" y="1144691"/>
            <a:ext cx="188272" cy="17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CEE5A49-5D66-F24D-B177-A11E154B3534}"/>
              </a:ext>
            </a:extLst>
          </p:cNvPr>
          <p:cNvSpPr/>
          <p:nvPr/>
        </p:nvSpPr>
        <p:spPr>
          <a:xfrm>
            <a:off x="4273749" y="1427361"/>
            <a:ext cx="188272" cy="2946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D2557E6-EDC8-CD4D-9A22-32EFB7A2C37C}"/>
              </a:ext>
            </a:extLst>
          </p:cNvPr>
          <p:cNvSpPr/>
          <p:nvPr/>
        </p:nvSpPr>
        <p:spPr>
          <a:xfrm>
            <a:off x="5299100" y="1441559"/>
            <a:ext cx="188272" cy="2946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5BA34C1-E454-8E45-A8CB-E68D8C659C0B}"/>
              </a:ext>
            </a:extLst>
          </p:cNvPr>
          <p:cNvSpPr/>
          <p:nvPr/>
        </p:nvSpPr>
        <p:spPr>
          <a:xfrm>
            <a:off x="6388453" y="1453320"/>
            <a:ext cx="188272" cy="2946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D2C0C6-64D7-D849-BD70-89F30F379931}"/>
              </a:ext>
            </a:extLst>
          </p:cNvPr>
          <p:cNvSpPr/>
          <p:nvPr/>
        </p:nvSpPr>
        <p:spPr>
          <a:xfrm>
            <a:off x="1802668" y="273537"/>
            <a:ext cx="7450748" cy="2605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39E804-934C-914B-B4A2-ADABA08E783C}"/>
              </a:ext>
            </a:extLst>
          </p:cNvPr>
          <p:cNvSpPr txBox="1"/>
          <p:nvPr/>
        </p:nvSpPr>
        <p:spPr>
          <a:xfrm>
            <a:off x="3718174" y="2958241"/>
            <a:ext cx="4149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 running Greengrass as native 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EFEEA-FE97-2F47-A075-5575AD0DA851}"/>
              </a:ext>
            </a:extLst>
          </p:cNvPr>
          <p:cNvSpPr/>
          <p:nvPr/>
        </p:nvSpPr>
        <p:spPr>
          <a:xfrm>
            <a:off x="1907450" y="2483230"/>
            <a:ext cx="7167132" cy="237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Linux Kernel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D0F4B0-25EE-5A4C-AA0D-3EB2639012D2}"/>
              </a:ext>
            </a:extLst>
          </p:cNvPr>
          <p:cNvSpPr/>
          <p:nvPr/>
        </p:nvSpPr>
        <p:spPr>
          <a:xfrm>
            <a:off x="7405333" y="1918753"/>
            <a:ext cx="1669253" cy="2377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dockerd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B89934-8041-204B-BDBC-0671DCB7D267}"/>
              </a:ext>
            </a:extLst>
          </p:cNvPr>
          <p:cNvSpPr/>
          <p:nvPr/>
        </p:nvSpPr>
        <p:spPr>
          <a:xfrm>
            <a:off x="4886171" y="1628286"/>
            <a:ext cx="1011883" cy="69645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050" dirty="0" err="1">
                <a:solidFill>
                  <a:schemeClr val="tx1"/>
                </a:solidFill>
              </a:rPr>
              <a:t>cgroup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20BE05-198A-9643-ADFD-292B532224C9}"/>
              </a:ext>
            </a:extLst>
          </p:cNvPr>
          <p:cNvSpPr/>
          <p:nvPr/>
        </p:nvSpPr>
        <p:spPr>
          <a:xfrm>
            <a:off x="4923631" y="1681386"/>
            <a:ext cx="932356" cy="47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Lambda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640F8D-6BC8-5A49-B72E-BD2DF446A9FA}"/>
              </a:ext>
            </a:extLst>
          </p:cNvPr>
          <p:cNvSpPr/>
          <p:nvPr/>
        </p:nvSpPr>
        <p:spPr>
          <a:xfrm>
            <a:off x="3904925" y="1680363"/>
            <a:ext cx="932356" cy="47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Lambda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(process)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2409B4-BE16-3146-AA95-B9861D3C7AAD}"/>
              </a:ext>
            </a:extLst>
          </p:cNvPr>
          <p:cNvSpPr/>
          <p:nvPr/>
        </p:nvSpPr>
        <p:spPr>
          <a:xfrm>
            <a:off x="8286159" y="1039454"/>
            <a:ext cx="649611" cy="47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3EF0FA-11EC-DB45-9EB0-56F74A5973D5}"/>
              </a:ext>
            </a:extLst>
          </p:cNvPr>
          <p:cNvSpPr/>
          <p:nvPr/>
        </p:nvSpPr>
        <p:spPr>
          <a:xfrm>
            <a:off x="7510886" y="1039454"/>
            <a:ext cx="649611" cy="47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Container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8CC8ED-3BAF-A34F-BFEE-5A7F3735EB0B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7835691" y="1515584"/>
            <a:ext cx="1" cy="401596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FF69DDE-8D85-AB4A-A4E6-549881D0B937}"/>
              </a:ext>
            </a:extLst>
          </p:cNvPr>
          <p:cNvSpPr/>
          <p:nvPr/>
        </p:nvSpPr>
        <p:spPr>
          <a:xfrm>
            <a:off x="7405334" y="503450"/>
            <a:ext cx="1656098" cy="125681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docker-compose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B5D93B7-687C-254F-8298-38FA6A419E6D}"/>
              </a:ext>
            </a:extLst>
          </p:cNvPr>
          <p:cNvSpPr/>
          <p:nvPr/>
        </p:nvSpPr>
        <p:spPr>
          <a:xfrm>
            <a:off x="1973235" y="503451"/>
            <a:ext cx="1820156" cy="16541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Greengrass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FA0DA6D-EF0F-4142-8772-DDC8901ECD60}"/>
              </a:ext>
            </a:extLst>
          </p:cNvPr>
          <p:cNvCxnSpPr>
            <a:cxnSpLocks/>
          </p:cNvCxnSpPr>
          <p:nvPr/>
        </p:nvCxnSpPr>
        <p:spPr>
          <a:xfrm>
            <a:off x="8677949" y="1521874"/>
            <a:ext cx="0" cy="388125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532D853-EDE1-E143-8E38-2A5AE9C68A2C}"/>
              </a:ext>
            </a:extLst>
          </p:cNvPr>
          <p:cNvSpPr/>
          <p:nvPr/>
        </p:nvSpPr>
        <p:spPr>
          <a:xfrm>
            <a:off x="2018893" y="1856173"/>
            <a:ext cx="1725006" cy="237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greengrassd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B90948A-64B4-0644-87F1-4071BA6DFC3F}"/>
              </a:ext>
            </a:extLst>
          </p:cNvPr>
          <p:cNvSpPr/>
          <p:nvPr/>
        </p:nvSpPr>
        <p:spPr>
          <a:xfrm>
            <a:off x="5978951" y="1628286"/>
            <a:ext cx="1011883" cy="69645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050" dirty="0" err="1">
                <a:solidFill>
                  <a:schemeClr val="tx1"/>
                </a:solidFill>
              </a:rPr>
              <a:t>cgroup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6969A7C-4A0A-BB4C-8B5A-B2D4D0A95F3C}"/>
              </a:ext>
            </a:extLst>
          </p:cNvPr>
          <p:cNvSpPr/>
          <p:nvPr/>
        </p:nvSpPr>
        <p:spPr>
          <a:xfrm>
            <a:off x="6016411" y="1681386"/>
            <a:ext cx="932356" cy="47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Lambda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4EFCEB3-E5F9-0640-AB52-9ED3B8680159}"/>
              </a:ext>
            </a:extLst>
          </p:cNvPr>
          <p:cNvSpPr/>
          <p:nvPr/>
        </p:nvSpPr>
        <p:spPr>
          <a:xfrm>
            <a:off x="3904924" y="1284134"/>
            <a:ext cx="3085909" cy="2377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SDK handler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AED323D-F878-8A42-BB93-83C6DDCDE457}"/>
              </a:ext>
            </a:extLst>
          </p:cNvPr>
          <p:cNvSpPr/>
          <p:nvPr/>
        </p:nvSpPr>
        <p:spPr>
          <a:xfrm>
            <a:off x="3904924" y="851876"/>
            <a:ext cx="643631" cy="325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MQTT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4B93123-9AC8-5E44-B4D1-0207F890308F}"/>
              </a:ext>
            </a:extLst>
          </p:cNvPr>
          <p:cNvSpPr/>
          <p:nvPr/>
        </p:nvSpPr>
        <p:spPr>
          <a:xfrm>
            <a:off x="4622711" y="851876"/>
            <a:ext cx="1177448" cy="325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Secret Resources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744CFCF-0D34-2643-AE26-86FB98482466}"/>
              </a:ext>
            </a:extLst>
          </p:cNvPr>
          <p:cNvSpPr/>
          <p:nvPr/>
        </p:nvSpPr>
        <p:spPr>
          <a:xfrm>
            <a:off x="5855987" y="855330"/>
            <a:ext cx="1134846" cy="325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Stream Manager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05330F1-3B73-ED42-8BD5-7DFB3C3677EB}"/>
              </a:ext>
            </a:extLst>
          </p:cNvPr>
          <p:cNvCxnSpPr>
            <a:cxnSpLocks/>
          </p:cNvCxnSpPr>
          <p:nvPr/>
        </p:nvCxnSpPr>
        <p:spPr>
          <a:xfrm>
            <a:off x="8244196" y="2156493"/>
            <a:ext cx="0" cy="326737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220249D-6677-E443-9671-1BE97DFCFDD7}"/>
              </a:ext>
            </a:extLst>
          </p:cNvPr>
          <p:cNvCxnSpPr>
            <a:cxnSpLocks/>
          </p:cNvCxnSpPr>
          <p:nvPr/>
        </p:nvCxnSpPr>
        <p:spPr>
          <a:xfrm>
            <a:off x="6268367" y="2156493"/>
            <a:ext cx="0" cy="326737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80E3DDA-2A75-2C43-84A5-389ACD54E6FC}"/>
              </a:ext>
            </a:extLst>
          </p:cNvPr>
          <p:cNvCxnSpPr>
            <a:cxnSpLocks/>
          </p:cNvCxnSpPr>
          <p:nvPr/>
        </p:nvCxnSpPr>
        <p:spPr>
          <a:xfrm>
            <a:off x="5117546" y="2161372"/>
            <a:ext cx="0" cy="326737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640787B-D615-D649-B75D-A0F4751D607F}"/>
              </a:ext>
            </a:extLst>
          </p:cNvPr>
          <p:cNvCxnSpPr>
            <a:cxnSpLocks/>
          </p:cNvCxnSpPr>
          <p:nvPr/>
        </p:nvCxnSpPr>
        <p:spPr>
          <a:xfrm>
            <a:off x="4377771" y="2161372"/>
            <a:ext cx="0" cy="326737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32E0660-28EB-0F4B-A4C8-EEB7A4831938}"/>
              </a:ext>
            </a:extLst>
          </p:cNvPr>
          <p:cNvCxnSpPr>
            <a:cxnSpLocks/>
          </p:cNvCxnSpPr>
          <p:nvPr/>
        </p:nvCxnSpPr>
        <p:spPr>
          <a:xfrm>
            <a:off x="2856946" y="2156493"/>
            <a:ext cx="0" cy="326737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2D76024-217C-5647-B4DA-73586DAA0123}"/>
              </a:ext>
            </a:extLst>
          </p:cNvPr>
          <p:cNvCxnSpPr>
            <a:cxnSpLocks/>
          </p:cNvCxnSpPr>
          <p:nvPr/>
        </p:nvCxnSpPr>
        <p:spPr>
          <a:xfrm>
            <a:off x="7197970" y="861725"/>
            <a:ext cx="0" cy="146301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BA69D20-2389-9944-B6C1-690661761A7D}"/>
              </a:ext>
            </a:extLst>
          </p:cNvPr>
          <p:cNvCxnSpPr>
            <a:cxnSpLocks/>
          </p:cNvCxnSpPr>
          <p:nvPr/>
        </p:nvCxnSpPr>
        <p:spPr>
          <a:xfrm>
            <a:off x="8066175" y="1515584"/>
            <a:ext cx="0" cy="14377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43C20AE-0EFC-4245-948D-1C68FAF77360}"/>
              </a:ext>
            </a:extLst>
          </p:cNvPr>
          <p:cNvCxnSpPr>
            <a:cxnSpLocks/>
          </p:cNvCxnSpPr>
          <p:nvPr/>
        </p:nvCxnSpPr>
        <p:spPr>
          <a:xfrm>
            <a:off x="8380500" y="1515583"/>
            <a:ext cx="0" cy="14377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1A061FC-7B11-E947-8700-40A6E78BC0FC}"/>
              </a:ext>
            </a:extLst>
          </p:cNvPr>
          <p:cNvCxnSpPr>
            <a:cxnSpLocks/>
          </p:cNvCxnSpPr>
          <p:nvPr/>
        </p:nvCxnSpPr>
        <p:spPr>
          <a:xfrm>
            <a:off x="8066175" y="1659360"/>
            <a:ext cx="31432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E535ACF3-9368-FB4A-8C7F-1325A6C1DB86}"/>
              </a:ext>
            </a:extLst>
          </p:cNvPr>
          <p:cNvSpPr txBox="1"/>
          <p:nvPr/>
        </p:nvSpPr>
        <p:spPr>
          <a:xfrm>
            <a:off x="4540431" y="370912"/>
            <a:ext cx="19752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Docker application deployment</a:t>
            </a:r>
          </a:p>
        </p:txBody>
      </p:sp>
    </p:spTree>
    <p:extLst>
      <p:ext uri="{BB962C8B-B14F-4D97-AF65-F5344CB8AC3E}">
        <p14:creationId xmlns:p14="http://schemas.microsoft.com/office/powerpoint/2010/main" val="67003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4ED61EF9-2BDC-2A4E-892A-82CD226CDA04}"/>
              </a:ext>
            </a:extLst>
          </p:cNvPr>
          <p:cNvSpPr/>
          <p:nvPr/>
        </p:nvSpPr>
        <p:spPr>
          <a:xfrm>
            <a:off x="2030357" y="3447628"/>
            <a:ext cx="4975532" cy="237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Bins\Libs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29667D9-CC3C-A142-8B8F-83CA0A5E1230}"/>
              </a:ext>
            </a:extLst>
          </p:cNvPr>
          <p:cNvCxnSpPr>
            <a:cxnSpLocks/>
          </p:cNvCxnSpPr>
          <p:nvPr/>
        </p:nvCxnSpPr>
        <p:spPr>
          <a:xfrm>
            <a:off x="2303603" y="3344687"/>
            <a:ext cx="0" cy="617713"/>
          </a:xfrm>
          <a:prstGeom prst="straightConnector1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631754D-9383-6C44-B093-2C460A5EDB6F}"/>
              </a:ext>
            </a:extLst>
          </p:cNvPr>
          <p:cNvSpPr/>
          <p:nvPr/>
        </p:nvSpPr>
        <p:spPr>
          <a:xfrm>
            <a:off x="3805750" y="2116923"/>
            <a:ext cx="188272" cy="191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A7304-5F98-374C-B659-CA4CDDF365A5}"/>
              </a:ext>
            </a:extLst>
          </p:cNvPr>
          <p:cNvSpPr/>
          <p:nvPr/>
        </p:nvSpPr>
        <p:spPr>
          <a:xfrm>
            <a:off x="3816089" y="2509514"/>
            <a:ext cx="188272" cy="1633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9365ED-9EFF-8A41-81FB-5ED7DE79362B}"/>
              </a:ext>
            </a:extLst>
          </p:cNvPr>
          <p:cNvSpPr/>
          <p:nvPr/>
        </p:nvSpPr>
        <p:spPr>
          <a:xfrm>
            <a:off x="4186059" y="2332886"/>
            <a:ext cx="188272" cy="191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48D09F-929B-C048-9D89-04781E33A13E}"/>
              </a:ext>
            </a:extLst>
          </p:cNvPr>
          <p:cNvSpPr/>
          <p:nvPr/>
        </p:nvSpPr>
        <p:spPr>
          <a:xfrm>
            <a:off x="5176194" y="2319016"/>
            <a:ext cx="188272" cy="17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FC7E14-FABA-EE49-ADD8-314B3915B90F}"/>
              </a:ext>
            </a:extLst>
          </p:cNvPr>
          <p:cNvSpPr/>
          <p:nvPr/>
        </p:nvSpPr>
        <p:spPr>
          <a:xfrm>
            <a:off x="6382402" y="2332885"/>
            <a:ext cx="188272" cy="17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1776C3-5AAC-5E4C-81F7-0698638D141F}"/>
              </a:ext>
            </a:extLst>
          </p:cNvPr>
          <p:cNvSpPr/>
          <p:nvPr/>
        </p:nvSpPr>
        <p:spPr>
          <a:xfrm>
            <a:off x="4330871" y="2615555"/>
            <a:ext cx="188272" cy="2946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5BA31C-527B-6545-9EA3-C4FBB11E9F38}"/>
              </a:ext>
            </a:extLst>
          </p:cNvPr>
          <p:cNvSpPr/>
          <p:nvPr/>
        </p:nvSpPr>
        <p:spPr>
          <a:xfrm>
            <a:off x="5356222" y="2629753"/>
            <a:ext cx="188272" cy="2946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53F0F4-9137-1D4C-B464-767784292702}"/>
              </a:ext>
            </a:extLst>
          </p:cNvPr>
          <p:cNvSpPr/>
          <p:nvPr/>
        </p:nvSpPr>
        <p:spPr>
          <a:xfrm>
            <a:off x="6445575" y="2641514"/>
            <a:ext cx="188272" cy="2946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808F06-13C3-4341-B770-341C653826A9}"/>
              </a:ext>
            </a:extLst>
          </p:cNvPr>
          <p:cNvSpPr/>
          <p:nvPr/>
        </p:nvSpPr>
        <p:spPr>
          <a:xfrm>
            <a:off x="1859790" y="1391139"/>
            <a:ext cx="7450748" cy="3340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0CD07F-8A50-004B-9572-6EC4C72987CC}"/>
              </a:ext>
            </a:extLst>
          </p:cNvPr>
          <p:cNvSpPr txBox="1"/>
          <p:nvPr/>
        </p:nvSpPr>
        <p:spPr>
          <a:xfrm>
            <a:off x="3775296" y="4810743"/>
            <a:ext cx="372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 running Greengrass as Container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B52215-B4DC-7E48-99D8-A77E132CC03C}"/>
              </a:ext>
            </a:extLst>
          </p:cNvPr>
          <p:cNvSpPr/>
          <p:nvPr/>
        </p:nvSpPr>
        <p:spPr>
          <a:xfrm>
            <a:off x="1964572" y="4335732"/>
            <a:ext cx="7167132" cy="237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Host Kernel (Linux/Windows)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F55F03-908D-0C4A-9FC1-35E16A090DDF}"/>
              </a:ext>
            </a:extLst>
          </p:cNvPr>
          <p:cNvSpPr/>
          <p:nvPr/>
        </p:nvSpPr>
        <p:spPr>
          <a:xfrm>
            <a:off x="1964572" y="3919171"/>
            <a:ext cx="7167126" cy="2377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dockerd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F11C6A-2DCA-F942-90E2-B0495C681A39}"/>
              </a:ext>
            </a:extLst>
          </p:cNvPr>
          <p:cNvSpPr/>
          <p:nvPr/>
        </p:nvSpPr>
        <p:spPr>
          <a:xfrm>
            <a:off x="4980753" y="2869580"/>
            <a:ext cx="932356" cy="47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Lambda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(process)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CD5077-469A-5348-97D0-A9B45C292535}"/>
              </a:ext>
            </a:extLst>
          </p:cNvPr>
          <p:cNvSpPr/>
          <p:nvPr/>
        </p:nvSpPr>
        <p:spPr>
          <a:xfrm>
            <a:off x="3962047" y="2868557"/>
            <a:ext cx="932356" cy="47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Lambda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(process)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0251CF-64B2-A741-800F-BF01FC733374}"/>
              </a:ext>
            </a:extLst>
          </p:cNvPr>
          <p:cNvSpPr/>
          <p:nvPr/>
        </p:nvSpPr>
        <p:spPr>
          <a:xfrm>
            <a:off x="8343281" y="2891956"/>
            <a:ext cx="649611" cy="47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4B467B-2E98-FC47-9106-AD42FDD5B0BA}"/>
              </a:ext>
            </a:extLst>
          </p:cNvPr>
          <p:cNvSpPr/>
          <p:nvPr/>
        </p:nvSpPr>
        <p:spPr>
          <a:xfrm>
            <a:off x="7568008" y="2891956"/>
            <a:ext cx="649611" cy="47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Container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C1FB4C-B880-C948-AC9F-A142AD116A55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7892814" y="3368086"/>
            <a:ext cx="0" cy="551085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5EB7D7D-7D6B-F646-8089-F825E7CCF461}"/>
              </a:ext>
            </a:extLst>
          </p:cNvPr>
          <p:cNvSpPr/>
          <p:nvPr/>
        </p:nvSpPr>
        <p:spPr>
          <a:xfrm>
            <a:off x="7462456" y="1560259"/>
            <a:ext cx="1656098" cy="224790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docker-compose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8953AE-671B-3C42-A13B-FC33827923F5}"/>
              </a:ext>
            </a:extLst>
          </p:cNvPr>
          <p:cNvSpPr/>
          <p:nvPr/>
        </p:nvSpPr>
        <p:spPr>
          <a:xfrm>
            <a:off x="2030357" y="1691645"/>
            <a:ext cx="1820156" cy="16541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Greengrass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0A000C-A4AD-204B-942E-9A7465BF9D53}"/>
              </a:ext>
            </a:extLst>
          </p:cNvPr>
          <p:cNvCxnSpPr>
            <a:cxnSpLocks/>
          </p:cNvCxnSpPr>
          <p:nvPr/>
        </p:nvCxnSpPr>
        <p:spPr>
          <a:xfrm>
            <a:off x="8735071" y="3374376"/>
            <a:ext cx="0" cy="544795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7759D65-A0A5-0C41-A93E-DB70FA8A2BED}"/>
              </a:ext>
            </a:extLst>
          </p:cNvPr>
          <p:cNvSpPr/>
          <p:nvPr/>
        </p:nvSpPr>
        <p:spPr>
          <a:xfrm>
            <a:off x="2076015" y="3044367"/>
            <a:ext cx="1725006" cy="237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greengrassd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839A9F-0AA7-6D47-9DAA-C5A194F1EE98}"/>
              </a:ext>
            </a:extLst>
          </p:cNvPr>
          <p:cNvSpPr/>
          <p:nvPr/>
        </p:nvSpPr>
        <p:spPr>
          <a:xfrm>
            <a:off x="6073533" y="2869580"/>
            <a:ext cx="932356" cy="47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Lambda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(process)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6CF817-18CB-EC45-9D06-62E8C741CD7D}"/>
              </a:ext>
            </a:extLst>
          </p:cNvPr>
          <p:cNvSpPr/>
          <p:nvPr/>
        </p:nvSpPr>
        <p:spPr>
          <a:xfrm>
            <a:off x="3962046" y="2472328"/>
            <a:ext cx="3085909" cy="2377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SDK handler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5E89F8-439B-0246-BF8E-55C252E51821}"/>
              </a:ext>
            </a:extLst>
          </p:cNvPr>
          <p:cNvSpPr/>
          <p:nvPr/>
        </p:nvSpPr>
        <p:spPr>
          <a:xfrm>
            <a:off x="3962046" y="2040070"/>
            <a:ext cx="643631" cy="325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MQTT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0747A7-908C-644E-93C2-F36FA7550FC9}"/>
              </a:ext>
            </a:extLst>
          </p:cNvPr>
          <p:cNvSpPr/>
          <p:nvPr/>
        </p:nvSpPr>
        <p:spPr>
          <a:xfrm>
            <a:off x="4679833" y="2040070"/>
            <a:ext cx="1177448" cy="325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Secret Resources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0307E7-889A-844B-AD8E-A7C5122BA93F}"/>
              </a:ext>
            </a:extLst>
          </p:cNvPr>
          <p:cNvSpPr/>
          <p:nvPr/>
        </p:nvSpPr>
        <p:spPr>
          <a:xfrm>
            <a:off x="5913109" y="2043524"/>
            <a:ext cx="1134846" cy="325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Stream Manager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7734852-B71F-A34C-A934-89F9AB5094E7}"/>
              </a:ext>
            </a:extLst>
          </p:cNvPr>
          <p:cNvCxnSpPr>
            <a:cxnSpLocks/>
          </p:cNvCxnSpPr>
          <p:nvPr/>
        </p:nvCxnSpPr>
        <p:spPr>
          <a:xfrm>
            <a:off x="4349813" y="3685368"/>
            <a:ext cx="0" cy="233803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BBA4EE9-9B1B-7744-BDB1-669FB41A00ED}"/>
              </a:ext>
            </a:extLst>
          </p:cNvPr>
          <p:cNvCxnSpPr>
            <a:cxnSpLocks/>
          </p:cNvCxnSpPr>
          <p:nvPr/>
        </p:nvCxnSpPr>
        <p:spPr>
          <a:xfrm>
            <a:off x="7325431" y="1898245"/>
            <a:ext cx="0" cy="146301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647BBC1-56A0-7741-A9C8-D2D48FC8A19C}"/>
              </a:ext>
            </a:extLst>
          </p:cNvPr>
          <p:cNvCxnSpPr>
            <a:cxnSpLocks/>
          </p:cNvCxnSpPr>
          <p:nvPr/>
        </p:nvCxnSpPr>
        <p:spPr>
          <a:xfrm>
            <a:off x="8123297" y="3368086"/>
            <a:ext cx="0" cy="14377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1BDC773-B4F4-A047-B21E-3CCDF715597F}"/>
              </a:ext>
            </a:extLst>
          </p:cNvPr>
          <p:cNvCxnSpPr>
            <a:cxnSpLocks/>
          </p:cNvCxnSpPr>
          <p:nvPr/>
        </p:nvCxnSpPr>
        <p:spPr>
          <a:xfrm>
            <a:off x="8437622" y="3368085"/>
            <a:ext cx="0" cy="14377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A501D8-88BF-2647-B21A-C4DA5EEA78D6}"/>
              </a:ext>
            </a:extLst>
          </p:cNvPr>
          <p:cNvCxnSpPr>
            <a:cxnSpLocks/>
          </p:cNvCxnSpPr>
          <p:nvPr/>
        </p:nvCxnSpPr>
        <p:spPr>
          <a:xfrm>
            <a:off x="8123297" y="3511862"/>
            <a:ext cx="31432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39A74A2-D88F-9C49-A5DB-5B002EDF8884}"/>
              </a:ext>
            </a:extLst>
          </p:cNvPr>
          <p:cNvSpPr/>
          <p:nvPr/>
        </p:nvSpPr>
        <p:spPr>
          <a:xfrm>
            <a:off x="1964573" y="1560258"/>
            <a:ext cx="5200432" cy="224790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Greengrass Container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28D161C-FE21-9348-A3A6-FB0F9866CCE0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>
            <a:off x="5548135" y="4156911"/>
            <a:ext cx="3" cy="178821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41D4393-4DDF-FF41-B30D-D9AD838E3A70}"/>
              </a:ext>
            </a:extLst>
          </p:cNvPr>
          <p:cNvSpPr txBox="1"/>
          <p:nvPr/>
        </p:nvSpPr>
        <p:spPr>
          <a:xfrm>
            <a:off x="2299023" y="3373298"/>
            <a:ext cx="115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Docker application</a:t>
            </a:r>
          </a:p>
          <a:p>
            <a:r>
              <a:rPr lang="en-US" sz="1000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193483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154</Words>
  <Application>Microsoft Macintosh PowerPoint</Application>
  <PresentationFormat>Widescreen</PresentationFormat>
  <Paragraphs>77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dcterms:created xsi:type="dcterms:W3CDTF">2020-01-16T15:03:17Z</dcterms:created>
  <dcterms:modified xsi:type="dcterms:W3CDTF">2020-01-17T17:34:50Z</dcterms:modified>
</cp:coreProperties>
</file>