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EA68-8216-444B-A9B9-6AB7A53198D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5D4C9-C0DA-C440-B7D4-89EDFBF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1E0-B710-8646-8BD5-7503B97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486C-3564-2E45-AF35-F6477DF2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11A9-DC4B-A349-A18A-FC81301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E7BE-8F3C-084C-A185-542C3C7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AE44-3B6E-3448-A36A-6C33E24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462-9A46-164A-A59A-B80A9FB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87CD-F1C0-9946-8576-5A6EC583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60DA-27C3-B541-ACE7-998FC844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D6FA-5F89-7240-8452-9F819D91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8F25-EFA7-504D-AD3F-3690A56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AD04-B32E-BD4C-9D8B-57C6C57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2C21-98C5-C148-A750-357BBC4F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6BC-1E60-B74F-9B40-1FE7AC2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2199-02B8-0644-BF33-2D5E667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0FB-0632-DC4F-BA85-432123F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2985-8BD4-8E48-AFB5-76E5A7E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D2D-8755-8044-8E3E-145B937F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459E-8FF1-214A-AAA0-0A48461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DA43-DB83-1949-B8B0-0220A26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2481-48A1-DC4C-BA8A-332A4F53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3B0-0563-AE4E-B31E-7EF7493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B940-CE8E-814F-83A1-155C5EEC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1F04-D70A-3148-86EE-D54EBB8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84F7-FFA6-FE4A-8B95-57FF6EE5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AEB9-E33F-B84F-B734-5534A4F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0BF-576F-BC4E-A6D8-FFDA90B0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6458-FBD6-DB4C-BA7D-AB63DFC5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71218-3CE0-4043-96DE-D5758BC7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B232-046A-5940-9D97-3B10F1C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D3B1-6BC1-3844-A74C-7ADD78A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1D3F-A2B2-2142-A61C-5C8256F1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D66-8C2C-0342-A2D9-4271C98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EECD-B1D8-4E40-88AD-9489E99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43A9-7154-2A4A-9652-C0F00CB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EFD26-055F-4944-8829-4BA0216A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CFBA-0835-9047-8D3E-21143C9D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F02C-9C04-7447-92D0-D9BC3EE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A35AD-CD2C-4D49-B9B0-BFC0873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A45DA-AE06-2546-ABA5-1EF4A0EB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1474-81BB-0B41-9107-43EB2401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6CA4-9C72-B249-98B7-FB18E754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F596-F8E0-6C49-8929-89A3281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8359-A535-4945-8FD0-C17750F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586B-FE06-3B40-B829-DAE9374D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3807-4755-1942-ADD2-9855C18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84A3-AC44-AE46-B608-62C8924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794-DEEF-294B-88E1-7129C60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EC14-2CD5-1D4C-907D-00E55E13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F599-1604-D044-AE34-94A3EDB2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7627-41F8-3B44-ACCE-C8AE07E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0086-DF67-CF4B-8FF8-3D825A11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C9BC-28F5-F44B-AD3D-98CE0D8A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9BF-4C77-3741-B746-D43AC4C2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26CEC-29BC-A242-96B1-EC5BE6645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E3-7DD3-374A-8413-9B16E286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711A-E8E4-1B40-8D0B-0542E23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9C34-51B3-164A-8479-3C46338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816-FA94-9D4B-9964-BCA6012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AC0E-704C-AB49-A98A-0ACA055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27E9-BD52-B74A-B46C-1F93C5D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BC49-1C34-6247-B889-4ABAB87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8D1-D48E-6D40-860E-327E4A87F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89E3-7F97-DE48-83F4-0047CACF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389068" y="2209289"/>
            <a:ext cx="4584936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05781" y="5317755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separate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531464" y="4842744"/>
            <a:ext cx="4278581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–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3153953" y="4334557"/>
            <a:ext cx="1669253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596438" y="2436698"/>
            <a:ext cx="1145520" cy="1502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cgroup</a:t>
            </a:r>
            <a:r>
              <a:rPr lang="en-US" sz="1050" dirty="0">
                <a:solidFill>
                  <a:schemeClr val="tx1"/>
                </a:solidFill>
              </a:rPr>
              <a:t>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703020" y="308805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155F4-4B0C-2645-95FD-C83A1AF17CE5}"/>
              </a:ext>
            </a:extLst>
          </p:cNvPr>
          <p:cNvSpPr/>
          <p:nvPr/>
        </p:nvSpPr>
        <p:spPr>
          <a:xfrm>
            <a:off x="703020" y="2531827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1862974" y="346328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405070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326817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6BEBA-AFCF-2945-ADF2-53E5DCC523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9152" y="3939413"/>
            <a:ext cx="0" cy="90333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</p:cNvCxnSpPr>
          <p:nvPr/>
        </p:nvCxnSpPr>
        <p:spPr>
          <a:xfrm>
            <a:off x="3334637" y="3939413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716F09-84B6-F849-90F5-1EED891B39BF}"/>
              </a:ext>
            </a:extLst>
          </p:cNvPr>
          <p:cNvSpPr txBox="1"/>
          <p:nvPr/>
        </p:nvSpPr>
        <p:spPr>
          <a:xfrm>
            <a:off x="2277122" y="4478046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D740A-BC58-CB4F-9B90-705DC9320621}"/>
              </a:ext>
            </a:extLst>
          </p:cNvPr>
          <p:cNvSpPr txBox="1"/>
          <p:nvPr/>
        </p:nvSpPr>
        <p:spPr>
          <a:xfrm>
            <a:off x="3331186" y="390547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43B8A-1697-134E-8630-0BF495233EB1}"/>
              </a:ext>
            </a:extLst>
          </p:cNvPr>
          <p:cNvSpPr txBox="1"/>
          <p:nvPr/>
        </p:nvSpPr>
        <p:spPr>
          <a:xfrm>
            <a:off x="4121769" y="390200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3153954" y="2788072"/>
            <a:ext cx="1656098" cy="1340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09A3E-8847-5B40-AFC3-5AD8C650E83A}"/>
              </a:ext>
            </a:extLst>
          </p:cNvPr>
          <p:cNvSpPr txBox="1"/>
          <p:nvPr/>
        </p:nvSpPr>
        <p:spPr>
          <a:xfrm>
            <a:off x="3353698" y="4546862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56C7B-A1C2-E548-BB4B-9AD4FAB662EA}"/>
              </a:ext>
            </a:extLst>
          </p:cNvPr>
          <p:cNvSpPr/>
          <p:nvPr/>
        </p:nvSpPr>
        <p:spPr>
          <a:xfrm>
            <a:off x="6102007" y="2209289"/>
            <a:ext cx="4216998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B9788-C4AC-144F-A6D5-F9F8E9B58ABA}"/>
              </a:ext>
            </a:extLst>
          </p:cNvPr>
          <p:cNvSpPr txBox="1"/>
          <p:nvPr/>
        </p:nvSpPr>
        <p:spPr>
          <a:xfrm>
            <a:off x="6321329" y="5353103"/>
            <a:ext cx="36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3F6FA7-82BE-8C4B-A804-CD3D142A6BCA}"/>
              </a:ext>
            </a:extLst>
          </p:cNvPr>
          <p:cNvSpPr/>
          <p:nvPr/>
        </p:nvSpPr>
        <p:spPr>
          <a:xfrm>
            <a:off x="6305512" y="4842744"/>
            <a:ext cx="374444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- 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86ECED-2C2A-8D4E-B33F-A446626BFA9D}"/>
              </a:ext>
            </a:extLst>
          </p:cNvPr>
          <p:cNvSpPr/>
          <p:nvPr/>
        </p:nvSpPr>
        <p:spPr>
          <a:xfrm>
            <a:off x="6280688" y="4177803"/>
            <a:ext cx="3769266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ADAD4-50B7-C941-9BC8-BC23493D10DE}"/>
              </a:ext>
            </a:extLst>
          </p:cNvPr>
          <p:cNvSpPr/>
          <p:nvPr/>
        </p:nvSpPr>
        <p:spPr>
          <a:xfrm>
            <a:off x="6328274" y="3418823"/>
            <a:ext cx="2005285" cy="27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5F5BE-A810-214E-8217-91E4FA5402D8}"/>
              </a:ext>
            </a:extLst>
          </p:cNvPr>
          <p:cNvSpPr/>
          <p:nvPr/>
        </p:nvSpPr>
        <p:spPr>
          <a:xfrm>
            <a:off x="7401203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974FFA-3D60-EA41-A4DC-D6CC4BC1D2BA}"/>
              </a:ext>
            </a:extLst>
          </p:cNvPr>
          <p:cNvSpPr/>
          <p:nvPr/>
        </p:nvSpPr>
        <p:spPr>
          <a:xfrm>
            <a:off x="939788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7A2FA-D1D2-6C40-A9C9-74A54D967EE9}"/>
              </a:ext>
            </a:extLst>
          </p:cNvPr>
          <p:cNvSpPr/>
          <p:nvPr/>
        </p:nvSpPr>
        <p:spPr>
          <a:xfrm>
            <a:off x="861535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6C0A1-A90A-FA4C-84DF-39F39A7E1113}"/>
              </a:ext>
            </a:extLst>
          </p:cNvPr>
          <p:cNvCxnSpPr/>
          <p:nvPr/>
        </p:nvCxnSpPr>
        <p:spPr>
          <a:xfrm>
            <a:off x="8943947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BF3BA-7C76-3240-B6E4-2E1C28FDBF4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722686" y="3931483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1F930A-900F-A946-A304-9FCD7B652142}"/>
              </a:ext>
            </a:extLst>
          </p:cNvPr>
          <p:cNvCxnSpPr>
            <a:cxnSpLocks/>
          </p:cNvCxnSpPr>
          <p:nvPr/>
        </p:nvCxnSpPr>
        <p:spPr>
          <a:xfrm>
            <a:off x="8940155" y="3923218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267560-64BD-454B-8053-D658E22DFEC5}"/>
              </a:ext>
            </a:extLst>
          </p:cNvPr>
          <p:cNvSpPr txBox="1"/>
          <p:nvPr/>
        </p:nvSpPr>
        <p:spPr>
          <a:xfrm>
            <a:off x="8909137" y="3922893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4E8891-9F57-5E4E-955C-07BB5459C3CD}"/>
              </a:ext>
            </a:extLst>
          </p:cNvPr>
          <p:cNvSpPr txBox="1"/>
          <p:nvPr/>
        </p:nvSpPr>
        <p:spPr>
          <a:xfrm>
            <a:off x="9699720" y="391942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A07BB4-EBD4-0E46-9C35-147555B9DE12}"/>
              </a:ext>
            </a:extLst>
          </p:cNvPr>
          <p:cNvSpPr/>
          <p:nvPr/>
        </p:nvSpPr>
        <p:spPr>
          <a:xfrm>
            <a:off x="8565682" y="2614032"/>
            <a:ext cx="1591547" cy="15012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4C07D1-DF45-5245-8470-228E76AFDAE7}"/>
              </a:ext>
            </a:extLst>
          </p:cNvPr>
          <p:cNvSpPr txBox="1"/>
          <p:nvPr/>
        </p:nvSpPr>
        <p:spPr>
          <a:xfrm>
            <a:off x="8884499" y="447655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8EB4F3-6FDC-044F-93CE-01114789BCA3}"/>
              </a:ext>
            </a:extLst>
          </p:cNvPr>
          <p:cNvSpPr/>
          <p:nvPr/>
        </p:nvSpPr>
        <p:spPr>
          <a:xfrm>
            <a:off x="6280688" y="2614032"/>
            <a:ext cx="2110285" cy="131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1F35CF-4B78-9D4C-A0DA-0329F927A395}"/>
              </a:ext>
            </a:extLst>
          </p:cNvPr>
          <p:cNvSpPr/>
          <p:nvPr/>
        </p:nvSpPr>
        <p:spPr>
          <a:xfrm>
            <a:off x="6328274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CE0B44-3555-0647-AFAC-BDB2705D5C44}"/>
              </a:ext>
            </a:extLst>
          </p:cNvPr>
          <p:cNvCxnSpPr>
            <a:cxnSpLocks/>
          </p:cNvCxnSpPr>
          <p:nvPr/>
        </p:nvCxnSpPr>
        <p:spPr>
          <a:xfrm>
            <a:off x="7867381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7DC5AA-1F9A-B242-B45E-EF2BB1B2F30F}"/>
              </a:ext>
            </a:extLst>
          </p:cNvPr>
          <p:cNvSpPr txBox="1"/>
          <p:nvPr/>
        </p:nvSpPr>
        <p:spPr>
          <a:xfrm>
            <a:off x="7794127" y="447358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C9E354-657C-3D40-9B2D-60F6DE3B4254}"/>
              </a:ext>
            </a:extLst>
          </p:cNvPr>
          <p:cNvSpPr/>
          <p:nvPr/>
        </p:nvSpPr>
        <p:spPr>
          <a:xfrm>
            <a:off x="531464" y="2379954"/>
            <a:ext cx="2351665" cy="20466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managed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692920-54A6-A54D-9484-5F3C58577FE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867381" y="3217820"/>
            <a:ext cx="0" cy="9555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EB7A1A-266F-BF4C-979F-E21118BEB2D3}"/>
              </a:ext>
            </a:extLst>
          </p:cNvPr>
          <p:cNvCxnSpPr>
            <a:cxnSpLocks/>
          </p:cNvCxnSpPr>
          <p:nvPr/>
        </p:nvCxnSpPr>
        <p:spPr>
          <a:xfrm>
            <a:off x="6410056" y="3940548"/>
            <a:ext cx="0" cy="233928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4D3A5DA-5021-AA4F-9FD5-67691E924B09}"/>
              </a:ext>
            </a:extLst>
          </p:cNvPr>
          <p:cNvSpPr txBox="1"/>
          <p:nvPr/>
        </p:nvSpPr>
        <p:spPr>
          <a:xfrm>
            <a:off x="6394722" y="3926017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/var/run/</a:t>
            </a:r>
            <a:r>
              <a:rPr lang="en-US" sz="1050" dirty="0" err="1"/>
              <a:t>docker.sock</a:t>
            </a:r>
            <a:endParaRPr lang="en-US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531464" y="4503481"/>
            <a:ext cx="1434604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4121769" y="3946432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7D9BF7D-0DBE-CF45-9B80-5C21E0510A9D}"/>
              </a:ext>
            </a:extLst>
          </p:cNvPr>
          <p:cNvCxnSpPr>
            <a:cxnSpLocks/>
          </p:cNvCxnSpPr>
          <p:nvPr/>
        </p:nvCxnSpPr>
        <p:spPr>
          <a:xfrm>
            <a:off x="3331186" y="4573489"/>
            <a:ext cx="0" cy="2691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9DF76D-66E3-5F4A-B3AC-BA6D7C22504D}"/>
              </a:ext>
            </a:extLst>
          </p:cNvPr>
          <p:cNvCxnSpPr>
            <a:cxnSpLocks/>
          </p:cNvCxnSpPr>
          <p:nvPr/>
        </p:nvCxnSpPr>
        <p:spPr>
          <a:xfrm>
            <a:off x="3743899" y="656201"/>
            <a:ext cx="3661434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B1F34B-B77E-8840-8628-D7B77EF36281}"/>
              </a:ext>
            </a:extLst>
          </p:cNvPr>
          <p:cNvSpPr/>
          <p:nvPr/>
        </p:nvSpPr>
        <p:spPr>
          <a:xfrm>
            <a:off x="3748628" y="928729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A4C531-BFE1-2C40-9F51-29258DD0D7CA}"/>
              </a:ext>
            </a:extLst>
          </p:cNvPr>
          <p:cNvSpPr/>
          <p:nvPr/>
        </p:nvSpPr>
        <p:spPr>
          <a:xfrm>
            <a:off x="3758967" y="1321320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71598-00E9-FB41-A215-209CA533CFC7}"/>
              </a:ext>
            </a:extLst>
          </p:cNvPr>
          <p:cNvSpPr/>
          <p:nvPr/>
        </p:nvSpPr>
        <p:spPr>
          <a:xfrm>
            <a:off x="4128937" y="1144692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811C59-0CB1-604D-917E-F3431B04C9B7}"/>
              </a:ext>
            </a:extLst>
          </p:cNvPr>
          <p:cNvSpPr/>
          <p:nvPr/>
        </p:nvSpPr>
        <p:spPr>
          <a:xfrm>
            <a:off x="5119072" y="1130822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459DDD-1613-C64D-B67A-467B68CA7E94}"/>
              </a:ext>
            </a:extLst>
          </p:cNvPr>
          <p:cNvSpPr/>
          <p:nvPr/>
        </p:nvSpPr>
        <p:spPr>
          <a:xfrm>
            <a:off x="6325280" y="1144691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EE5A49-5D66-F24D-B177-A11E154B3534}"/>
              </a:ext>
            </a:extLst>
          </p:cNvPr>
          <p:cNvSpPr/>
          <p:nvPr/>
        </p:nvSpPr>
        <p:spPr>
          <a:xfrm>
            <a:off x="4273749" y="1427361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2557E6-EDC8-CD4D-9A22-32EFB7A2C37C}"/>
              </a:ext>
            </a:extLst>
          </p:cNvPr>
          <p:cNvSpPr/>
          <p:nvPr/>
        </p:nvSpPr>
        <p:spPr>
          <a:xfrm>
            <a:off x="5299100" y="1441559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BA34C1-E454-8E45-A8CB-E68D8C659C0B}"/>
              </a:ext>
            </a:extLst>
          </p:cNvPr>
          <p:cNvSpPr/>
          <p:nvPr/>
        </p:nvSpPr>
        <p:spPr>
          <a:xfrm>
            <a:off x="6388453" y="1453320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1802668" y="273537"/>
            <a:ext cx="7450748" cy="260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718174" y="2958241"/>
            <a:ext cx="414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native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1907450" y="2483230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7405333" y="1918753"/>
            <a:ext cx="1669253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488617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492363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3904925" y="1680363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8286159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7510886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835691" y="1515584"/>
            <a:ext cx="1" cy="401596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7405334" y="503450"/>
            <a:ext cx="1656098" cy="12568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1973235" y="503451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8677949" y="1521874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532D853-EDE1-E143-8E38-2A5AE9C68A2C}"/>
              </a:ext>
            </a:extLst>
          </p:cNvPr>
          <p:cNvSpPr/>
          <p:nvPr/>
        </p:nvSpPr>
        <p:spPr>
          <a:xfrm>
            <a:off x="2018893" y="1856173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948A-64B4-0644-87F1-4071BA6DFC3F}"/>
              </a:ext>
            </a:extLst>
          </p:cNvPr>
          <p:cNvSpPr/>
          <p:nvPr/>
        </p:nvSpPr>
        <p:spPr>
          <a:xfrm>
            <a:off x="597895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69A7C-4A0A-BB4C-8B5A-B2D4D0A95F3C}"/>
              </a:ext>
            </a:extLst>
          </p:cNvPr>
          <p:cNvSpPr/>
          <p:nvPr/>
        </p:nvSpPr>
        <p:spPr>
          <a:xfrm>
            <a:off x="601641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EFCEB3-E5F9-0640-AB52-9ED3B8680159}"/>
              </a:ext>
            </a:extLst>
          </p:cNvPr>
          <p:cNvSpPr/>
          <p:nvPr/>
        </p:nvSpPr>
        <p:spPr>
          <a:xfrm>
            <a:off x="3904924" y="1284134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D323D-F878-8A42-BB93-83C6DDCDE457}"/>
              </a:ext>
            </a:extLst>
          </p:cNvPr>
          <p:cNvSpPr/>
          <p:nvPr/>
        </p:nvSpPr>
        <p:spPr>
          <a:xfrm>
            <a:off x="3904924" y="851876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93123-9AC8-5E44-B4D1-0207F890308F}"/>
              </a:ext>
            </a:extLst>
          </p:cNvPr>
          <p:cNvSpPr/>
          <p:nvPr/>
        </p:nvSpPr>
        <p:spPr>
          <a:xfrm>
            <a:off x="4622711" y="851876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44CFCF-0D34-2643-AE26-86FB98482466}"/>
              </a:ext>
            </a:extLst>
          </p:cNvPr>
          <p:cNvSpPr/>
          <p:nvPr/>
        </p:nvSpPr>
        <p:spPr>
          <a:xfrm>
            <a:off x="5855987" y="855330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5330F1-3B73-ED42-8BD5-7DFB3C3677EB}"/>
              </a:ext>
            </a:extLst>
          </p:cNvPr>
          <p:cNvCxnSpPr>
            <a:cxnSpLocks/>
          </p:cNvCxnSpPr>
          <p:nvPr/>
        </p:nvCxnSpPr>
        <p:spPr>
          <a:xfrm>
            <a:off x="824419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20249D-6677-E443-9671-1BE97DFCFDD7}"/>
              </a:ext>
            </a:extLst>
          </p:cNvPr>
          <p:cNvCxnSpPr>
            <a:cxnSpLocks/>
          </p:cNvCxnSpPr>
          <p:nvPr/>
        </p:nvCxnSpPr>
        <p:spPr>
          <a:xfrm>
            <a:off x="6268367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E3DDA-2A75-2C43-84A5-389ACD54E6FC}"/>
              </a:ext>
            </a:extLst>
          </p:cNvPr>
          <p:cNvCxnSpPr>
            <a:cxnSpLocks/>
          </p:cNvCxnSpPr>
          <p:nvPr/>
        </p:nvCxnSpPr>
        <p:spPr>
          <a:xfrm>
            <a:off x="5117546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40787B-D615-D649-B75D-A0F4751D607F}"/>
              </a:ext>
            </a:extLst>
          </p:cNvPr>
          <p:cNvCxnSpPr>
            <a:cxnSpLocks/>
          </p:cNvCxnSpPr>
          <p:nvPr/>
        </p:nvCxnSpPr>
        <p:spPr>
          <a:xfrm>
            <a:off x="4377771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2E0660-28EB-0F4B-A4C8-EEB7A4831938}"/>
              </a:ext>
            </a:extLst>
          </p:cNvPr>
          <p:cNvCxnSpPr>
            <a:cxnSpLocks/>
          </p:cNvCxnSpPr>
          <p:nvPr/>
        </p:nvCxnSpPr>
        <p:spPr>
          <a:xfrm>
            <a:off x="285694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D76024-217C-5647-B4DA-73586DAA0123}"/>
              </a:ext>
            </a:extLst>
          </p:cNvPr>
          <p:cNvCxnSpPr>
            <a:cxnSpLocks/>
          </p:cNvCxnSpPr>
          <p:nvPr/>
        </p:nvCxnSpPr>
        <p:spPr>
          <a:xfrm>
            <a:off x="7197970" y="86172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A69D20-2389-9944-B6C1-690661761A7D}"/>
              </a:ext>
            </a:extLst>
          </p:cNvPr>
          <p:cNvCxnSpPr>
            <a:cxnSpLocks/>
          </p:cNvCxnSpPr>
          <p:nvPr/>
        </p:nvCxnSpPr>
        <p:spPr>
          <a:xfrm>
            <a:off x="8066175" y="1515584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3C20AE-0EFC-4245-948D-1C68FAF77360}"/>
              </a:ext>
            </a:extLst>
          </p:cNvPr>
          <p:cNvCxnSpPr>
            <a:cxnSpLocks/>
          </p:cNvCxnSpPr>
          <p:nvPr/>
        </p:nvCxnSpPr>
        <p:spPr>
          <a:xfrm>
            <a:off x="8380500" y="1515583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A061FC-7B11-E947-8700-40A6E78BC0FC}"/>
              </a:ext>
            </a:extLst>
          </p:cNvPr>
          <p:cNvCxnSpPr>
            <a:cxnSpLocks/>
          </p:cNvCxnSpPr>
          <p:nvPr/>
        </p:nvCxnSpPr>
        <p:spPr>
          <a:xfrm>
            <a:off x="8066175" y="1659360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535ACF3-9368-FB4A-8C7F-1325A6C1DB86}"/>
              </a:ext>
            </a:extLst>
          </p:cNvPr>
          <p:cNvSpPr txBox="1"/>
          <p:nvPr/>
        </p:nvSpPr>
        <p:spPr>
          <a:xfrm>
            <a:off x="4540431" y="370912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670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D61EF9-2BDC-2A4E-892A-82CD226CDA04}"/>
              </a:ext>
            </a:extLst>
          </p:cNvPr>
          <p:cNvSpPr/>
          <p:nvPr/>
        </p:nvSpPr>
        <p:spPr>
          <a:xfrm>
            <a:off x="2030357" y="3447628"/>
            <a:ext cx="4975532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Bins\Libs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67D9-CC3C-A142-8B8F-83CA0A5E1230}"/>
              </a:ext>
            </a:extLst>
          </p:cNvPr>
          <p:cNvCxnSpPr>
            <a:cxnSpLocks/>
          </p:cNvCxnSpPr>
          <p:nvPr/>
        </p:nvCxnSpPr>
        <p:spPr>
          <a:xfrm>
            <a:off x="2303603" y="3344687"/>
            <a:ext cx="0" cy="61771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31754D-9383-6C44-B093-2C460A5EDB6F}"/>
              </a:ext>
            </a:extLst>
          </p:cNvPr>
          <p:cNvSpPr/>
          <p:nvPr/>
        </p:nvSpPr>
        <p:spPr>
          <a:xfrm>
            <a:off x="3805750" y="2116923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A7304-5F98-374C-B659-CA4CDDF365A5}"/>
              </a:ext>
            </a:extLst>
          </p:cNvPr>
          <p:cNvSpPr/>
          <p:nvPr/>
        </p:nvSpPr>
        <p:spPr>
          <a:xfrm>
            <a:off x="3816089" y="2509514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65ED-9EFF-8A41-81FB-5ED7DE79362B}"/>
              </a:ext>
            </a:extLst>
          </p:cNvPr>
          <p:cNvSpPr/>
          <p:nvPr/>
        </p:nvSpPr>
        <p:spPr>
          <a:xfrm>
            <a:off x="4186059" y="2332886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8D09F-929B-C048-9D89-04781E33A13E}"/>
              </a:ext>
            </a:extLst>
          </p:cNvPr>
          <p:cNvSpPr/>
          <p:nvPr/>
        </p:nvSpPr>
        <p:spPr>
          <a:xfrm>
            <a:off x="5176194" y="2319016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C7E14-FABA-EE49-ADD8-314B3915B90F}"/>
              </a:ext>
            </a:extLst>
          </p:cNvPr>
          <p:cNvSpPr/>
          <p:nvPr/>
        </p:nvSpPr>
        <p:spPr>
          <a:xfrm>
            <a:off x="6382402" y="2332885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776C3-5AAC-5E4C-81F7-0698638D141F}"/>
              </a:ext>
            </a:extLst>
          </p:cNvPr>
          <p:cNvSpPr/>
          <p:nvPr/>
        </p:nvSpPr>
        <p:spPr>
          <a:xfrm>
            <a:off x="4330871" y="2615555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BA31C-527B-6545-9EA3-C4FBB11E9F38}"/>
              </a:ext>
            </a:extLst>
          </p:cNvPr>
          <p:cNvSpPr/>
          <p:nvPr/>
        </p:nvSpPr>
        <p:spPr>
          <a:xfrm>
            <a:off x="5356222" y="2629753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3F0F4-9137-1D4C-B464-767784292702}"/>
              </a:ext>
            </a:extLst>
          </p:cNvPr>
          <p:cNvSpPr/>
          <p:nvPr/>
        </p:nvSpPr>
        <p:spPr>
          <a:xfrm>
            <a:off x="6445575" y="2641514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08F06-13C3-4341-B770-341C653826A9}"/>
              </a:ext>
            </a:extLst>
          </p:cNvPr>
          <p:cNvSpPr/>
          <p:nvPr/>
        </p:nvSpPr>
        <p:spPr>
          <a:xfrm>
            <a:off x="1859790" y="1391139"/>
            <a:ext cx="7450748" cy="3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CD07F-8A50-004B-9572-6EC4C72987CC}"/>
              </a:ext>
            </a:extLst>
          </p:cNvPr>
          <p:cNvSpPr txBox="1"/>
          <p:nvPr/>
        </p:nvSpPr>
        <p:spPr>
          <a:xfrm>
            <a:off x="3775296" y="4810743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52215-B4DC-7E48-99D8-A77E132CC03C}"/>
              </a:ext>
            </a:extLst>
          </p:cNvPr>
          <p:cNvSpPr/>
          <p:nvPr/>
        </p:nvSpPr>
        <p:spPr>
          <a:xfrm>
            <a:off x="1964572" y="4335732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Kernel (Linux/Windows)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55F03-908D-0C4A-9FC1-35E16A090DDF}"/>
              </a:ext>
            </a:extLst>
          </p:cNvPr>
          <p:cNvSpPr/>
          <p:nvPr/>
        </p:nvSpPr>
        <p:spPr>
          <a:xfrm>
            <a:off x="1964572" y="3919171"/>
            <a:ext cx="7167126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11C6A-2DCA-F942-90E2-B0495C681A39}"/>
              </a:ext>
            </a:extLst>
          </p:cNvPr>
          <p:cNvSpPr/>
          <p:nvPr/>
        </p:nvSpPr>
        <p:spPr>
          <a:xfrm>
            <a:off x="498075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D5077-469A-5348-97D0-A9B45C292535}"/>
              </a:ext>
            </a:extLst>
          </p:cNvPr>
          <p:cNvSpPr/>
          <p:nvPr/>
        </p:nvSpPr>
        <p:spPr>
          <a:xfrm>
            <a:off x="3962047" y="2868557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251CF-64B2-A741-800F-BF01FC733374}"/>
              </a:ext>
            </a:extLst>
          </p:cNvPr>
          <p:cNvSpPr/>
          <p:nvPr/>
        </p:nvSpPr>
        <p:spPr>
          <a:xfrm>
            <a:off x="8343281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B467B-2E98-FC47-9106-AD42FDD5B0BA}"/>
              </a:ext>
            </a:extLst>
          </p:cNvPr>
          <p:cNvSpPr/>
          <p:nvPr/>
        </p:nvSpPr>
        <p:spPr>
          <a:xfrm>
            <a:off x="7568008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1FB4C-B880-C948-AC9F-A142AD116A5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92814" y="3368086"/>
            <a:ext cx="0" cy="55108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B7D7D-7D6B-F646-8089-F825E7CCF461}"/>
              </a:ext>
            </a:extLst>
          </p:cNvPr>
          <p:cNvSpPr/>
          <p:nvPr/>
        </p:nvSpPr>
        <p:spPr>
          <a:xfrm>
            <a:off x="7462456" y="1560259"/>
            <a:ext cx="1656098" cy="22479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953AE-671B-3C42-A13B-FC33827923F5}"/>
              </a:ext>
            </a:extLst>
          </p:cNvPr>
          <p:cNvSpPr/>
          <p:nvPr/>
        </p:nvSpPr>
        <p:spPr>
          <a:xfrm>
            <a:off x="2030357" y="1691645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A000C-A4AD-204B-942E-9A7465BF9D53}"/>
              </a:ext>
            </a:extLst>
          </p:cNvPr>
          <p:cNvCxnSpPr>
            <a:cxnSpLocks/>
          </p:cNvCxnSpPr>
          <p:nvPr/>
        </p:nvCxnSpPr>
        <p:spPr>
          <a:xfrm>
            <a:off x="8735071" y="3374376"/>
            <a:ext cx="0" cy="54479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59D65-A0A5-0C41-A93E-DB70FA8A2BED}"/>
              </a:ext>
            </a:extLst>
          </p:cNvPr>
          <p:cNvSpPr/>
          <p:nvPr/>
        </p:nvSpPr>
        <p:spPr>
          <a:xfrm>
            <a:off x="2076015" y="3044367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39A9F-0AA7-6D47-9DAA-C5A194F1EE98}"/>
              </a:ext>
            </a:extLst>
          </p:cNvPr>
          <p:cNvSpPr/>
          <p:nvPr/>
        </p:nvSpPr>
        <p:spPr>
          <a:xfrm>
            <a:off x="607353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CF817-18CB-EC45-9D06-62E8C741CD7D}"/>
              </a:ext>
            </a:extLst>
          </p:cNvPr>
          <p:cNvSpPr/>
          <p:nvPr/>
        </p:nvSpPr>
        <p:spPr>
          <a:xfrm>
            <a:off x="3962046" y="2472328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5E89F8-439B-0246-BF8E-55C252E51821}"/>
              </a:ext>
            </a:extLst>
          </p:cNvPr>
          <p:cNvSpPr/>
          <p:nvPr/>
        </p:nvSpPr>
        <p:spPr>
          <a:xfrm>
            <a:off x="3962046" y="2040070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47A7-908C-644E-93C2-F36FA7550FC9}"/>
              </a:ext>
            </a:extLst>
          </p:cNvPr>
          <p:cNvSpPr/>
          <p:nvPr/>
        </p:nvSpPr>
        <p:spPr>
          <a:xfrm>
            <a:off x="4679833" y="2040070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0307E7-889A-844B-AD8E-A7C5122BA93F}"/>
              </a:ext>
            </a:extLst>
          </p:cNvPr>
          <p:cNvSpPr/>
          <p:nvPr/>
        </p:nvSpPr>
        <p:spPr>
          <a:xfrm>
            <a:off x="5913109" y="2043524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734852-B71F-A34C-A934-89F9AB5094E7}"/>
              </a:ext>
            </a:extLst>
          </p:cNvPr>
          <p:cNvCxnSpPr>
            <a:cxnSpLocks/>
          </p:cNvCxnSpPr>
          <p:nvPr/>
        </p:nvCxnSpPr>
        <p:spPr>
          <a:xfrm>
            <a:off x="4349813" y="3685368"/>
            <a:ext cx="0" cy="233803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A4EE9-9B1B-7744-BDB1-669FB41A00ED}"/>
              </a:ext>
            </a:extLst>
          </p:cNvPr>
          <p:cNvCxnSpPr>
            <a:cxnSpLocks/>
          </p:cNvCxnSpPr>
          <p:nvPr/>
        </p:nvCxnSpPr>
        <p:spPr>
          <a:xfrm>
            <a:off x="7325431" y="189824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7BBC1-56A0-7741-A9C8-D2D48FC8A19C}"/>
              </a:ext>
            </a:extLst>
          </p:cNvPr>
          <p:cNvCxnSpPr>
            <a:cxnSpLocks/>
          </p:cNvCxnSpPr>
          <p:nvPr/>
        </p:nvCxnSpPr>
        <p:spPr>
          <a:xfrm>
            <a:off x="8123297" y="3368086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DC773-B4F4-A047-B21E-3CCDF715597F}"/>
              </a:ext>
            </a:extLst>
          </p:cNvPr>
          <p:cNvCxnSpPr>
            <a:cxnSpLocks/>
          </p:cNvCxnSpPr>
          <p:nvPr/>
        </p:nvCxnSpPr>
        <p:spPr>
          <a:xfrm>
            <a:off x="8437622" y="3368085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501D8-88BF-2647-B21A-C4DA5EEA78D6}"/>
              </a:ext>
            </a:extLst>
          </p:cNvPr>
          <p:cNvCxnSpPr>
            <a:cxnSpLocks/>
          </p:cNvCxnSpPr>
          <p:nvPr/>
        </p:nvCxnSpPr>
        <p:spPr>
          <a:xfrm>
            <a:off x="8123297" y="3511862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A74A2-D88F-9C49-A5DB-5B002EDF8884}"/>
              </a:ext>
            </a:extLst>
          </p:cNvPr>
          <p:cNvSpPr/>
          <p:nvPr/>
        </p:nvSpPr>
        <p:spPr>
          <a:xfrm>
            <a:off x="1964573" y="1560258"/>
            <a:ext cx="5200432" cy="22479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161C-FE21-9348-A3A6-FB0F9866CCE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548135" y="4156911"/>
            <a:ext cx="3" cy="1788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1D4393-4DDF-FF41-B30D-D9AD838E3A70}"/>
              </a:ext>
            </a:extLst>
          </p:cNvPr>
          <p:cNvSpPr txBox="1"/>
          <p:nvPr/>
        </p:nvSpPr>
        <p:spPr>
          <a:xfrm>
            <a:off x="2299023" y="337329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application</a:t>
            </a:r>
          </a:p>
          <a:p>
            <a:r>
              <a:rPr lang="en-US" sz="10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934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1F5294-B671-F649-951A-1C59A2EC00C7}"/>
              </a:ext>
            </a:extLst>
          </p:cNvPr>
          <p:cNvSpPr/>
          <p:nvPr/>
        </p:nvSpPr>
        <p:spPr>
          <a:xfrm>
            <a:off x="4007574" y="916464"/>
            <a:ext cx="1765300" cy="29474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Stream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D8FD2-4728-394C-9A3E-90D3A3C2B5D3}"/>
              </a:ext>
            </a:extLst>
          </p:cNvPr>
          <p:cNvSpPr/>
          <p:nvPr/>
        </p:nvSpPr>
        <p:spPr>
          <a:xfrm>
            <a:off x="6357582" y="432869"/>
            <a:ext cx="3675740" cy="3762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CE29E0-2BFC-F444-BFCA-916851A7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582" y="432869"/>
            <a:ext cx="330200" cy="330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FE0E46-7525-FF49-A7F1-194EB85EFF27}"/>
              </a:ext>
            </a:extLst>
          </p:cNvPr>
          <p:cNvGrpSpPr/>
          <p:nvPr/>
        </p:nvGrpSpPr>
        <p:grpSpPr>
          <a:xfrm>
            <a:off x="6511958" y="1178732"/>
            <a:ext cx="1505013" cy="1077583"/>
            <a:chOff x="6949440" y="1113964"/>
            <a:chExt cx="1505013" cy="10775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8DD7D-B761-304E-A376-7F0481B853A8}"/>
                </a:ext>
              </a:extLst>
            </p:cNvPr>
            <p:cNvSpPr txBox="1"/>
            <p:nvPr/>
          </p:nvSpPr>
          <p:spPr>
            <a:xfrm>
              <a:off x="6949440" y="1883770"/>
              <a:ext cx="1505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AWS IoT Analytics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E4DB79D-A3F2-6C44-B0A8-6E17044B4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422" y="1113964"/>
              <a:ext cx="661048" cy="6610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6615F1-C51D-0243-B6CC-1069662F7BEF}"/>
              </a:ext>
            </a:extLst>
          </p:cNvPr>
          <p:cNvGrpSpPr/>
          <p:nvPr/>
        </p:nvGrpSpPr>
        <p:grpSpPr>
          <a:xfrm>
            <a:off x="6581179" y="2716960"/>
            <a:ext cx="1366570" cy="1276980"/>
            <a:chOff x="6687782" y="2530078"/>
            <a:chExt cx="1366570" cy="127698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DA9D8F5-CA33-DC40-A2E9-8330C46E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6387" y="2530078"/>
              <a:ext cx="649360" cy="6493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9C1C3C-B1C0-A04D-90DE-0A859DEEF619}"/>
                </a:ext>
              </a:extLst>
            </p:cNvPr>
            <p:cNvSpPr txBox="1"/>
            <p:nvPr/>
          </p:nvSpPr>
          <p:spPr>
            <a:xfrm>
              <a:off x="6687782" y="3283838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Streams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EC1B95-D1D4-6A41-8552-034365C31D1A}"/>
              </a:ext>
            </a:extLst>
          </p:cNvPr>
          <p:cNvGrpSpPr/>
          <p:nvPr/>
        </p:nvGrpSpPr>
        <p:grpSpPr>
          <a:xfrm>
            <a:off x="8432827" y="2714287"/>
            <a:ext cx="1366570" cy="1279653"/>
            <a:chOff x="8875742" y="2506184"/>
            <a:chExt cx="1366570" cy="127965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FA679BD-73E1-7F43-8B10-24FA3B13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28503" y="2506184"/>
              <a:ext cx="661048" cy="6610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06E7C-D546-6745-978A-842238FDA0BB}"/>
                </a:ext>
              </a:extLst>
            </p:cNvPr>
            <p:cNvSpPr txBox="1"/>
            <p:nvPr/>
          </p:nvSpPr>
          <p:spPr>
            <a:xfrm>
              <a:off x="8875742" y="3262617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Analytics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08E20-1DA4-AF4A-ADA7-83D891344462}"/>
              </a:ext>
            </a:extLst>
          </p:cNvPr>
          <p:cNvGrpSpPr/>
          <p:nvPr/>
        </p:nvGrpSpPr>
        <p:grpSpPr>
          <a:xfrm>
            <a:off x="8238242" y="1186045"/>
            <a:ext cx="1755740" cy="1070270"/>
            <a:chOff x="8226540" y="1033156"/>
            <a:chExt cx="1755740" cy="10702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28221-0821-6841-9D64-E74E433907DE}"/>
                </a:ext>
              </a:extLst>
            </p:cNvPr>
            <p:cNvSpPr txBox="1"/>
            <p:nvPr/>
          </p:nvSpPr>
          <p:spPr>
            <a:xfrm>
              <a:off x="8226540" y="1795649"/>
              <a:ext cx="1755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4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84150A8-860D-EE48-82C4-B2FF0418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973" y="1033156"/>
              <a:ext cx="654875" cy="654875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F3D0C4-BDFB-6B44-A442-21FE8F4F593D}"/>
              </a:ext>
            </a:extLst>
          </p:cNvPr>
          <p:cNvCxnSpPr>
            <a:cxnSpLocks/>
          </p:cNvCxnSpPr>
          <p:nvPr/>
        </p:nvCxnSpPr>
        <p:spPr>
          <a:xfrm>
            <a:off x="7709498" y="1515096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CBD44-15B4-E741-A9D3-7A084770BC74}"/>
              </a:ext>
            </a:extLst>
          </p:cNvPr>
          <p:cNvCxnSpPr>
            <a:cxnSpLocks/>
          </p:cNvCxnSpPr>
          <p:nvPr/>
        </p:nvCxnSpPr>
        <p:spPr>
          <a:xfrm>
            <a:off x="5280795" y="1492305"/>
            <a:ext cx="15556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E7A725-D044-494A-BB45-4091CE490D73}"/>
              </a:ext>
            </a:extLst>
          </p:cNvPr>
          <p:cNvCxnSpPr>
            <a:cxnSpLocks/>
          </p:cNvCxnSpPr>
          <p:nvPr/>
        </p:nvCxnSpPr>
        <p:spPr>
          <a:xfrm>
            <a:off x="1905023" y="1157401"/>
            <a:ext cx="3968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B6E72-7E79-3241-AEA3-E125E7E10ACE}"/>
              </a:ext>
            </a:extLst>
          </p:cNvPr>
          <p:cNvCxnSpPr>
            <a:cxnSpLocks/>
          </p:cNvCxnSpPr>
          <p:nvPr/>
        </p:nvCxnSpPr>
        <p:spPr>
          <a:xfrm>
            <a:off x="7709498" y="3065990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D43F4-8E9D-7745-9C31-2D752553D640}"/>
              </a:ext>
            </a:extLst>
          </p:cNvPr>
          <p:cNvSpPr/>
          <p:nvPr/>
        </p:nvSpPr>
        <p:spPr>
          <a:xfrm>
            <a:off x="2180691" y="432868"/>
            <a:ext cx="3832833" cy="376261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    Greengrass Core Container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7B4C78-F1D1-A445-84FE-42DF50DE7544}"/>
              </a:ext>
            </a:extLst>
          </p:cNvPr>
          <p:cNvGrpSpPr/>
          <p:nvPr/>
        </p:nvGrpSpPr>
        <p:grpSpPr>
          <a:xfrm>
            <a:off x="4209197" y="1257355"/>
            <a:ext cx="1465355" cy="729283"/>
            <a:chOff x="4461895" y="1219255"/>
            <a:chExt cx="1465355" cy="7292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5B09E6-35AC-EE40-A051-0ED42267D1CE}"/>
                </a:ext>
              </a:extLst>
            </p:cNvPr>
            <p:cNvSpPr txBox="1"/>
            <p:nvPr/>
          </p:nvSpPr>
          <p:spPr>
            <a:xfrm>
              <a:off x="4461895" y="1640761"/>
              <a:ext cx="1465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LocalDataStream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471A79E-6CA1-1749-9EB0-0A1FAD54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59622" y="1219255"/>
              <a:ext cx="469900" cy="4699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026F38-7C0F-8643-93E1-467883F0F2D0}"/>
              </a:ext>
            </a:extLst>
          </p:cNvPr>
          <p:cNvGrpSpPr/>
          <p:nvPr/>
        </p:nvGrpSpPr>
        <p:grpSpPr>
          <a:xfrm>
            <a:off x="4059224" y="2769942"/>
            <a:ext cx="1765300" cy="729283"/>
            <a:chOff x="3857602" y="2779537"/>
            <a:chExt cx="1765300" cy="7292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198B7F-9FA8-CD48-BEE7-2F315D9EF666}"/>
                </a:ext>
              </a:extLst>
            </p:cNvPr>
            <p:cNvSpPr txBox="1"/>
            <p:nvPr/>
          </p:nvSpPr>
          <p:spPr>
            <a:xfrm>
              <a:off x="3857602" y="3201043"/>
              <a:ext cx="176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AggregateDataStream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38E6FF8-44D6-E04D-84BE-65AA3F12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05302" y="2779537"/>
              <a:ext cx="469900" cy="469900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F006BD-18EB-2945-8935-C281916856EF}"/>
              </a:ext>
            </a:extLst>
          </p:cNvPr>
          <p:cNvCxnSpPr>
            <a:cxnSpLocks/>
          </p:cNvCxnSpPr>
          <p:nvPr/>
        </p:nvCxnSpPr>
        <p:spPr>
          <a:xfrm>
            <a:off x="5280795" y="3004892"/>
            <a:ext cx="1555689" cy="95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A3F94C-47E1-8F41-B730-3FFB0517A627}"/>
              </a:ext>
            </a:extLst>
          </p:cNvPr>
          <p:cNvGrpSpPr/>
          <p:nvPr/>
        </p:nvGrpSpPr>
        <p:grpSpPr>
          <a:xfrm>
            <a:off x="276931" y="639736"/>
            <a:ext cx="1582904" cy="1386185"/>
            <a:chOff x="276931" y="916464"/>
            <a:chExt cx="1582904" cy="1386185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10E81FE-D1F9-1848-843C-A32B6BCD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87862" y="1832749"/>
              <a:ext cx="469900" cy="4699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A11B1D84-D603-3441-B393-F08E8837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89935" y="1374606"/>
              <a:ext cx="469900" cy="4699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D2FACB8-9DA6-6040-9593-6A15858C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89935" y="916464"/>
              <a:ext cx="469900" cy="4699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450340-542A-094B-A6EC-CC79AEC78B42}"/>
                </a:ext>
              </a:extLst>
            </p:cNvPr>
            <p:cNvSpPr txBox="1"/>
            <p:nvPr/>
          </p:nvSpPr>
          <p:spPr>
            <a:xfrm>
              <a:off x="276931" y="1374606"/>
              <a:ext cx="1230552" cy="43088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100" dirty="0"/>
                <a:t>Sensor Data</a:t>
              </a:r>
            </a:p>
            <a:p>
              <a:pPr algn="ctr"/>
              <a:r>
                <a:rPr lang="en-US" sz="1100" dirty="0"/>
                <a:t>(Simulated)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4E1CD8-E455-8242-A93E-8A17475D3948}"/>
              </a:ext>
            </a:extLst>
          </p:cNvPr>
          <p:cNvGrpSpPr/>
          <p:nvPr/>
        </p:nvGrpSpPr>
        <p:grpSpPr>
          <a:xfrm>
            <a:off x="250208" y="2908068"/>
            <a:ext cx="1895950" cy="1351521"/>
            <a:chOff x="301274" y="2616153"/>
            <a:chExt cx="1513305" cy="8519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501E44-5DC2-454E-98D4-6295034B81B7}"/>
                </a:ext>
              </a:extLst>
            </p:cNvPr>
            <p:cNvSpPr txBox="1"/>
            <p:nvPr/>
          </p:nvSpPr>
          <p:spPr>
            <a:xfrm>
              <a:off x="301274" y="3002455"/>
              <a:ext cx="1513305" cy="46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 Container</a:t>
              </a:r>
            </a:p>
            <a:p>
              <a:pPr algn="ctr"/>
              <a:r>
                <a:rPr lang="en-US" sz="1400" dirty="0"/>
                <a:t>(Local Display &amp; Control)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440705D-8C5C-EE4B-B19E-508B9B44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2976" y="2616153"/>
              <a:ext cx="469900" cy="469900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519FC7B-22BC-7B49-8B29-D7410FA5A3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67990" y="347144"/>
            <a:ext cx="469900" cy="4699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3067D-9B72-CB42-B818-E5308C652A85}"/>
              </a:ext>
            </a:extLst>
          </p:cNvPr>
          <p:cNvGrpSpPr/>
          <p:nvPr/>
        </p:nvGrpSpPr>
        <p:grpSpPr>
          <a:xfrm>
            <a:off x="2158679" y="930845"/>
            <a:ext cx="731520" cy="1057409"/>
            <a:chOff x="780917" y="4479875"/>
            <a:chExt cx="731520" cy="105740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05D0E0-0E2F-6144-8DA0-F2C25037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4136" y="4479875"/>
              <a:ext cx="469900" cy="4699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DC7EA-DD81-8A40-9E71-08A1481A6329}"/>
                </a:ext>
              </a:extLst>
            </p:cNvPr>
            <p:cNvSpPr txBox="1"/>
            <p:nvPr/>
          </p:nvSpPr>
          <p:spPr>
            <a:xfrm>
              <a:off x="780917" y="4988644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Sensor</a:t>
              </a:r>
            </a:p>
            <a:p>
              <a:pPr algn="ctr"/>
              <a:r>
                <a:rPr lang="en-US" sz="1200" dirty="0"/>
                <a:t>Source</a:t>
              </a:r>
              <a:endParaRPr lang="en-US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E57DDB-620A-F043-AB8B-DCD146E95031}"/>
              </a:ext>
            </a:extLst>
          </p:cNvPr>
          <p:cNvGrpSpPr/>
          <p:nvPr/>
        </p:nvGrpSpPr>
        <p:grpSpPr>
          <a:xfrm>
            <a:off x="2995699" y="1400745"/>
            <a:ext cx="731520" cy="1057409"/>
            <a:chOff x="2055102" y="4630286"/>
            <a:chExt cx="731520" cy="105740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F73807E-3441-0345-9708-2C6D1FB8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98321" y="4630286"/>
              <a:ext cx="469900" cy="4699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E784D7-4DBF-8845-AF28-F14754E9EEE4}"/>
                </a:ext>
              </a:extLst>
            </p:cNvPr>
            <p:cNvSpPr txBox="1"/>
            <p:nvPr/>
          </p:nvSpPr>
          <p:spPr>
            <a:xfrm>
              <a:off x="2055102" y="5139055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Producer</a:t>
              </a:r>
              <a:endParaRPr lang="en-US" sz="28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EF8515-AF10-B849-86EB-E2815E3382D3}"/>
              </a:ext>
            </a:extLst>
          </p:cNvPr>
          <p:cNvGrpSpPr/>
          <p:nvPr/>
        </p:nvGrpSpPr>
        <p:grpSpPr>
          <a:xfrm>
            <a:off x="2969071" y="2607817"/>
            <a:ext cx="814720" cy="1057409"/>
            <a:chOff x="3003854" y="2619329"/>
            <a:chExt cx="814720" cy="10574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E4EBF4F-F886-784F-9087-A4392296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176264" y="2619329"/>
              <a:ext cx="469900" cy="4699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F5B2CF-455A-3249-9846-C64D8982F022}"/>
                </a:ext>
              </a:extLst>
            </p:cNvPr>
            <p:cNvSpPr txBox="1"/>
            <p:nvPr/>
          </p:nvSpPr>
          <p:spPr>
            <a:xfrm>
              <a:off x="3003854" y="3128098"/>
              <a:ext cx="8147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Aggregator</a:t>
              </a:r>
              <a:endParaRPr lang="en-US" sz="2800" dirty="0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A85E1EAA-4E4A-AA41-B11B-889D621159A5}"/>
              </a:ext>
            </a:extLst>
          </p:cNvPr>
          <p:cNvSpPr/>
          <p:nvPr/>
        </p:nvSpPr>
        <p:spPr>
          <a:xfrm rot="16200000" flipH="1" flipV="1">
            <a:off x="1884443" y="1737903"/>
            <a:ext cx="541853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52454277-875B-3044-9953-B22851AC681C}"/>
              </a:ext>
            </a:extLst>
          </p:cNvPr>
          <p:cNvSpPr/>
          <p:nvPr/>
        </p:nvSpPr>
        <p:spPr>
          <a:xfrm rot="5400000" flipH="1" flipV="1">
            <a:off x="1253988" y="2307509"/>
            <a:ext cx="640461" cy="75429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4252246-004C-1041-A45B-251A33B9577C}"/>
              </a:ext>
            </a:extLst>
          </p:cNvPr>
          <p:cNvSpPr/>
          <p:nvPr/>
        </p:nvSpPr>
        <p:spPr>
          <a:xfrm rot="5400000" flipH="1">
            <a:off x="2999537" y="994368"/>
            <a:ext cx="204475" cy="5305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88C83FD-11BA-AB41-968B-464D779DC53E}"/>
              </a:ext>
            </a:extLst>
          </p:cNvPr>
          <p:cNvCxnSpPr>
            <a:cxnSpLocks/>
          </p:cNvCxnSpPr>
          <p:nvPr/>
        </p:nvCxnSpPr>
        <p:spPr>
          <a:xfrm flipV="1">
            <a:off x="3651633" y="1416976"/>
            <a:ext cx="996226" cy="203229"/>
          </a:xfrm>
          <a:prstGeom prst="bentConnector3">
            <a:avLst>
              <a:gd name="adj1" fmla="val 2393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388EEC1-4218-3548-9920-144AE69F85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188" y="2414504"/>
            <a:ext cx="309122" cy="1611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4AEB2C4-89A0-184E-92AE-F63E6931C900}"/>
              </a:ext>
            </a:extLst>
          </p:cNvPr>
          <p:cNvCxnSpPr>
            <a:cxnSpLocks/>
          </p:cNvCxnSpPr>
          <p:nvPr/>
        </p:nvCxnSpPr>
        <p:spPr>
          <a:xfrm flipV="1">
            <a:off x="3613481" y="1558093"/>
            <a:ext cx="990983" cy="8555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26344F5-376B-E049-9298-D20B48408C74}"/>
              </a:ext>
            </a:extLst>
          </p:cNvPr>
          <p:cNvCxnSpPr>
            <a:cxnSpLocks/>
          </p:cNvCxnSpPr>
          <p:nvPr/>
        </p:nvCxnSpPr>
        <p:spPr>
          <a:xfrm>
            <a:off x="3634279" y="2854280"/>
            <a:ext cx="1011186" cy="16020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68F3DF3-9B11-284A-B49F-F6AB4FEA0120}"/>
              </a:ext>
            </a:extLst>
          </p:cNvPr>
          <p:cNvCxnSpPr>
            <a:cxnSpLocks/>
          </p:cNvCxnSpPr>
          <p:nvPr/>
        </p:nvCxnSpPr>
        <p:spPr>
          <a:xfrm rot="10800000">
            <a:off x="1544190" y="3276601"/>
            <a:ext cx="2463388" cy="455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529D90-950D-8B4D-9658-0355DDE93DE7}"/>
              </a:ext>
            </a:extLst>
          </p:cNvPr>
          <p:cNvSpPr txBox="1"/>
          <p:nvPr/>
        </p:nvSpPr>
        <p:spPr>
          <a:xfrm>
            <a:off x="8617353" y="490994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Optional</a:t>
            </a:r>
          </a:p>
          <a:p>
            <a:pPr algn="ctr"/>
            <a:r>
              <a:rPr lang="en-US" sz="1400" dirty="0"/>
              <a:t>Consumers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FCB0E0-6132-1F4D-9A87-F0804C67C2D3}"/>
              </a:ext>
            </a:extLst>
          </p:cNvPr>
          <p:cNvSpPr txBox="1"/>
          <p:nvPr/>
        </p:nvSpPr>
        <p:spPr>
          <a:xfrm>
            <a:off x="4994591" y="5376452"/>
            <a:ext cx="203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architecture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EAC78E-5286-9E40-982F-78F5A26D4FED}"/>
              </a:ext>
            </a:extLst>
          </p:cNvPr>
          <p:cNvSpPr/>
          <p:nvPr/>
        </p:nvSpPr>
        <p:spPr>
          <a:xfrm>
            <a:off x="8428384" y="1019531"/>
            <a:ext cx="1461718" cy="30697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200</Words>
  <Application>Microsoft Macintosh PowerPoint</Application>
  <PresentationFormat>Widescreen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2020-01-16T15:03:17Z</dcterms:created>
  <dcterms:modified xsi:type="dcterms:W3CDTF">2020-02-25T13:48:26Z</dcterms:modified>
</cp:coreProperties>
</file>