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>
                <a:solidFill>
                  <a:srgbClr val="CC99FF"/>
                </a:solidFill>
              </a:rPr>
              <a:t>H</a:t>
            </a:r>
            <a:r>
              <a:rPr altLang="zh-CN" lang="en-US">
                <a:solidFill>
                  <a:srgbClr val="CC99FF"/>
                </a:solidFill>
              </a:rPr>
              <a:t>e</a:t>
            </a:r>
            <a:r>
              <a:rPr altLang="zh-CN" lang="en-US">
                <a:solidFill>
                  <a:srgbClr val="CC99FF"/>
                </a:solidFill>
              </a:rPr>
              <a:t>l</a:t>
            </a:r>
            <a:r>
              <a:rPr altLang="zh-CN" lang="en-US">
                <a:solidFill>
                  <a:srgbClr val="CC99FF"/>
                </a:solidFill>
              </a:rPr>
              <a:t>l</a:t>
            </a:r>
            <a:r>
              <a:rPr altLang="zh-CN" lang="en-US">
                <a:solidFill>
                  <a:srgbClr val="CC99FF"/>
                </a:solidFill>
              </a:rPr>
              <a:t>o</a:t>
            </a:r>
            <a:r>
              <a:rPr altLang="zh-CN" lang="en-US">
                <a:solidFill>
                  <a:srgbClr val="CC99FF"/>
                </a:solidFill>
              </a:rPr>
              <a:t>o</a:t>
            </a:r>
            <a:endParaRPr altLang="zh-CN" lang="en-US">
              <a:solidFill>
                <a:srgbClr val="CC99FF"/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9S</dc:creator>
  <dcterms:created xsi:type="dcterms:W3CDTF">2015-05-11T23:30:45Z</dcterms:created>
  <dcterms:modified xsi:type="dcterms:W3CDTF">2020-10-26T10:27:48Z</dcterms:modified>
</cp:coreProperties>
</file>