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06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18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8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81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1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0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Implementação do produtor-consumidor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Aplicação </a:t>
            </a:r>
            <a:r>
              <a:rPr lang="pt-BR" dirty="0" err="1"/>
              <a:t>Stalker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91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processo </a:t>
            </a:r>
            <a:r>
              <a:rPr lang="pt-BR" dirty="0"/>
              <a:t>executado de forma sequencial </a:t>
            </a:r>
            <a:r>
              <a:rPr lang="pt-BR" dirty="0" smtClean="0"/>
              <a:t>foi mais </a:t>
            </a:r>
            <a:r>
              <a:rPr lang="pt-BR" dirty="0"/>
              <a:t>lento do que </a:t>
            </a:r>
            <a:r>
              <a:rPr lang="pt-BR" dirty="0" smtClean="0"/>
              <a:t>com </a:t>
            </a:r>
            <a:r>
              <a:rPr lang="pt-BR" dirty="0"/>
              <a:t>múltiplas </a:t>
            </a:r>
            <a:r>
              <a:rPr lang="pt-BR" dirty="0" smtClean="0"/>
              <a:t>threads.</a:t>
            </a:r>
          </a:p>
          <a:p>
            <a:r>
              <a:rPr lang="pt-BR" dirty="0" smtClean="0"/>
              <a:t>O processo com uso </a:t>
            </a:r>
            <a:r>
              <a:rPr lang="pt-BR" dirty="0"/>
              <a:t>de poucas threads de produção e consumo </a:t>
            </a:r>
            <a:r>
              <a:rPr lang="pt-BR" dirty="0" smtClean="0"/>
              <a:t>foi mais </a:t>
            </a:r>
            <a:r>
              <a:rPr lang="pt-BR" dirty="0"/>
              <a:t>lento do que </a:t>
            </a:r>
            <a:r>
              <a:rPr lang="pt-BR" dirty="0" smtClean="0"/>
              <a:t>com </a:t>
            </a:r>
            <a:r>
              <a:rPr lang="pt-BR" dirty="0"/>
              <a:t>uso de muitas threads.</a:t>
            </a:r>
          </a:p>
        </p:txBody>
      </p:sp>
    </p:spTree>
    <p:extLst>
      <p:ext uri="{BB962C8B-B14F-4D97-AF65-F5344CB8AC3E}">
        <p14:creationId xmlns:p14="http://schemas.microsoft.com/office/powerpoint/2010/main" val="190527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aumento no número de threads de consumo não resultou </a:t>
            </a:r>
            <a:r>
              <a:rPr lang="pt-BR" dirty="0" smtClean="0"/>
              <a:t>numa </a:t>
            </a:r>
            <a:r>
              <a:rPr lang="pt-BR" dirty="0" smtClean="0"/>
              <a:t>melhoria </a:t>
            </a:r>
            <a:r>
              <a:rPr lang="pt-BR" dirty="0" smtClean="0"/>
              <a:t>significativa </a:t>
            </a:r>
            <a:r>
              <a:rPr lang="pt-BR" dirty="0"/>
              <a:t>no desempenho, </a:t>
            </a:r>
            <a:r>
              <a:rPr lang="pt-BR" dirty="0" smtClean="0"/>
              <a:t>indicando </a:t>
            </a:r>
            <a:r>
              <a:rPr lang="pt-BR" dirty="0"/>
              <a:t>que a análise das </a:t>
            </a:r>
            <a:r>
              <a:rPr lang="pt-BR" dirty="0" smtClean="0"/>
              <a:t>páginas é feita rapidamente.</a:t>
            </a:r>
          </a:p>
          <a:p>
            <a:r>
              <a:rPr lang="pt-BR" dirty="0" smtClean="0"/>
              <a:t>O </a:t>
            </a:r>
            <a:r>
              <a:rPr lang="pt-BR" dirty="0"/>
              <a:t>aumento no número de threads de produção </a:t>
            </a:r>
            <a:r>
              <a:rPr lang="pt-BR" dirty="0" smtClean="0"/>
              <a:t>melhorou </a:t>
            </a:r>
            <a:r>
              <a:rPr lang="pt-BR" dirty="0"/>
              <a:t>consideravelmente o </a:t>
            </a:r>
            <a:r>
              <a:rPr lang="pt-BR" dirty="0" smtClean="0"/>
              <a:t>desempenho, pois o </a:t>
            </a:r>
            <a:r>
              <a:rPr lang="pt-BR" dirty="0"/>
              <a:t>download </a:t>
            </a:r>
            <a:r>
              <a:rPr lang="pt-BR" dirty="0" smtClean="0"/>
              <a:t>das páginas é a parte mais lenta do processo devido à velocidade </a:t>
            </a:r>
            <a:r>
              <a:rPr lang="pt-BR" dirty="0"/>
              <a:t>da rede e </a:t>
            </a:r>
            <a:r>
              <a:rPr lang="pt-BR" dirty="0" smtClean="0"/>
              <a:t>à latência.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8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utilizarmos múltiplas threads para baixar </a:t>
            </a:r>
            <a:r>
              <a:rPr lang="pt-BR" dirty="0" smtClean="0"/>
              <a:t>páginas </a:t>
            </a:r>
            <a:r>
              <a:rPr lang="pt-BR" dirty="0"/>
              <a:t>da internet, estamos contornando </a:t>
            </a:r>
            <a:r>
              <a:rPr lang="pt-BR" dirty="0" smtClean="0"/>
              <a:t>os problemas relacionados </a:t>
            </a:r>
            <a:r>
              <a:rPr lang="pt-BR" dirty="0"/>
              <a:t>ao desempenho da </a:t>
            </a:r>
            <a:r>
              <a:rPr lang="pt-BR" dirty="0" smtClean="0"/>
              <a:t>rede.</a:t>
            </a:r>
          </a:p>
          <a:p>
            <a:r>
              <a:rPr lang="pt-BR" dirty="0" smtClean="0"/>
              <a:t>A </a:t>
            </a:r>
            <a:r>
              <a:rPr lang="pt-BR" dirty="0"/>
              <a:t>utilização de múltiplas threads para baixar e analisar as páginas </a:t>
            </a:r>
            <a:r>
              <a:rPr lang="pt-BR" dirty="0" smtClean="0"/>
              <a:t>faz </a:t>
            </a:r>
            <a:r>
              <a:rPr lang="pt-BR" dirty="0"/>
              <a:t>um melhor uso do processador, no caso de processadores com múltiplos núcleos.</a:t>
            </a:r>
          </a:p>
        </p:txBody>
      </p:sp>
    </p:spTree>
    <p:extLst>
      <p:ext uri="{BB962C8B-B14F-4D97-AF65-F5344CB8AC3E}">
        <p14:creationId xmlns:p14="http://schemas.microsoft.com/office/powerpoint/2010/main" val="226902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Alunos:</a:t>
            </a:r>
          </a:p>
          <a:p>
            <a:pPr marL="0" indent="0" algn="ctr">
              <a:buNone/>
            </a:pPr>
            <a:r>
              <a:rPr lang="pt-BR" dirty="0"/>
              <a:t>Marcelo Henrique </a:t>
            </a:r>
            <a:r>
              <a:rPr lang="pt-BR" dirty="0" smtClean="0"/>
              <a:t>Bittencourt</a:t>
            </a:r>
          </a:p>
          <a:p>
            <a:pPr marL="0" indent="0" algn="ctr">
              <a:buNone/>
            </a:pPr>
            <a:r>
              <a:rPr lang="pt-BR" dirty="0"/>
              <a:t>Matheus de Lara Dias da </a:t>
            </a:r>
            <a:r>
              <a:rPr lang="pt-BR" dirty="0" smtClean="0"/>
              <a:t>Silva</a:t>
            </a:r>
          </a:p>
          <a:p>
            <a:pPr marL="0" indent="0" algn="ctr">
              <a:buNone/>
            </a:pPr>
            <a:r>
              <a:rPr lang="pt-BR" dirty="0"/>
              <a:t>Nicolas Afonso </a:t>
            </a:r>
            <a:r>
              <a:rPr lang="pt-BR" dirty="0" err="1" smtClean="0"/>
              <a:t>Bertaglia</a:t>
            </a:r>
            <a:r>
              <a:rPr lang="pt-BR" dirty="0" smtClean="0"/>
              <a:t> </a:t>
            </a:r>
            <a:r>
              <a:rPr lang="pt-BR" dirty="0" err="1" smtClean="0"/>
              <a:t>Comissio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/>
              <a:t>Renan </a:t>
            </a:r>
            <a:r>
              <a:rPr lang="pt-BR" dirty="0" err="1" smtClean="0"/>
              <a:t>Tashiro</a:t>
            </a:r>
            <a:endParaRPr lang="pt-BR" dirty="0" smtClean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b="1" dirty="0" smtClean="0"/>
              <a:t>Turma:</a:t>
            </a:r>
          </a:p>
          <a:p>
            <a:pPr marL="0" indent="0" algn="ctr">
              <a:buNone/>
            </a:pPr>
            <a:r>
              <a:rPr lang="pt-BR" dirty="0" smtClean="0"/>
              <a:t>3º 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07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 do produtor-consumidor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Múltiplos processos compartilham </a:t>
            </a:r>
            <a:r>
              <a:rPr lang="pt-BR" dirty="0"/>
              <a:t>o mesmo </a:t>
            </a:r>
            <a:r>
              <a:rPr lang="pt-BR" dirty="0" smtClean="0"/>
              <a:t>buffer.</a:t>
            </a:r>
          </a:p>
          <a:p>
            <a:r>
              <a:rPr lang="pt-BR" dirty="0" smtClean="0"/>
              <a:t>O </a:t>
            </a:r>
            <a:r>
              <a:rPr lang="pt-BR" dirty="0"/>
              <a:t>produtor insere dados no </a:t>
            </a:r>
            <a:r>
              <a:rPr lang="pt-BR" dirty="0" smtClean="0"/>
              <a:t>buffer.</a:t>
            </a:r>
          </a:p>
          <a:p>
            <a:r>
              <a:rPr lang="pt-BR" dirty="0" smtClean="0"/>
              <a:t>O </a:t>
            </a:r>
            <a:r>
              <a:rPr lang="pt-BR" dirty="0"/>
              <a:t>consumidor retira dados do buffer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eventual troca de contexto durante a execução poderia causar inconsistências no buffer.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0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 para o produtor-consumidor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Chamada de instrução atômica do processador.</a:t>
            </a:r>
          </a:p>
          <a:p>
            <a:r>
              <a:rPr lang="pt-BR" dirty="0" smtClean="0"/>
              <a:t>Implementação nas linguagens de programação através de </a:t>
            </a:r>
            <a:r>
              <a:rPr lang="pt-BR" dirty="0" err="1" smtClean="0"/>
              <a:t>mutex</a:t>
            </a:r>
            <a:r>
              <a:rPr lang="pt-BR" dirty="0" smtClean="0"/>
              <a:t>, semáforos, métodos sincronizados,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32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Aplicação </a:t>
            </a:r>
            <a:r>
              <a:rPr lang="pt-BR" dirty="0" err="1"/>
              <a:t>Stalker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Produtor: </a:t>
            </a:r>
            <a:r>
              <a:rPr lang="pt-BR" dirty="0" smtClean="0"/>
              <a:t>Realiza o download de páginas do </a:t>
            </a:r>
            <a:r>
              <a:rPr lang="pt-BR" dirty="0"/>
              <a:t>site URI Online </a:t>
            </a:r>
            <a:r>
              <a:rPr lang="pt-BR" dirty="0" smtClean="0"/>
              <a:t>Judge.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Consumidor: </a:t>
            </a:r>
            <a:r>
              <a:rPr lang="pt-BR" dirty="0" smtClean="0"/>
              <a:t>Extrai </a:t>
            </a:r>
            <a:r>
              <a:rPr lang="pt-BR" dirty="0"/>
              <a:t>informações relevantes das </a:t>
            </a:r>
            <a:r>
              <a:rPr lang="pt-BR" dirty="0" smtClean="0"/>
              <a:t>páginas.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Implementação em Python 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Pré-processamento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aplicação </a:t>
            </a:r>
            <a:r>
              <a:rPr lang="pt-BR" dirty="0" smtClean="0"/>
              <a:t>lê as </a:t>
            </a:r>
            <a:r>
              <a:rPr lang="pt-BR" dirty="0" err="1"/>
              <a:t>URLs</a:t>
            </a:r>
            <a:r>
              <a:rPr lang="pt-BR" dirty="0"/>
              <a:t> dos </a:t>
            </a:r>
            <a:r>
              <a:rPr lang="pt-BR" dirty="0" smtClean="0"/>
              <a:t>perfis de </a:t>
            </a:r>
            <a:r>
              <a:rPr lang="pt-BR" dirty="0" smtClean="0"/>
              <a:t>usuários </a:t>
            </a:r>
            <a:r>
              <a:rPr lang="pt-BR" dirty="0"/>
              <a:t>a serem visitados de um arquivo de texto previamente </a:t>
            </a:r>
            <a:r>
              <a:rPr lang="pt-BR" dirty="0" smtClean="0"/>
              <a:t>preenchido.</a:t>
            </a:r>
          </a:p>
          <a:p>
            <a:r>
              <a:rPr lang="pt-BR" dirty="0" smtClean="0"/>
              <a:t>O </a:t>
            </a:r>
            <a:r>
              <a:rPr lang="pt-BR" dirty="0"/>
              <a:t>programa </a:t>
            </a:r>
            <a:r>
              <a:rPr lang="pt-BR" dirty="0" smtClean="0"/>
              <a:t>marca o tempo de início para </a:t>
            </a:r>
            <a:r>
              <a:rPr lang="pt-BR" dirty="0"/>
              <a:t>analisar o desempenho do processo.</a:t>
            </a:r>
          </a:p>
        </p:txBody>
      </p:sp>
    </p:spTree>
    <p:extLst>
      <p:ext uri="{BB962C8B-B14F-4D97-AF65-F5344CB8AC3E}">
        <p14:creationId xmlns:p14="http://schemas.microsoft.com/office/powerpoint/2010/main" val="29385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produtor realiza os seguintes passos:</a:t>
            </a:r>
          </a:p>
          <a:p>
            <a:r>
              <a:rPr lang="pt-BR" dirty="0" smtClean="0"/>
              <a:t>Lê </a:t>
            </a:r>
            <a:r>
              <a:rPr lang="pt-BR" dirty="0"/>
              <a:t>a próxima URL da fila de </a:t>
            </a:r>
            <a:r>
              <a:rPr lang="pt-BR" dirty="0" err="1"/>
              <a:t>URLs</a:t>
            </a:r>
            <a:r>
              <a:rPr lang="pt-BR" dirty="0"/>
              <a:t> para </a:t>
            </a:r>
            <a:r>
              <a:rPr lang="pt-BR" dirty="0" smtClean="0"/>
              <a:t>baixar;</a:t>
            </a:r>
          </a:p>
          <a:p>
            <a:r>
              <a:rPr lang="pt-BR" dirty="0" smtClean="0"/>
              <a:t>Realiza o download da </a:t>
            </a:r>
            <a:r>
              <a:rPr lang="pt-BR" dirty="0"/>
              <a:t>página </a:t>
            </a:r>
            <a:r>
              <a:rPr lang="pt-BR" dirty="0" smtClean="0"/>
              <a:t>usando </a:t>
            </a:r>
            <a:r>
              <a:rPr lang="pt-BR" dirty="0"/>
              <a:t>protocolo </a:t>
            </a:r>
            <a:r>
              <a:rPr lang="pt-BR" dirty="0" smtClean="0"/>
              <a:t>HTTPS;</a:t>
            </a:r>
          </a:p>
          <a:p>
            <a:r>
              <a:rPr lang="pt-BR" dirty="0" smtClean="0"/>
              <a:t>Coloca </a:t>
            </a:r>
            <a:r>
              <a:rPr lang="pt-BR" dirty="0"/>
              <a:t>a página </a:t>
            </a:r>
            <a:r>
              <a:rPr lang="pt-BR" dirty="0" smtClean="0"/>
              <a:t>na </a:t>
            </a:r>
            <a:r>
              <a:rPr lang="pt-BR" dirty="0"/>
              <a:t>fila de páginas para </a:t>
            </a:r>
            <a:r>
              <a:rPr lang="pt-BR" dirty="0" smtClean="0"/>
              <a:t>analisar;</a:t>
            </a:r>
          </a:p>
          <a:p>
            <a:r>
              <a:rPr lang="pt-BR" dirty="0" smtClean="0"/>
              <a:t>Retira </a:t>
            </a:r>
            <a:r>
              <a:rPr lang="pt-BR" dirty="0"/>
              <a:t>a URL da fila de </a:t>
            </a:r>
            <a:r>
              <a:rPr lang="pt-BR" dirty="0" err="1"/>
              <a:t>URLs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consumidor realiza </a:t>
            </a:r>
            <a:r>
              <a:rPr lang="pt-BR" dirty="0" smtClean="0"/>
              <a:t>os seguintes passos:</a:t>
            </a:r>
          </a:p>
          <a:p>
            <a:r>
              <a:rPr lang="pt-BR" dirty="0" smtClean="0"/>
              <a:t>Lê </a:t>
            </a:r>
            <a:r>
              <a:rPr lang="pt-BR" dirty="0"/>
              <a:t>a próxima página da fila de páginas para </a:t>
            </a:r>
            <a:r>
              <a:rPr lang="pt-BR" dirty="0" smtClean="0"/>
              <a:t>analisar;</a:t>
            </a:r>
          </a:p>
          <a:p>
            <a:r>
              <a:rPr lang="pt-BR" dirty="0" smtClean="0"/>
              <a:t>Analisa </a:t>
            </a:r>
            <a:r>
              <a:rPr lang="pt-BR" dirty="0"/>
              <a:t>a página de acordo com as </a:t>
            </a:r>
            <a:r>
              <a:rPr lang="pt-BR" i="1" dirty="0" err="1"/>
              <a:t>tags</a:t>
            </a:r>
            <a:r>
              <a:rPr lang="pt-BR" dirty="0"/>
              <a:t> </a:t>
            </a:r>
            <a:r>
              <a:rPr lang="pt-BR" dirty="0" smtClean="0"/>
              <a:t>HTML;</a:t>
            </a:r>
          </a:p>
          <a:p>
            <a:r>
              <a:rPr lang="pt-BR" dirty="0" smtClean="0"/>
              <a:t>Armazena </a:t>
            </a:r>
            <a:r>
              <a:rPr lang="pt-BR" dirty="0"/>
              <a:t>os dados </a:t>
            </a:r>
            <a:r>
              <a:rPr lang="pt-BR" dirty="0" smtClean="0"/>
              <a:t>obtidos </a:t>
            </a:r>
            <a:r>
              <a:rPr lang="pt-BR" dirty="0"/>
              <a:t>através da </a:t>
            </a:r>
            <a:r>
              <a:rPr lang="pt-BR" dirty="0" smtClean="0"/>
              <a:t>análise da página;</a:t>
            </a:r>
          </a:p>
          <a:p>
            <a:r>
              <a:rPr lang="pt-BR" dirty="0" smtClean="0"/>
              <a:t>Retira </a:t>
            </a:r>
            <a:r>
              <a:rPr lang="pt-BR" dirty="0"/>
              <a:t>a página da fila de páginas.</a:t>
            </a:r>
          </a:p>
        </p:txBody>
      </p:sp>
    </p:spTree>
    <p:extLst>
      <p:ext uri="{BB962C8B-B14F-4D97-AF65-F5344CB8AC3E}">
        <p14:creationId xmlns:p14="http://schemas.microsoft.com/office/powerpoint/2010/main" val="20941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Pós-processamento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aplicação calcula o tempo de execução do </a:t>
            </a:r>
            <a:r>
              <a:rPr lang="pt-BR" dirty="0"/>
              <a:t>processo e encerra todas as </a:t>
            </a:r>
            <a:r>
              <a:rPr lang="pt-BR" dirty="0" smtClean="0"/>
              <a:t>threads.</a:t>
            </a:r>
          </a:p>
          <a:p>
            <a:r>
              <a:rPr lang="pt-BR" dirty="0" smtClean="0"/>
              <a:t>O </a:t>
            </a:r>
            <a:r>
              <a:rPr lang="pt-BR" dirty="0"/>
              <a:t>programa </a:t>
            </a:r>
            <a:r>
              <a:rPr lang="pt-BR" dirty="0" smtClean="0"/>
              <a:t>salva </a:t>
            </a:r>
            <a:r>
              <a:rPr lang="pt-BR" dirty="0"/>
              <a:t>os dados obtidos dos perfis de usuários num arquivo JSON.</a:t>
            </a:r>
          </a:p>
        </p:txBody>
      </p:sp>
    </p:spTree>
    <p:extLst>
      <p:ext uri="{BB962C8B-B14F-4D97-AF65-F5344CB8AC3E}">
        <p14:creationId xmlns:p14="http://schemas.microsoft.com/office/powerpoint/2010/main" val="251182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dos resultados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449635"/>
              </p:ext>
            </p:extLst>
          </p:nvPr>
        </p:nvGraphicFramePr>
        <p:xfrm>
          <a:off x="628650" y="1825625"/>
          <a:ext cx="78867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9513381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65174532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4054789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244771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Produtores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Consumidores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Páginas</a:t>
                      </a:r>
                      <a:endParaRPr lang="pt-BR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Tempo (s)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60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932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501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74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0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846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07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458</Words>
  <Application>Microsoft Office PowerPoint</Application>
  <PresentationFormat>Apresentação na tela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Implementação do produtor-consumidor</vt:lpstr>
      <vt:lpstr>Problema do produtor-consumidor</vt:lpstr>
      <vt:lpstr>Solução para o produtor-consumidor</vt:lpstr>
      <vt:lpstr>Aplicação Stalker</vt:lpstr>
      <vt:lpstr>Pré-processamento</vt:lpstr>
      <vt:lpstr>Produção</vt:lpstr>
      <vt:lpstr>Consumo</vt:lpstr>
      <vt:lpstr>Pós-processamento</vt:lpstr>
      <vt:lpstr>Análise dos resultados</vt:lpstr>
      <vt:lpstr>Análise dos resultados</vt:lpstr>
      <vt:lpstr>Análise dos resultados</vt:lpstr>
      <vt:lpstr>Conclusões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do produtor-consumidor</dc:title>
  <dc:creator>Marcelo Henrique Bittencourt</dc:creator>
  <cp:lastModifiedBy>Marcelo Henrique Bittencourt</cp:lastModifiedBy>
  <cp:revision>11</cp:revision>
  <dcterms:created xsi:type="dcterms:W3CDTF">2017-06-13T04:00:48Z</dcterms:created>
  <dcterms:modified xsi:type="dcterms:W3CDTF">2017-06-13T11:09:36Z</dcterms:modified>
</cp:coreProperties>
</file>