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5061"/>
    <a:srgbClr val="13131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456D-48B0-46B2-B1D9-144A923D49E4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32D00-ABDD-416F-8382-7B327A5993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32D00-ABDD-416F-8382-7B327A59934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0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D9D5E-862E-AB1F-2EF2-596A25E2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B312D7-8696-4FFF-282E-C15F91B2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E2CB0D-5264-0768-CEAA-412422C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CDF70D-DDC2-33ED-482B-241CF1CB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73820-E396-25AA-41A1-0232FEF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B82BD-FFC5-4328-64B4-8B47C77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96AB2D-FE53-E451-CE58-98D46A6B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8AE032-B337-3E9D-102A-4113BB24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AF3C8-F332-8A8B-367A-C694B129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3EDFBB-A99C-8892-A430-9C78EBDB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8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04D463-C147-F727-4F9A-E974CE99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EE2CF8-D06D-1415-8ABB-8151B5B5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21BC28-7B4C-AAE1-2B33-87CE4EC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43AC5A-0E0E-B3B8-EA7A-7C9E365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92514-11B4-4497-A26E-0F1A83FE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C5200-3845-6EEE-13AF-8D5E932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74982C-F1FA-AC08-5A59-E67112A3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F69629-7C1A-F000-35C4-B5F1B68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33822-BD0A-28E7-688F-4FED0C3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CD865F-3C74-9ACD-6555-1FA48A8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1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9CC4F-587E-BDFD-4DD2-7D99E6A8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4ECB0C-792A-2E4E-3CC7-3C4F62BD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A5C96D-F77C-D12F-1FA2-0CA9A10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9A29BA-BD40-D639-5E4F-E4E03D49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9A8052-954F-E7BE-E680-39BAE22C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1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000DB-2BE7-7C12-2D9B-EDBF3483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38806-2603-BE71-41E5-96794CCA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EFB5C0-F3DB-4EC5-A7E9-68FFD583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DCD2B3-7C13-BB93-4D47-B940A5D5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B654C-EF36-3787-9E2D-70F9B3A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BB7075-6342-734F-AB7B-101860AD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B0402E-7F19-9F31-53B4-3681B5A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E10F99-4A9D-2007-764A-478527A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08D3B9-9080-BCBC-CB71-10BE680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9581A5-9DF9-4CFC-D441-490D4B4B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C6501C-AAFA-BF76-7307-B3AC29F6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D34B5D-D0B1-E6C2-41E8-87AFC3D1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30CCFB-0375-532C-36FF-54B5B75A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82C9CED-E3C7-68F5-BBDD-2B9CB10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9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8A3C0-DB57-7926-AFF3-5A40062C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B5E2EC-D247-D296-B308-B1B6C9A3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9551F1-DAD5-C882-2023-98294E6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3E32C4-EB52-C1F5-622F-F2063D13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9D1FA1-A076-DE60-B34B-53373765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155B32-33BE-FA14-E02F-015DD23D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FC6AE4-CC93-87FD-70A2-ACDF3DE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58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73451-0858-AB8B-B6AE-32001E5C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FAA96A-0845-C397-5614-C9493F00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895DA4-959E-4F3D-2A4D-712FF3BC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1BDC3E-7878-8AE1-FE24-7DD8F0F3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157544-6840-FA79-4915-698260E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1F7208-3846-B2D9-F69D-91D9810B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1209A-3D5C-7427-6201-4DAF714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834D942-A512-76D7-D9A0-CCC0E05D9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EFF5C8-82A8-AA2D-80F2-850BABC9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331848-8DF7-DE11-8201-EDFEDFB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036D3A-CD76-4713-5E93-3EA6A0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EDB8FE-F0B8-D8FB-9735-296B171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6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E2497D-6AF9-B6BD-AEAE-60E81D0B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BCE42B-20E4-1323-DA44-2CA8496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4F83AE-06BE-3B31-3145-655C48B7F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81C38-255E-4625-B0A2-CBA2F32A93F2}" type="datetimeFigureOut">
              <a:rPr lang="hu-HU" smtClean="0"/>
              <a:t>2024. 04. 19.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7F9227-7871-A9D9-30B1-45C862D66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9B2BC-E013-3B2D-2760-58C45AE3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3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8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429F681-E6AE-FC3D-EDC6-CDEC1CA6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243" y="0"/>
            <a:ext cx="7021513" cy="2308324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Bútorprojekt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C02703-7741-E6B9-FCBE-EAD91D61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840748"/>
            <a:ext cx="12191456" cy="2305237"/>
          </a:xfrm>
        </p:spPr>
        <p:txBody>
          <a:bodyPr anchor="ctr">
            <a:normAutofit/>
          </a:bodyPr>
          <a:lstStyle/>
          <a:p>
            <a:r>
              <a:rPr lang="hu-HU" sz="26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Made</a:t>
            </a:r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by</a:t>
            </a:r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:</a:t>
            </a:r>
          </a:p>
          <a:p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Balog Patrik &amp; Cserni Krisztián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857FF4A-C66D-62F4-ADCB-4486C0B4B03B}"/>
              </a:ext>
            </a:extLst>
          </p:cNvPr>
          <p:cNvSpPr txBox="1"/>
          <p:nvPr/>
        </p:nvSpPr>
        <p:spPr>
          <a:xfrm>
            <a:off x="-2" y="2095103"/>
            <a:ext cx="121914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BMSzC</a:t>
            </a:r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Bolyai János Műszaki Technikum és Kollégium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EF7B05-7CA8-745B-BE20-B264F2E0B3A9}"/>
              </a:ext>
            </a:extLst>
          </p:cNvPr>
          <p:cNvSpPr txBox="1"/>
          <p:nvPr/>
        </p:nvSpPr>
        <p:spPr>
          <a:xfrm>
            <a:off x="-1" y="3037951"/>
            <a:ext cx="121914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2023/24</a:t>
            </a:r>
          </a:p>
        </p:txBody>
      </p:sp>
    </p:spTree>
    <p:extLst>
      <p:ext uri="{BB962C8B-B14F-4D97-AF65-F5344CB8AC3E}">
        <p14:creationId xmlns:p14="http://schemas.microsoft.com/office/powerpoint/2010/main" val="58092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B7101CD-7F20-661F-D2B3-4BDD174B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1" y="1584087"/>
            <a:ext cx="3240000" cy="24818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D50C74-2B32-50A0-C862-434B2FFE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39" y="1584087"/>
            <a:ext cx="3240000" cy="2512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96C1F64-0EF6-01FC-4A7E-0BBC0781D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00" y="1584087"/>
            <a:ext cx="3240000" cy="247470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B54B46B-7B89-AC3C-FF04-8C5F3946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965" y="4339601"/>
            <a:ext cx="3240000" cy="22651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0C2037D-D8D1-7A20-C550-A4FCEC561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037" y="4324466"/>
            <a:ext cx="3240000" cy="228026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1EC954DE-E470-C053-0C35-35F6F7530A4C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6498F4AA-1718-A7E3-CB20-30D27DF9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Tests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627B700A-197A-9DA3-D675-63A90DCE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7C2F217-963C-412C-54CC-B5E9E999E1E5}"/>
              </a:ext>
            </a:extLst>
          </p:cNvPr>
          <p:cNvSpPr/>
          <p:nvPr/>
        </p:nvSpPr>
        <p:spPr>
          <a:xfrm>
            <a:off x="0" y="3004958"/>
            <a:ext cx="12192000" cy="848084"/>
          </a:xfrm>
          <a:prstGeom prst="rect">
            <a:avLst/>
          </a:prstGeom>
          <a:solidFill>
            <a:srgbClr val="4D5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6B1EBF-A5AE-FF70-809D-DD1DBEB7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Thank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you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for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your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attention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08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3146FC4-3A08-431D-0909-06E8EAC270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C3DAC9-AC54-B245-008E-D523252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7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Introduction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59D4F-DB09-3A55-A023-002B4442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Planning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Choosing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the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topic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Initial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difficulties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Why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did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we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choose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this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53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138EB146-98D9-8579-EE84-88DEF304DB90}"/>
              </a:ext>
            </a:extLst>
          </p:cNvPr>
          <p:cNvSpPr/>
          <p:nvPr/>
        </p:nvSpPr>
        <p:spPr>
          <a:xfrm>
            <a:off x="0" y="0"/>
            <a:ext cx="12192000" cy="951345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784A72-9DF8-0508-5077-D5AA4D5D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345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Teamwork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84CA8-8235-3976-0C1E-6A2D3B00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12"/>
            <a:ext cx="10515600" cy="154478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Frontend: Cserni Krisztián</a:t>
            </a:r>
          </a:p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Backend: Balog Patrik</a:t>
            </a:r>
          </a:p>
          <a:p>
            <a:pPr marL="0" indent="0" algn="ctr">
              <a:buNone/>
            </a:pP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Full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stack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separation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,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but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we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worked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as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a team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F93D0B32-EEE8-19FC-CE52-A678A50C1D24}"/>
              </a:ext>
            </a:extLst>
          </p:cNvPr>
          <p:cNvSpPr txBox="1">
            <a:spLocks/>
          </p:cNvSpPr>
          <p:nvPr/>
        </p:nvSpPr>
        <p:spPr>
          <a:xfrm>
            <a:off x="838200" y="4500132"/>
            <a:ext cx="10515600" cy="2113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GitHub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Microsoft Team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Facebook / Messenger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OneDrive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2958A59-453D-EF99-2EFC-1B49D753ED0A}"/>
              </a:ext>
            </a:extLst>
          </p:cNvPr>
          <p:cNvSpPr/>
          <p:nvPr/>
        </p:nvSpPr>
        <p:spPr>
          <a:xfrm>
            <a:off x="0" y="3277540"/>
            <a:ext cx="12192000" cy="951345"/>
          </a:xfrm>
          <a:prstGeom prst="rect">
            <a:avLst/>
          </a:prstGeom>
          <a:solidFill>
            <a:srgbClr val="4D506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4066D108-3673-E55D-C3D6-69210C91D9F6}"/>
              </a:ext>
            </a:extLst>
          </p:cNvPr>
          <p:cNvSpPr txBox="1">
            <a:spLocks/>
          </p:cNvSpPr>
          <p:nvPr/>
        </p:nvSpPr>
        <p:spPr>
          <a:xfrm>
            <a:off x="838200" y="3277540"/>
            <a:ext cx="10515600" cy="95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Communication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  <p:pic>
        <p:nvPicPr>
          <p:cNvPr id="5" name="Kép 4" descr="A képen szimbólum, Grafika, képernyőkép, Betűtípus látható&#10;&#10;Automatikusan generált leírás">
            <a:extLst>
              <a:ext uri="{FF2B5EF4-FFF2-40B4-BE49-F238E27FC236}">
                <a16:creationId xmlns:a16="http://schemas.microsoft.com/office/drawing/2014/main" id="{B7F04B44-5558-5699-6849-9B3D6BE1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245">
            <a:off x="3498567" y="4847503"/>
            <a:ext cx="905793" cy="890575"/>
          </a:xfrm>
          <a:prstGeom prst="rect">
            <a:avLst/>
          </a:prstGeom>
        </p:spPr>
      </p:pic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C412510-E84C-B0AC-EC9C-BB822A95E50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1874">
            <a:off x="7214759" y="4209828"/>
            <a:ext cx="1071103" cy="1057686"/>
          </a:xfrm>
          <a:prstGeom prst="rect">
            <a:avLst/>
          </a:prstGeom>
        </p:spPr>
      </p:pic>
      <p:pic>
        <p:nvPicPr>
          <p:cNvPr id="13" name="Kép 12" descr="A képen Grafika, képernyőkép, Acélkék, Színesség látható&#10;&#10;Automatikusan generált leírás">
            <a:extLst>
              <a:ext uri="{FF2B5EF4-FFF2-40B4-BE49-F238E27FC236}">
                <a16:creationId xmlns:a16="http://schemas.microsoft.com/office/drawing/2014/main" id="{41A72B84-85EF-E45C-9F8B-B2F3D3C3D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10" y="5846910"/>
            <a:ext cx="1611283" cy="7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1584117-1FCB-5C48-30E8-8967FA12CAD8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Functions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of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our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u-HU" dirty="0" err="1">
                <a:latin typeface="Abadi" panose="020B0604020104020204" pitchFamily="34" charset="0"/>
              </a:rPr>
              <a:t>Registration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Login</a:t>
            </a:r>
          </a:p>
          <a:p>
            <a:r>
              <a:rPr lang="hu-HU" dirty="0" err="1">
                <a:latin typeface="Abadi" panose="020B0604020104020204" pitchFamily="34" charset="0"/>
              </a:rPr>
              <a:t>User</a:t>
            </a:r>
            <a:r>
              <a:rPr lang="hu-HU" dirty="0">
                <a:latin typeface="Abadi" panose="020B0604020104020204" pitchFamily="34" charset="0"/>
              </a:rPr>
              <a:t> and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CRUD </a:t>
            </a:r>
            <a:r>
              <a:rPr lang="hu-HU" dirty="0" err="1">
                <a:latin typeface="Abadi" panose="020B0604020104020204" pitchFamily="34" charset="0"/>
              </a:rPr>
              <a:t>operations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Profile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browse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Email </a:t>
            </a:r>
            <a:r>
              <a:rPr lang="hu-HU" dirty="0" err="1">
                <a:latin typeface="Abadi" panose="020B0604020104020204" pitchFamily="34" charset="0"/>
              </a:rPr>
              <a:t>feedback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from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order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Responsiveness</a:t>
            </a:r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C8A269E-9E77-3ED0-C3BC-A51572863C04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 descr="A képen Grafika, piros, tervezés látható&#10;&#10;Automatikusan generált leírás">
            <a:extLst>
              <a:ext uri="{FF2B5EF4-FFF2-40B4-BE49-F238E27FC236}">
                <a16:creationId xmlns:a16="http://schemas.microsoft.com/office/drawing/2014/main" id="{B8187A6F-3ED4-3995-FEDA-A6F99A4F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00" y="3694224"/>
            <a:ext cx="1800000" cy="180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9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Frontend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70417"/>
              </p:ext>
            </p:extLst>
          </p:nvPr>
        </p:nvGraphicFramePr>
        <p:xfrm>
          <a:off x="2032000" y="2705484"/>
          <a:ext cx="8127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526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6" name="Kép 5" descr="A képen Grafika, képernyőkép, szimbólum, embléma látható&#10;&#10;Automatikusan generált leírás">
            <a:extLst>
              <a:ext uri="{FF2B5EF4-FFF2-40B4-BE49-F238E27FC236}">
                <a16:creationId xmlns:a16="http://schemas.microsoft.com/office/drawing/2014/main" id="{1D49CE41-7851-13C8-C0A3-0318F04E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37" y="3396261"/>
            <a:ext cx="2395926" cy="2395926"/>
          </a:xfrm>
          <a:prstGeom prst="rect">
            <a:avLst/>
          </a:prstGeom>
        </p:spPr>
      </p:pic>
      <p:pic>
        <p:nvPicPr>
          <p:cNvPr id="8" name="Kép 7" descr="A képen sárga, Téglalap, Grafika, képernyőkép látható&#10;&#10;Automatikusan generált leírás">
            <a:extLst>
              <a:ext uri="{FF2B5EF4-FFF2-40B4-BE49-F238E27FC236}">
                <a16:creationId xmlns:a16="http://schemas.microsoft.com/office/drawing/2014/main" id="{B2C4D58C-7AA3-3FDB-6B61-AF5BECBBF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00" y="360531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A95862DE-EABC-5686-6986-6F1EA2D8D1FC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latin typeface="Abadi" panose="020B0604020104020204" pitchFamily="34" charset="0"/>
              </a:rPr>
              <a:t>Backend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96121"/>
              </p:ext>
            </p:extLst>
          </p:nvPr>
        </p:nvGraphicFramePr>
        <p:xfrm>
          <a:off x="3386667" y="2705484"/>
          <a:ext cx="541866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Node.js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 err="1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MySql</a:t>
                      </a:r>
                      <a:endParaRPr lang="hu-HU" sz="2600" b="0" dirty="0">
                        <a:solidFill>
                          <a:srgbClr val="FFFFFF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7" name="Kép 6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BF5BFD5D-E54F-B801-37BF-ED85FC67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51" y="3414881"/>
            <a:ext cx="2880000" cy="2880000"/>
          </a:xfrm>
          <a:prstGeom prst="rect">
            <a:avLst/>
          </a:prstGeom>
        </p:spPr>
      </p:pic>
      <p:pic>
        <p:nvPicPr>
          <p:cNvPr id="11" name="Kép 10" descr="A képen Grafika, szöveg, Grafikus tervezés, Betűtípus látható&#10;&#10;Automatikusan generált leírás">
            <a:extLst>
              <a:ext uri="{FF2B5EF4-FFF2-40B4-BE49-F238E27FC236}">
                <a16:creationId xmlns:a16="http://schemas.microsoft.com/office/drawing/2014/main" id="{78ACFFB2-786F-CB50-ECBE-3E66459F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1" y="34319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4793CAE6-E86C-F5FC-9FDC-A5114074844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20288F63-BAD4-26C9-FCD6-EA33542A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6"/>
            <a:ext cx="10515600" cy="848722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Database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3" name="Kép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F6D432A-B07B-3C02-429D-1B8B7A60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48" y="980172"/>
            <a:ext cx="5976904" cy="5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E34079C0-0970-A35E-4749-C9B2E6C9073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B49DE8-16A3-3E65-562A-BC3F9454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8084"/>
          </a:xfrm>
        </p:spPr>
        <p:txBody>
          <a:bodyPr anchor="ctr"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Folder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structure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759F718-9DE5-B089-309D-A6A0C173556A}"/>
              </a:ext>
            </a:extLst>
          </p:cNvPr>
          <p:cNvSpPr txBox="1"/>
          <p:nvPr/>
        </p:nvSpPr>
        <p:spPr>
          <a:xfrm>
            <a:off x="83820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Frontend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2A049C-C713-6ECF-ADE9-5FFF61946E46}"/>
              </a:ext>
            </a:extLst>
          </p:cNvPr>
          <p:cNvSpPr txBox="1"/>
          <p:nvPr/>
        </p:nvSpPr>
        <p:spPr>
          <a:xfrm>
            <a:off x="511175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Backend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28E82F-F6EB-6CA7-49C1-3E74D624249B}"/>
              </a:ext>
            </a:extLst>
          </p:cNvPr>
          <p:cNvSpPr txBox="1"/>
          <p:nvPr/>
        </p:nvSpPr>
        <p:spPr>
          <a:xfrm>
            <a:off x="938530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Abadi" panose="020B0604020104020204" pitchFamily="34" charset="0"/>
              </a:rPr>
              <a:t>Tests</a:t>
            </a:r>
            <a:r>
              <a:rPr lang="hu-HU" sz="2800" dirty="0">
                <a:latin typeface="Abadi" panose="020B0604020104020204" pitchFamily="34" charset="0"/>
              </a:rPr>
              <a:t> </a:t>
            </a:r>
            <a:r>
              <a:rPr lang="hu-HU" sz="2800" dirty="0" err="1">
                <a:latin typeface="Abadi" panose="020B0604020104020204" pitchFamily="34" charset="0"/>
              </a:rPr>
              <a:t>folder</a:t>
            </a:r>
            <a:endParaRPr lang="hu-HU" sz="2800" dirty="0">
              <a:latin typeface="Abadi" panose="020B0604020104020204" pitchFamily="34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FE8B447F-D6CC-6E03-BC90-94745036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7" y="1871417"/>
            <a:ext cx="1810003" cy="488700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580EEF81-5A81-DF47-2394-D4787E39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80" y="1871417"/>
            <a:ext cx="1886213" cy="351521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92759753-4C5A-30DC-5563-B6F7D98C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3" y="1868488"/>
            <a:ext cx="2257740" cy="236253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57C6A43E-3CCD-812C-EBFB-52144DD11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45" y="1868488"/>
            <a:ext cx="2276793" cy="4020111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F16B7795-2D1C-4AA4-169B-4D46E1BA3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098" y="1868488"/>
            <a:ext cx="227679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831E1A48-A9E9-0256-7BF0-7B4B54ECCF57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CF8DED-D381-C9B1-B2FC-B65E7B2F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2299533"/>
            <a:ext cx="3600000" cy="224507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684E78F-7124-39C9-207A-AD1B6971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Tests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F0D781-E61E-8195-399F-EEEBC65D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1" y="2299533"/>
            <a:ext cx="3600000" cy="31352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9AF7317-5C72-8C12-99E6-0B892729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49" y="2299533"/>
            <a:ext cx="3600000" cy="230809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artalom helye 2">
            <a:extLst>
              <a:ext uri="{FF2B5EF4-FFF2-40B4-BE49-F238E27FC236}">
                <a16:creationId xmlns:a16="http://schemas.microsoft.com/office/drawing/2014/main" id="{62574D66-34C6-0073-BC70-D991263F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109</Words>
  <Application>Microsoft Office PowerPoint</Application>
  <PresentationFormat>Szélesvásznú</PresentationFormat>
  <Paragraphs>48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Office-téma</vt:lpstr>
      <vt:lpstr>Bútorprojekt</vt:lpstr>
      <vt:lpstr>Introduction</vt:lpstr>
      <vt:lpstr>Teamwork</vt:lpstr>
      <vt:lpstr>Functions of our program</vt:lpstr>
      <vt:lpstr>Technologies</vt:lpstr>
      <vt:lpstr>Technologies</vt:lpstr>
      <vt:lpstr>Database</vt:lpstr>
      <vt:lpstr>Folder structure</vt:lpstr>
      <vt:lpstr>Frontend Tests</vt:lpstr>
      <vt:lpstr>Frontend Tests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Bútorprojekt</dc:title>
  <dc:creator>Krisztiàn Cserni</dc:creator>
  <cp:lastModifiedBy>Balog Patrik</cp:lastModifiedBy>
  <cp:revision>16</cp:revision>
  <dcterms:created xsi:type="dcterms:W3CDTF">2024-04-18T17:32:22Z</dcterms:created>
  <dcterms:modified xsi:type="dcterms:W3CDTF">2024-04-19T12:19:31Z</dcterms:modified>
</cp:coreProperties>
</file>