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483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889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3307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138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80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690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0276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3014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472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229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032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431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561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324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578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83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827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A130DC-C035-4E21-BB6C-8ADD5058CE48}" type="datetimeFigureOut">
              <a:rPr lang="ro-RO" smtClean="0"/>
              <a:t>13.01.2025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7552C-1708-463C-8025-D101F29D4E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39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E922-B627-E844-08A2-6F1F918DA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00" y="300568"/>
            <a:ext cx="9930349" cy="2616199"/>
          </a:xfrm>
        </p:spPr>
        <p:txBody>
          <a:bodyPr/>
          <a:lstStyle/>
          <a:p>
            <a:r>
              <a:rPr lang="ro-RO" dirty="0"/>
              <a:t>Sistem Distribuit de Mesaje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76CBD-D498-7EF2-7653-B4A52B00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400" y="3767138"/>
            <a:ext cx="3937000" cy="2265362"/>
          </a:xfrm>
        </p:spPr>
        <p:txBody>
          <a:bodyPr/>
          <a:lstStyle/>
          <a:p>
            <a:pPr algn="r"/>
            <a:r>
              <a:rPr lang="ro-RO" dirty="0"/>
              <a:t>Balog David Alexandru</a:t>
            </a:r>
          </a:p>
          <a:p>
            <a:pPr algn="r"/>
            <a:r>
              <a:rPr lang="ro-RO" dirty="0"/>
              <a:t>Marchis Ionut Florin</a:t>
            </a:r>
          </a:p>
          <a:p>
            <a:pPr algn="r"/>
            <a:r>
              <a:rPr lang="ro-RO" dirty="0"/>
              <a:t>Ossian Mihai Vlad</a:t>
            </a:r>
          </a:p>
          <a:p>
            <a:pPr algn="r"/>
            <a:endParaRPr lang="ro-RO" dirty="0"/>
          </a:p>
          <a:p>
            <a:pPr algn="r"/>
            <a:r>
              <a:rPr lang="ro-RO" dirty="0"/>
              <a:t>ICALL IV</a:t>
            </a:r>
          </a:p>
        </p:txBody>
      </p:sp>
    </p:spTree>
    <p:extLst>
      <p:ext uri="{BB962C8B-B14F-4D97-AF65-F5344CB8AC3E}">
        <p14:creationId xmlns:p14="http://schemas.microsoft.com/office/powerpoint/2010/main" val="244033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61B2-58C4-63BB-84E2-0EF00DF3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320935" cy="1752599"/>
          </a:xfrm>
        </p:spPr>
        <p:txBody>
          <a:bodyPr/>
          <a:lstStyle/>
          <a:p>
            <a:r>
              <a:rPr lang="ro-RO" dirty="0"/>
              <a:t>ServerNode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2F9C3-DF8D-7953-804E-676BCBF1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530" y="161240"/>
            <a:ext cx="4227562" cy="65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8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6EA7-D4EC-FCAC-2F8E-DAE89969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82" y="-193431"/>
            <a:ext cx="4934074" cy="1752599"/>
          </a:xfrm>
        </p:spPr>
        <p:txBody>
          <a:bodyPr/>
          <a:lstStyle/>
          <a:p>
            <a:r>
              <a:rPr lang="ro-RO" dirty="0"/>
              <a:t>Rularea aplicației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12619-F1C4-0B1E-B956-43C4250BE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24" y="1077742"/>
            <a:ext cx="7033260" cy="3418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D433B-0D5A-274C-4EBE-0EA597EFEB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36" y="4621823"/>
            <a:ext cx="693039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0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7EE2-12C2-AB8F-6689-AB5AE1C4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Mulțumim!</a:t>
            </a:r>
          </a:p>
        </p:txBody>
      </p:sp>
    </p:spTree>
    <p:extLst>
      <p:ext uri="{BB962C8B-B14F-4D97-AF65-F5344CB8AC3E}">
        <p14:creationId xmlns:p14="http://schemas.microsoft.com/office/powerpoint/2010/main" val="64223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A217-98EF-39B8-DC70-EB00A2B8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32E6-06C8-21CB-4789-0C2DE9DE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4114"/>
            <a:ext cx="10018713" cy="4018085"/>
          </a:xfrm>
        </p:spPr>
        <p:txBody>
          <a:bodyPr/>
          <a:lstStyle/>
          <a:p>
            <a:pPr marL="0" indent="0">
              <a:buNone/>
            </a:pPr>
            <a:r>
              <a:rPr lang="ro-RO" sz="2800" dirty="0">
                <a:effectLst/>
                <a:latin typeface="Times New Roman" panose="02020603050405020304" pitchFamily="18" charset="0"/>
                <a:ea typeface="Batang"/>
              </a:rPr>
              <a:t>Sistemele distribuite reprezintă o componentă esențială a infrastructurii tehnologice moderne, oferind soluții scalabile și reziliente pentru gestionarea datelor și resurselor. </a:t>
            </a:r>
          </a:p>
          <a:p>
            <a:pPr marL="0" indent="0">
              <a:buNone/>
            </a:pPr>
            <a:r>
              <a:rPr lang="ro-RO" sz="2800" dirty="0">
                <a:effectLst/>
                <a:latin typeface="Times New Roman" panose="02020603050405020304" pitchFamily="18" charset="0"/>
                <a:ea typeface="Batang"/>
              </a:rPr>
              <a:t>Scopul acestui sistem este de a distribui fișiere și date între noduri printr-o rețea logică inelară, utilizând TCP pentru a asigura transferuri corecte, ordonate și fără pierderi de date. 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3335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E600-7BA6-0A13-B1C0-F3293FC8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/>
              <a:t>Scopul proiectului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3E9E-5653-93A4-4EB4-1EDB2B4D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23392"/>
            <a:ext cx="10018713" cy="4079631"/>
          </a:xfrm>
        </p:spPr>
        <p:txBody>
          <a:bodyPr>
            <a:normAutofit/>
          </a:bodyPr>
          <a:lstStyle/>
          <a:p>
            <a:pPr marL="0" marR="0" indent="0" algn="just">
              <a:buNone/>
            </a:pPr>
            <a:r>
              <a:rPr lang="ro-RO" dirty="0">
                <a:effectLst/>
                <a:latin typeface="Times New Roman" panose="02020603050405020304" pitchFamily="18" charset="0"/>
                <a:ea typeface="Batang"/>
              </a:rPr>
              <a:t>Proiectul are ca obiectiv principal dezvoltarea unui sistem distribuit capabil să asigure: </a:t>
            </a:r>
          </a:p>
          <a:p>
            <a:pPr marL="0" marR="0" indent="0" algn="just">
              <a:buNone/>
            </a:pPr>
            <a:endParaRPr lang="en-US" dirty="0">
              <a:effectLst/>
              <a:latin typeface="Times New Roman" panose="02020603050405020304" pitchFamily="18" charset="0"/>
              <a:ea typeface="Batang"/>
            </a:endParaRP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dirty="0">
                <a:effectLst/>
                <a:latin typeface="Times New Roman" panose="02020603050405020304" pitchFamily="18" charset="0"/>
                <a:ea typeface="Batang"/>
              </a:rPr>
              <a:t>Distribuirea datelor între noduri într-un mod echitabil</a:t>
            </a:r>
            <a:endParaRPr lang="en-US" dirty="0">
              <a:effectLst/>
              <a:latin typeface="Times New Roman" panose="02020603050405020304" pitchFamily="18" charset="0"/>
              <a:ea typeface="Batang"/>
            </a:endParaRP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dirty="0">
                <a:effectLst/>
                <a:latin typeface="Times New Roman" panose="02020603050405020304" pitchFamily="18" charset="0"/>
                <a:ea typeface="Batang"/>
              </a:rPr>
              <a:t>Rezistența la căderea unor noduri din inel, prin utilizarea replicării datelor și a unor mecanisme de rerutare eficiente. </a:t>
            </a:r>
            <a:endParaRPr lang="en-US" dirty="0">
              <a:effectLst/>
              <a:latin typeface="Times New Roman" panose="02020603050405020304" pitchFamily="18" charset="0"/>
              <a:ea typeface="Batang"/>
            </a:endParaRP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dirty="0">
                <a:effectLst/>
                <a:latin typeface="Times New Roman" panose="02020603050405020304" pitchFamily="18" charset="0"/>
                <a:ea typeface="Batang"/>
              </a:rPr>
              <a:t>Gestionarea automată a eșecurilor unui nod picat, prin detectarea rapidă a problemelor și ajustarea structurii inelului fără a compromite funcționarea sistemului.</a:t>
            </a:r>
            <a:endParaRPr lang="en-US" dirty="0">
              <a:effectLst/>
              <a:latin typeface="Times New Roman" panose="02020603050405020304" pitchFamily="18" charset="0"/>
              <a:ea typeface="Batang"/>
            </a:endParaRPr>
          </a:p>
          <a:p>
            <a:pPr marL="0" marR="0" indent="0" algn="just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Batang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8033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3C75-0375-2CC1-EA47-4DA0E991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o-RO" dirty="0"/>
              <a:t>Componente principale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464D-51EE-55EA-F8E1-5A8EE375F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0008"/>
            <a:ext cx="10018713" cy="4826977"/>
          </a:xfrm>
        </p:spPr>
        <p:txBody>
          <a:bodyPr>
            <a:normAutofit/>
          </a:bodyPr>
          <a:lstStyle/>
          <a:p>
            <a:pPr marL="342900" marR="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o-RO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Batang"/>
              </a:rPr>
              <a:t>Nodurile</a:t>
            </a:r>
            <a:endParaRPr lang="en-US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Batang"/>
            </a:endParaRPr>
          </a:p>
          <a:p>
            <a:pPr marL="742950" marR="0" lvl="1" indent="-28575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o-RO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Batang"/>
              </a:rPr>
              <a:t>Identificator unic generat prin id.</a:t>
            </a:r>
            <a:endParaRPr lang="en-US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Batang"/>
            </a:endParaRPr>
          </a:p>
          <a:p>
            <a:pPr marL="742950" marR="0" lvl="1" indent="-28575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o-RO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Batang"/>
              </a:rPr>
              <a:t>Responsabilități: stocarea și redistribuirea datelor catre alte noduri si clienti.</a:t>
            </a:r>
            <a:endParaRPr lang="en-US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Batang"/>
            </a:endParaRPr>
          </a:p>
          <a:p>
            <a:pPr marL="342900" marR="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o-RO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Batang"/>
              </a:rPr>
              <a:t>Protocolul de comunicare</a:t>
            </a:r>
            <a:endParaRPr lang="en-US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Batang"/>
            </a:endParaRPr>
          </a:p>
          <a:p>
            <a:pPr marL="742950" marR="0" lvl="1" indent="-28575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o-RO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Batang"/>
              </a:rPr>
              <a:t>Se bazează pe TCP (Transmision Control Protocol) pentru schimbul de mesaje între noduri.</a:t>
            </a:r>
            <a:endParaRPr lang="en-US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Batang"/>
            </a:endParaRPr>
          </a:p>
          <a:p>
            <a:pPr marL="342900" marR="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o-RO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Batang"/>
              </a:rPr>
              <a:t>Detectarea eșecurilor</a:t>
            </a:r>
            <a:endParaRPr lang="en-US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Batang"/>
            </a:endParaRPr>
          </a:p>
          <a:p>
            <a:pPr marL="742950" marR="0" lvl="1" indent="-28575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o-RO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Batang"/>
              </a:rPr>
              <a:t>Mecanism de ping periodic („heartbeat”) pentru monitorizarea nodurilor vecine.</a:t>
            </a:r>
            <a:endParaRPr lang="en-US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Batang"/>
            </a:endParaRPr>
          </a:p>
          <a:p>
            <a:pPr marL="742950" marR="0" lvl="1" indent="-28575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o-RO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Batang"/>
              </a:rPr>
              <a:t>Mecanism de redirecționare a nodului urmator in mesajului heartbeat.</a:t>
            </a:r>
            <a:endParaRPr lang="en-US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Batang"/>
            </a:endParaRPr>
          </a:p>
          <a:p>
            <a:pPr marL="342900" marR="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o-RO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Batang"/>
              </a:rPr>
              <a:t>Server nod</a:t>
            </a:r>
            <a:endParaRPr lang="en-US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Batang"/>
            </a:endParaRPr>
          </a:p>
          <a:p>
            <a:pPr marL="742950" marR="0" lvl="1" indent="-28575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Batang"/>
              </a:rPr>
              <a:t>Un nod similar cu cele din inel care trimite date noastre unui nod aleatoriu.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1070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2A94-F980-182D-EB93-A6633941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539154"/>
          </a:xfrm>
        </p:spPr>
        <p:txBody>
          <a:bodyPr>
            <a:normAutofit/>
          </a:bodyPr>
          <a:lstStyle/>
          <a:p>
            <a:r>
              <a:rPr lang="ro-RO" sz="6600" dirty="0"/>
              <a:t>Codul sursă</a:t>
            </a:r>
          </a:p>
        </p:txBody>
      </p:sp>
    </p:spTree>
    <p:extLst>
      <p:ext uri="{BB962C8B-B14F-4D97-AF65-F5344CB8AC3E}">
        <p14:creationId xmlns:p14="http://schemas.microsoft.com/office/powerpoint/2010/main" val="392511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95FA-49E4-1DEB-9EAA-9FB7B664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4611689" cy="1752599"/>
          </a:xfrm>
        </p:spPr>
        <p:txBody>
          <a:bodyPr/>
          <a:lstStyle/>
          <a:p>
            <a:r>
              <a:rPr lang="ro-RO" dirty="0"/>
              <a:t>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EEC75-B661-0103-0C42-62F0C5C88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38" y="127317"/>
            <a:ext cx="5320030" cy="66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094E-5EC7-3640-6677-F7841CFD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27" y="650631"/>
            <a:ext cx="6604612" cy="1752599"/>
          </a:xfrm>
        </p:spPr>
        <p:txBody>
          <a:bodyPr/>
          <a:lstStyle/>
          <a:p>
            <a:r>
              <a:rPr lang="ro-RO" dirty="0"/>
              <a:t>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DEAF0-1A1E-0431-0B13-550839071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13" y="163989"/>
            <a:ext cx="3351904" cy="653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A556-F982-5EC2-BC83-94F308D9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843" y="685800"/>
            <a:ext cx="5347312" cy="1752599"/>
          </a:xfrm>
        </p:spPr>
        <p:txBody>
          <a:bodyPr/>
          <a:lstStyle/>
          <a:p>
            <a:r>
              <a:rPr lang="ro-RO" dirty="0"/>
              <a:t>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9C6BB-8071-1AC6-F36F-C5D9FD835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501" y="215559"/>
            <a:ext cx="2226375" cy="62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E6D0-3ED8-3B87-F067-6AFCAAB2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494458" cy="1752599"/>
          </a:xfrm>
        </p:spPr>
        <p:txBody>
          <a:bodyPr/>
          <a:lstStyle/>
          <a:p>
            <a:r>
              <a:rPr lang="ro-RO" dirty="0"/>
              <a:t>RingNode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2AC4A-F6FB-C59F-417B-DDD52AAAC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99" y="411053"/>
            <a:ext cx="3804672" cy="60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4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</TotalTime>
  <Words>227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Symbol</vt:lpstr>
      <vt:lpstr>Times New Roman</vt:lpstr>
      <vt:lpstr>Parallax</vt:lpstr>
      <vt:lpstr>Sistem Distribuit de Mesaje</vt:lpstr>
      <vt:lpstr>Introducere</vt:lpstr>
      <vt:lpstr>Scopul proiectului</vt:lpstr>
      <vt:lpstr>Componente principale</vt:lpstr>
      <vt:lpstr>Codul sursă</vt:lpstr>
      <vt:lpstr>Client</vt:lpstr>
      <vt:lpstr>Message</vt:lpstr>
      <vt:lpstr>News</vt:lpstr>
      <vt:lpstr>RingNode</vt:lpstr>
      <vt:lpstr>ServerNode</vt:lpstr>
      <vt:lpstr>Rularea aplicației</vt:lpstr>
      <vt:lpstr>Mulțumim!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Balog</dc:creator>
  <cp:lastModifiedBy>David Balog</cp:lastModifiedBy>
  <cp:revision>4</cp:revision>
  <dcterms:created xsi:type="dcterms:W3CDTF">2025-01-13T20:57:34Z</dcterms:created>
  <dcterms:modified xsi:type="dcterms:W3CDTF">2025-01-13T21:11:25Z</dcterms:modified>
</cp:coreProperties>
</file>