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3BFF-CE2C-D68A-0829-D911B7F1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DB19-1B29-6EF2-BD83-62CC0094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FDE9-9E5A-EB31-8C5F-B06E7A8F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2A72-AD8F-09DB-1CAD-2DF14E7A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559D-E0CD-2445-07E7-9FF6DED2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7ADC-8910-3BF0-DCCC-F22D105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F20CE-2B6D-72DE-8D8E-5EA4457BA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9CFA-4B8E-3558-3553-144D3058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F39B-86CE-3A68-1E36-CAFAF905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D4E0-ECA0-801F-235C-D9DA39A4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E6761-96D8-ADA1-1421-CBD2083BE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12A8-F923-C762-D82B-6C2EE4044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64AE-64F4-6013-565A-19582254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66AD-95DF-D706-5F7B-869EB106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E4C0-CA11-C4D0-49C4-3AC153DF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BE87-098B-FE9B-04AC-997AD997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555C-9270-66AB-BE04-492F43BB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E353-7552-51CA-366D-7C9579F3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B154-9C2F-3756-8071-4F1C3A00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6F56-4368-5A5D-312E-CFE74F96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B15-792F-C0F7-494A-FA3CBDE1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F336-131C-3E87-8023-0BE02299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457-23F8-0CB2-198E-52D444E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9E75-5165-D3CA-627E-75C7A9F2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9D64-4464-8930-5588-9CF27D27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EB79-8246-5309-41DF-787CF1CD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BF7B-6921-9950-DE60-2C1420EEC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20AD2-1986-B379-620F-625D6B00B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1829-0F6E-4E01-A777-0CD812A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F81E-2A5D-FC82-3218-64B92B50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579AD-FB79-FA65-564A-D8686E95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06E0-99CA-A4B0-3FB9-6301D2EE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5177-6325-9AE5-A4F7-DA9E0F97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1242-1DE5-F14C-4AC9-D6B88F09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4EF73-6920-88BB-A0A9-FEDB45BE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39531-3CCA-3574-5FD9-3192B0751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5CD25-5D42-272A-FF85-F48C2A17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A2EC8-58A2-DE14-D771-3D9377E8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0BF6-E37F-0B09-0FAB-A88B67CA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A6B9-97B9-6D62-8C67-35BB6587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4297-AF27-CE3D-BB9C-61BC6B6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908AD-65E8-FAC4-6C7A-9B8EADF7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6EB83-907A-BB11-64BC-FAAC4A34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F15B6-B088-655C-3927-2A0990C5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7789-BF80-3645-1B5A-31ECF44F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2781-4C5C-28B0-F5F7-30721B92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F295-3BF3-3D15-9A95-5764448E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59CE-82D6-5A92-3728-F996211F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45E5C-3C96-A90F-A4AE-9317250DD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68972-9518-8DEA-67E4-C3FE055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8746B-D682-E0EC-65EE-B7338028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CA408-C8A3-8B0C-5C94-9EAFDC9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244-1112-2760-273E-CBEC82F4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A5773-9B17-B300-553C-3C223D3A2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467F4-AED9-E791-4FF1-8CA87518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5FAF-F1BA-C1DB-E4B2-C216975E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2F3D-677B-DFB7-41EF-C6DDD076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4A9B-98F1-DBC4-34E8-2F99605D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48F12-555D-8972-1919-BB7621B4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43F62-81E8-A7B3-C21F-CBB3959C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0908-20AA-375B-ED94-58061795B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02B6F-6441-455B-B08F-9493D508423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0F06-FB74-45F8-FB78-48A698EE4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30C8-16D1-3211-8383-579E4508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10AB1-D509-43FA-9734-8DEA5916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919BA9-E713-7779-F86B-CCE44880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215" y="3574116"/>
            <a:ext cx="11405569" cy="2742922"/>
          </a:xfrm>
        </p:spPr>
        <p:txBody>
          <a:bodyPr>
            <a:normAutofit/>
          </a:bodyPr>
          <a:lstStyle/>
          <a:p>
            <a:r>
              <a:rPr lang="ro-RO" dirty="0"/>
              <a:t>Analiza Datelor</a:t>
            </a:r>
          </a:p>
          <a:p>
            <a:endParaRPr lang="ro-RO" dirty="0"/>
          </a:p>
          <a:p>
            <a:endParaRPr lang="ro-RO" dirty="0"/>
          </a:p>
          <a:p>
            <a:pPr algn="r"/>
            <a:endParaRPr lang="ro-RO" dirty="0"/>
          </a:p>
          <a:p>
            <a:pPr algn="r"/>
            <a:r>
              <a:rPr lang="ro-RO" dirty="0"/>
              <a:t>Balog David Alexandru</a:t>
            </a:r>
          </a:p>
          <a:p>
            <a:pPr algn="r"/>
            <a:r>
              <a:rPr lang="ro-RO" dirty="0"/>
              <a:t>ICALL3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2C7F98-AB0F-C61F-237C-39CEC6271127}"/>
              </a:ext>
            </a:extLst>
          </p:cNvPr>
          <p:cNvSpPr/>
          <p:nvPr/>
        </p:nvSpPr>
        <p:spPr>
          <a:xfrm>
            <a:off x="2945380" y="2233473"/>
            <a:ext cx="63012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Carbon Footprint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11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67F-1B0F-2A95-55C8-0E03DC3E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Introducere, Tema Aleasă, Motivatia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C703-352B-BC40-23F1-204C5CAC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2709-CBD1-953D-4854-7168156F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Prezentarea Bazei de Date, Campuri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3F74-1FBD-981C-59E4-E1C6BB63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1D5B-60BB-98E4-886D-55F593D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Prelucrarea Datelor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71F3-AE76-D66A-3C01-EDBF4F73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7CFF-FC4B-63AB-7501-20194EF8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Algoritmii testați, modelul final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672C-77F3-A36B-E49D-DDF956F7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CF4-4A4D-9C50-F070-8EA3E07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Rezultate, Concluzii, Corelatii, Curiozitati, Cunostinte Noi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5A60-D41C-FD7C-8EA9-37DBAE99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Introducere, Tema Aleasă, Motivatia</vt:lpstr>
      <vt:lpstr>Prezentarea Bazei de Date, Campuri</vt:lpstr>
      <vt:lpstr>Prelucrarea Datelor</vt:lpstr>
      <vt:lpstr>Algoritmii testați, modelul final</vt:lpstr>
      <vt:lpstr>Rezultate, Concluzii, Corelatii, Curiozitati, Cunostinte Noi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Balog</dc:creator>
  <cp:lastModifiedBy>David Balog</cp:lastModifiedBy>
  <cp:revision>1</cp:revision>
  <dcterms:created xsi:type="dcterms:W3CDTF">2024-05-29T11:59:50Z</dcterms:created>
  <dcterms:modified xsi:type="dcterms:W3CDTF">2024-05-29T12:04:03Z</dcterms:modified>
</cp:coreProperties>
</file>