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44146-ED32-0804-175D-D7C7689E0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FE9A9F-1D27-EEB1-6A3E-AE7609E4C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D3AFE-EC5A-304A-92C1-35087543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062-AD5D-43DA-84E5-5066973F9104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A0D556-3DA5-BD9F-4540-163C8DCF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7B694D-29D3-853C-E8DD-DC1321CB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1277-3831-4254-A888-85A4FE73F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15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700142-6A7B-986F-AD27-F3454D32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B433853-89AC-304B-3C82-5BCFC62BE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03A453-A732-AEE0-5EBD-811EC5F7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062-AD5D-43DA-84E5-5066973F9104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BCD1A6-AC3C-C595-9406-0A2BF5C2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31C5B3-FFE2-3137-3D7C-8F5837B3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1277-3831-4254-A888-85A4FE73F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49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6BDC5A0-1408-4DDA-C9EF-1798BE0A3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8E52E9E-C2E0-E010-8EF2-A2A36E9F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2BCBA4-61E6-DE42-F53E-D4C0A693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062-AD5D-43DA-84E5-5066973F9104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A80F2F-226D-2EE6-C960-7CF9F0D9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3309F3-47F4-71D0-2C78-39960976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1277-3831-4254-A888-85A4FE73F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045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E4ABDF-5231-8271-8D7D-E2EC133A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3EC342-FB5E-CE5F-E70D-9B23A67D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B53004-6F48-0FAD-8113-D5D66D4E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062-AD5D-43DA-84E5-5066973F9104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E50B7D-A290-1341-50B7-D20F3C1B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66E8AC-4467-C692-D8B4-9A92169C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1277-3831-4254-A888-85A4FE73F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259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F8C5F5-DB7B-F50D-9F70-6E0A8977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D6BBB2-8BBD-8B67-590F-B39E51C9F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5E58A6-BFBB-9CA8-5671-E8D5B955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062-AD5D-43DA-84E5-5066973F9104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D5F33C-78E7-A8AB-B309-152EA291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6EA3B8-EED0-11C8-04E0-11FE8095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1277-3831-4254-A888-85A4FE73F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67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D9F441-287C-BFDC-C40A-18076AD4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EC0199-93B5-C019-E8D5-637D5C0D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FC9886-B533-2984-12F6-B1B30FD42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21850C-40EC-3539-3E4C-49AFCDCA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062-AD5D-43DA-84E5-5066973F9104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4754F41-D01A-F124-BCA4-B3A2219A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CEE8450-7B0C-1A9C-B1D9-FF78055E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1277-3831-4254-A888-85A4FE73F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288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547A08-8D1B-3763-91A2-ECD81C95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9DD841-4F66-D03E-61E1-B90B3C3C6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0CC170-E1D6-8C19-B398-510985A9B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66C7FA6-B495-A8D5-EA24-2CF0D56BE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0DAD58B-41DB-0100-1AC5-2DE41EB4C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7FC450C-30C1-8BC9-AFA9-06B2841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062-AD5D-43DA-84E5-5066973F9104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6B88F10-1458-FADC-3FA4-BA6B96F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0A11200-2BC8-741A-D563-4FA5F885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1277-3831-4254-A888-85A4FE73F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638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643473-7206-FECD-E33B-DA76AA5C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A7EA3EF-8099-9216-61AE-3E0577F7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062-AD5D-43DA-84E5-5066973F9104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039F17D-1E3E-1AC4-735B-C084BA3B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8A6727-10EE-34FF-0E04-3C412D12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1277-3831-4254-A888-85A4FE73F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9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E8C3E0A-B8D3-5065-48EA-688555B1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062-AD5D-43DA-84E5-5066973F9104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829E85-2226-D2BA-99C7-AE0C0B29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0C11882-780D-9EA3-409A-2D81CE7A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1277-3831-4254-A888-85A4FE73F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38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206A9E-2A90-C295-DFE0-E90A9F9E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4AB1E4-4902-0CF5-E73D-3ECB7C97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34B070A-C9E4-94F6-FEE5-BA51DA87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0A4EB5-822E-3320-A650-B3816FA2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062-AD5D-43DA-84E5-5066973F9104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73E30A-4D77-C90A-80AF-88914BDA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26D5AD9-F2B2-9F4E-81CD-C5F621B6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1277-3831-4254-A888-85A4FE73F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77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5FC7C3-3CC2-A54E-3BA9-3FA7B706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B4478B8-EA56-2C78-90AA-DCE82A95A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BFD735-6DDA-5F60-5FFC-A76E803BB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A2F396-DAF6-A3ED-983E-5C7727B5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062-AD5D-43DA-84E5-5066973F9104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490E9B-9148-95DC-DA3A-EB0BBEF4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0EC2A3-980E-8616-F360-35CB4751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1277-3831-4254-A888-85A4FE73F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48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E58256F-C2CB-B2DC-1130-09C924C9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E2B9B8-633C-17DC-6F96-99044A02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22B7AD-C4BC-6D4E-CDC7-B834725F6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062-AD5D-43DA-84E5-5066973F9104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EC8D3-141A-22DB-6AF4-5FE597CF3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6F508C-C62D-F2E4-7256-95B5C0C1C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1277-3831-4254-A888-85A4FE73F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57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GO Sets Are Better Investments than Stocks, Bonds or Even Gold |  Architectural Digest">
            <a:extLst>
              <a:ext uri="{FF2B5EF4-FFF2-40B4-BE49-F238E27FC236}">
                <a16:creationId xmlns:a16="http://schemas.microsoft.com/office/drawing/2014/main" id="{2AB82699-69CA-F380-B07D-D21149C64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2182475" cy="68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BD5812B-2B26-E760-58F6-EEDE5A85C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55000"/>
            </a:schemeClr>
          </a:solidFill>
        </p:spPr>
        <p:txBody>
          <a:bodyPr/>
          <a:lstStyle/>
          <a:p>
            <a:r>
              <a:rPr lang="hu-HU" dirty="0"/>
              <a:t>A különböző </a:t>
            </a:r>
            <a:r>
              <a:rPr lang="hu-HU" dirty="0" err="1"/>
              <a:t>Lego</a:t>
            </a:r>
            <a:r>
              <a:rPr lang="hu-HU" dirty="0"/>
              <a:t> szettek tanulmányozása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EF306B0-7CBA-0670-3CEF-C0A48FCD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237" y="6467475"/>
            <a:ext cx="9144000" cy="38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hu-HU" dirty="0"/>
              <a:t>Balog Máté</a:t>
            </a:r>
          </a:p>
        </p:txBody>
      </p:sp>
    </p:spTree>
    <p:extLst>
      <p:ext uri="{BB962C8B-B14F-4D97-AF65-F5344CB8AC3E}">
        <p14:creationId xmlns:p14="http://schemas.microsoft.com/office/powerpoint/2010/main" val="416320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CBDD842-A374-FF0A-A69D-A0DBE038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476"/>
            <a:ext cx="12192000" cy="45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2F3795B7-1353-EC7C-B4FD-8984B8AB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69" y="0"/>
            <a:ext cx="889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2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3D86B37-E6A6-8825-F2E9-928558503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486"/>
            <a:ext cx="12192000" cy="47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3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FC347D7-9622-C59D-0957-75E5E60B7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62" y="0"/>
            <a:ext cx="395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1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Szélesvásznú</PresentationFormat>
  <Paragraphs>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különböző Lego szettek tanulmányozása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különböző Lego szettek tanulmányozása</dc:title>
  <dc:creator>balog mate</dc:creator>
  <cp:lastModifiedBy>balog mate</cp:lastModifiedBy>
  <cp:revision>1</cp:revision>
  <dcterms:created xsi:type="dcterms:W3CDTF">2024-01-05T16:04:16Z</dcterms:created>
  <dcterms:modified xsi:type="dcterms:W3CDTF">2024-01-05T16:04:22Z</dcterms:modified>
</cp:coreProperties>
</file>