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94694"/>
  </p:normalViewPr>
  <p:slideViewPr>
    <p:cSldViewPr snapToGrid="0">
      <p:cViewPr>
        <p:scale>
          <a:sx n="79" d="100"/>
          <a:sy n="79" d="100"/>
        </p:scale>
        <p:origin x="152" y="1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284A420-F50C-4C2C-B88E-E6F4EF504B6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893A6D2E-5228-4998-9E24-EFCCA024675E}"/>
              </a:ext>
            </a:extLst>
          </p:cNvPr>
          <p:cNvSpPr/>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9D878C-9930-44AF-AE18-FCA0DAE10D39}"/>
              </a:ext>
            </a:extLst>
          </p:cNvPr>
          <p:cNvSpPr>
            <a:spLocks noGrp="1"/>
          </p:cNvSpPr>
          <p:nvPr>
            <p:ph type="ctrTitle"/>
          </p:nvPr>
        </p:nvSpPr>
        <p:spPr>
          <a:xfrm>
            <a:off x="761802" y="852055"/>
            <a:ext cx="10380572" cy="2581463"/>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82D608-1F8D-47BB-B595-43B7BEACA90A}"/>
              </a:ext>
            </a:extLst>
          </p:cNvPr>
          <p:cNvSpPr>
            <a:spLocks noGrp="1"/>
          </p:cNvSpPr>
          <p:nvPr>
            <p:ph type="subTitle" idx="1"/>
          </p:nvPr>
        </p:nvSpPr>
        <p:spPr>
          <a:xfrm>
            <a:off x="761802" y="3754582"/>
            <a:ext cx="10380572" cy="2244436"/>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2D3C1DA-DAC9-422B-9450-54A7E03B3DE0}"/>
              </a:ext>
            </a:extLst>
          </p:cNvPr>
          <p:cNvSpPr>
            <a:spLocks noGrp="1"/>
          </p:cNvSpPr>
          <p:nvPr>
            <p:ph type="dt" sz="half" idx="10"/>
          </p:nvPr>
        </p:nvSpPr>
        <p:spPr/>
        <p:txBody>
          <a:bodyPr/>
          <a:lstStyle/>
          <a:p>
            <a:fld id="{3341EE12-F28E-4B03-A404-A8FCAE0F6316}" type="datetime1">
              <a:rPr lang="en-US" smtClean="0"/>
              <a:t>6/25/24</a:t>
            </a:fld>
            <a:endParaRPr lang="en-US" dirty="0"/>
          </a:p>
        </p:txBody>
      </p:sp>
      <p:sp>
        <p:nvSpPr>
          <p:cNvPr id="5" name="Footer Placeholder 4">
            <a:extLst>
              <a:ext uri="{FF2B5EF4-FFF2-40B4-BE49-F238E27FC236}">
                <a16:creationId xmlns:a16="http://schemas.microsoft.com/office/drawing/2014/main" id="{6739A2B9-3E23-4C08-A5CE-698861210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2E61E-26F7-4369-8F2F-6D3CDF644D94}"/>
              </a:ext>
            </a:extLst>
          </p:cNvPr>
          <p:cNvSpPr>
            <a:spLocks noGrp="1"/>
          </p:cNvSpPr>
          <p:nvPr>
            <p:ph type="sldNum" sz="quarter" idx="12"/>
          </p:nvPr>
        </p:nvSpPr>
        <p:spPr/>
        <p:txBody>
          <a:bodyPr/>
          <a:lstStyle/>
          <a:p>
            <a:fld id="{B4A918BC-4D43-4B42-B3C0-E7EBE25E6AF0}" type="slidenum">
              <a:rPr lang="en-US" smtClean="0"/>
              <a:t>‹#›</a:t>
            </a:fld>
            <a:endParaRPr lang="en-US" dirty="0"/>
          </a:p>
        </p:txBody>
      </p:sp>
      <p:cxnSp>
        <p:nvCxnSpPr>
          <p:cNvPr id="23" name="Straight Connector 22">
            <a:extLst>
              <a:ext uri="{FF2B5EF4-FFF2-40B4-BE49-F238E27FC236}">
                <a16:creationId xmlns:a16="http://schemas.microsoft.com/office/drawing/2014/main" id="{3ADB48DB-8E25-4F2F-8C02-5B793937255F}"/>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32BA7E3-7313-49C8-A245-A85BDEB13EB3}"/>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2038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69F7-12D5-40F0-88F0-33D60AEB021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65BB511-E79D-41D8-AF91-14A5C803FC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705DFA-4DAF-4B30-8032-503081AEA4BF}"/>
              </a:ext>
            </a:extLst>
          </p:cNvPr>
          <p:cNvSpPr>
            <a:spLocks noGrp="1"/>
          </p:cNvSpPr>
          <p:nvPr>
            <p:ph type="dt" sz="half" idx="10"/>
          </p:nvPr>
        </p:nvSpPr>
        <p:spPr/>
        <p:txBody>
          <a:bodyPr/>
          <a:lstStyle/>
          <a:p>
            <a:fld id="{B68B8189-0D9C-48A6-9FA3-862227B094CE}" type="datetime1">
              <a:rPr lang="en-US" smtClean="0"/>
              <a:t>6/25/24</a:t>
            </a:fld>
            <a:endParaRPr lang="en-US"/>
          </a:p>
        </p:txBody>
      </p:sp>
      <p:sp>
        <p:nvSpPr>
          <p:cNvPr id="5" name="Footer Placeholder 4">
            <a:extLst>
              <a:ext uri="{FF2B5EF4-FFF2-40B4-BE49-F238E27FC236}">
                <a16:creationId xmlns:a16="http://schemas.microsoft.com/office/drawing/2014/main" id="{E034FBF5-16C0-46A0-916A-4910C1B61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26EA6-7E48-454C-887A-0EF3356F91D5}"/>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172042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312BAB-A07B-4FEA-8EB5-A7BD8B24C6DA}"/>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F245A432-7E52-48B5-A8BB-13EED592E35A}"/>
              </a:ext>
            </a:extLst>
          </p:cNvPr>
          <p:cNvSpPr/>
          <p:nvPr/>
        </p:nvSpPr>
        <p:spPr>
          <a:xfrm>
            <a:off x="7813964" y="0"/>
            <a:ext cx="4378036" cy="6858000"/>
          </a:xfrm>
          <a:prstGeom prst="rect">
            <a:avLst/>
          </a:prstGeom>
          <a:ln>
            <a:noFill/>
          </a:ln>
          <a:effectLst>
            <a:outerShdw blurRad="254000" dist="152400" dir="1068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56288B6-16BD-4DEE-9187-C78963ED1D8A}"/>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Vertical Title 1">
            <a:extLst>
              <a:ext uri="{FF2B5EF4-FFF2-40B4-BE49-F238E27FC236}">
                <a16:creationId xmlns:a16="http://schemas.microsoft.com/office/drawing/2014/main" id="{F9259F7B-ED77-4251-A424-93712C6F57A0}"/>
              </a:ext>
            </a:extLst>
          </p:cNvPr>
          <p:cNvSpPr>
            <a:spLocks noGrp="1"/>
          </p:cNvSpPr>
          <p:nvPr>
            <p:ph type="title" orient="vert"/>
          </p:nvPr>
        </p:nvSpPr>
        <p:spPr>
          <a:xfrm>
            <a:off x="8139544" y="872836"/>
            <a:ext cx="2521527" cy="5119256"/>
          </a:xfrm>
        </p:spPr>
        <p:txBody>
          <a:bodyPr vert="eaVert"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0295692-9BD0-4EB9-B344-9A6945DB0B81}"/>
              </a:ext>
            </a:extLst>
          </p:cNvPr>
          <p:cNvSpPr>
            <a:spLocks noGrp="1"/>
          </p:cNvSpPr>
          <p:nvPr>
            <p:ph type="body" orient="vert" idx="1"/>
          </p:nvPr>
        </p:nvSpPr>
        <p:spPr>
          <a:xfrm>
            <a:off x="756746" y="872836"/>
            <a:ext cx="6634169" cy="51192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B128527-7CED-4CF3-A260-649685D2E6D3}"/>
              </a:ext>
            </a:extLst>
          </p:cNvPr>
          <p:cNvSpPr>
            <a:spLocks noGrp="1"/>
          </p:cNvSpPr>
          <p:nvPr>
            <p:ph type="dt" sz="half" idx="10"/>
          </p:nvPr>
        </p:nvSpPr>
        <p:spPr>
          <a:xfrm>
            <a:off x="329184" y="6236208"/>
            <a:ext cx="3037459" cy="365125"/>
          </a:xfrm>
        </p:spPr>
        <p:txBody>
          <a:bodyPr/>
          <a:lstStyle/>
          <a:p>
            <a:fld id="{26ADDCAE-6443-42C3-9C19-F95985500186}" type="datetime1">
              <a:rPr lang="en-US" smtClean="0"/>
              <a:t>6/25/24</a:t>
            </a:fld>
            <a:endParaRPr lang="en-US" dirty="0"/>
          </a:p>
        </p:txBody>
      </p:sp>
      <p:sp>
        <p:nvSpPr>
          <p:cNvPr id="5" name="Footer Placeholder 4">
            <a:extLst>
              <a:ext uri="{FF2B5EF4-FFF2-40B4-BE49-F238E27FC236}">
                <a16:creationId xmlns:a16="http://schemas.microsoft.com/office/drawing/2014/main" id="{20517F65-E517-4B50-B559-FD7D59F3E8B5}"/>
              </a:ext>
            </a:extLst>
          </p:cNvPr>
          <p:cNvSpPr>
            <a:spLocks noGrp="1"/>
          </p:cNvSpPr>
          <p:nvPr>
            <p:ph type="ftr" sz="quarter" idx="11"/>
          </p:nvPr>
        </p:nvSpPr>
        <p:spPr>
          <a:xfrm>
            <a:off x="329184" y="237744"/>
            <a:ext cx="3581400" cy="365125"/>
          </a:xfrm>
        </p:spPr>
        <p:txBody>
          <a:bodyPr/>
          <a:lstStyle/>
          <a:p>
            <a:endParaRPr lang="en-US" dirty="0"/>
          </a:p>
        </p:txBody>
      </p:sp>
      <p:sp>
        <p:nvSpPr>
          <p:cNvPr id="6" name="Slide Number Placeholder 5">
            <a:extLst>
              <a:ext uri="{FF2B5EF4-FFF2-40B4-BE49-F238E27FC236}">
                <a16:creationId xmlns:a16="http://schemas.microsoft.com/office/drawing/2014/main" id="{CAED40B7-46EE-49D9-BE89-7E101F80A49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6" name="Straight Connector 15">
            <a:extLst>
              <a:ext uri="{FF2B5EF4-FFF2-40B4-BE49-F238E27FC236}">
                <a16:creationId xmlns:a16="http://schemas.microsoft.com/office/drawing/2014/main" id="{E05031BF-2EA5-4128-B6AF-2D0F5A101095}"/>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9461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62CCA-8D32-44C3-809A-54D0245B8ABF}"/>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689041-349C-49F8-B155-6F5862873736}"/>
              </a:ext>
            </a:extLst>
          </p:cNvPr>
          <p:cNvSpPr>
            <a:spLocks noGrp="1"/>
          </p:cNvSpPr>
          <p:nvPr>
            <p:ph idx="1"/>
          </p:nvPr>
        </p:nvSpPr>
        <p:spPr>
          <a:xfrm>
            <a:off x="761799" y="2750126"/>
            <a:ext cx="10381205" cy="32617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5E088-72B1-425B-B53B-81B134826169}"/>
              </a:ext>
            </a:extLst>
          </p:cNvPr>
          <p:cNvSpPr>
            <a:spLocks noGrp="1"/>
          </p:cNvSpPr>
          <p:nvPr>
            <p:ph type="dt" sz="half" idx="10"/>
          </p:nvPr>
        </p:nvSpPr>
        <p:spPr/>
        <p:txBody>
          <a:bodyPr/>
          <a:lstStyle/>
          <a:p>
            <a:fld id="{1962799E-EB8E-4038-8063-81BB57C732D4}" type="datetime1">
              <a:rPr lang="en-US" smtClean="0"/>
              <a:t>6/25/24</a:t>
            </a:fld>
            <a:endParaRPr lang="en-US"/>
          </a:p>
        </p:txBody>
      </p:sp>
      <p:sp>
        <p:nvSpPr>
          <p:cNvPr id="5" name="Footer Placeholder 4">
            <a:extLst>
              <a:ext uri="{FF2B5EF4-FFF2-40B4-BE49-F238E27FC236}">
                <a16:creationId xmlns:a16="http://schemas.microsoft.com/office/drawing/2014/main" id="{89180451-8BF9-48B2-8E6A-9E15C83357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8196E-3A76-4417-BFD8-4400D16E07EA}"/>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7418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CFB183B-99B9-4420-AB2D-070568510522}"/>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6DF62B9-1876-4EEB-929D-B46F98265E34}"/>
              </a:ext>
            </a:extLst>
          </p:cNvPr>
          <p:cNvSpPr/>
          <p:nvPr/>
        </p:nvSpPr>
        <p:spPr>
          <a:xfrm>
            <a:off x="0" y="-2"/>
            <a:ext cx="12192000" cy="3862064"/>
          </a:xfrm>
          <a:prstGeom prst="rect">
            <a:avLst/>
          </a:prstGeom>
          <a:ln>
            <a:noFill/>
          </a:ln>
          <a:effectLst>
            <a:outerShdw blurRad="203200" dist="127000" dir="5460000" sx="96000" sy="96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B5F0E4DD-839A-4BD2-B5FA-FF319E87D037}"/>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692C2FB-E558-4132-AAF5-EFCED0144BA2}"/>
              </a:ext>
            </a:extLst>
          </p:cNvPr>
          <p:cNvSpPr>
            <a:spLocks noGrp="1"/>
          </p:cNvSpPr>
          <p:nvPr>
            <p:ph type="title"/>
          </p:nvPr>
        </p:nvSpPr>
        <p:spPr>
          <a:xfrm>
            <a:off x="761801" y="852056"/>
            <a:ext cx="10380572" cy="257694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AA20424-DA4E-467F-AC0A-D44192A54F64}"/>
              </a:ext>
            </a:extLst>
          </p:cNvPr>
          <p:cNvSpPr>
            <a:spLocks noGrp="1"/>
          </p:cNvSpPr>
          <p:nvPr>
            <p:ph type="body" idx="1"/>
          </p:nvPr>
        </p:nvSpPr>
        <p:spPr>
          <a:xfrm>
            <a:off x="761797" y="4202832"/>
            <a:ext cx="10395116" cy="178926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B39F9C-ADA9-4225-9D74-193A8894ED7A}"/>
              </a:ext>
            </a:extLst>
          </p:cNvPr>
          <p:cNvSpPr>
            <a:spLocks noGrp="1"/>
          </p:cNvSpPr>
          <p:nvPr>
            <p:ph type="dt" sz="half" idx="10"/>
          </p:nvPr>
        </p:nvSpPr>
        <p:spPr>
          <a:xfrm>
            <a:off x="332481" y="6236208"/>
            <a:ext cx="3037459" cy="365125"/>
          </a:xfrm>
        </p:spPr>
        <p:txBody>
          <a:bodyPr/>
          <a:lstStyle/>
          <a:p>
            <a:fld id="{217A73C3-B243-44D3-809D-EF8FDFBD85D4}" type="datetime1">
              <a:rPr lang="en-US" smtClean="0"/>
              <a:t>6/25/24</a:t>
            </a:fld>
            <a:endParaRPr lang="en-US" dirty="0"/>
          </a:p>
        </p:txBody>
      </p:sp>
      <p:sp>
        <p:nvSpPr>
          <p:cNvPr id="5" name="Footer Placeholder 4">
            <a:extLst>
              <a:ext uri="{FF2B5EF4-FFF2-40B4-BE49-F238E27FC236}">
                <a16:creationId xmlns:a16="http://schemas.microsoft.com/office/drawing/2014/main" id="{84057DEC-B96B-4D69-8B62-5156FDA6D9BB}"/>
              </a:ext>
            </a:extLst>
          </p:cNvPr>
          <p:cNvSpPr>
            <a:spLocks noGrp="1"/>
          </p:cNvSpPr>
          <p:nvPr>
            <p:ph type="ftr" sz="quarter" idx="11"/>
          </p:nvPr>
        </p:nvSpPr>
        <p:spPr>
          <a:xfrm>
            <a:off x="332481" y="237744"/>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A0BF4AC1-9934-43DC-B9AC-322612A74656}"/>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cxnSp>
        <p:nvCxnSpPr>
          <p:cNvPr id="11" name="Straight Connector 10">
            <a:extLst>
              <a:ext uri="{FF2B5EF4-FFF2-40B4-BE49-F238E27FC236}">
                <a16:creationId xmlns:a16="http://schemas.microsoft.com/office/drawing/2014/main" id="{4CBDA60A-39CD-41D4-8AE5-0FB7FD78559C}"/>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7231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AF84-4A19-4D9A-9B82-46BCBED4F7BD}"/>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5A373DD-26AC-4E69-A17C-538D9C7C6854}"/>
              </a:ext>
            </a:extLst>
          </p:cNvPr>
          <p:cNvSpPr>
            <a:spLocks noGrp="1"/>
          </p:cNvSpPr>
          <p:nvPr>
            <p:ph sz="half" idx="1"/>
          </p:nvPr>
        </p:nvSpPr>
        <p:spPr>
          <a:xfrm>
            <a:off x="761800"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AD30C23-A75F-45DF-BCCF-760C533AC7FA}"/>
              </a:ext>
            </a:extLst>
          </p:cNvPr>
          <p:cNvSpPr>
            <a:spLocks noGrp="1"/>
          </p:cNvSpPr>
          <p:nvPr>
            <p:ph sz="half" idx="2"/>
          </p:nvPr>
        </p:nvSpPr>
        <p:spPr>
          <a:xfrm>
            <a:off x="6097092"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82C3974-73EC-4F1B-9E92-0E279ABEE5CD}"/>
              </a:ext>
            </a:extLst>
          </p:cNvPr>
          <p:cNvSpPr>
            <a:spLocks noGrp="1"/>
          </p:cNvSpPr>
          <p:nvPr>
            <p:ph type="dt" sz="half" idx="10"/>
          </p:nvPr>
        </p:nvSpPr>
        <p:spPr>
          <a:xfrm>
            <a:off x="332481" y="6236208"/>
            <a:ext cx="3037459" cy="365125"/>
          </a:xfrm>
        </p:spPr>
        <p:txBody>
          <a:bodyPr/>
          <a:lstStyle/>
          <a:p>
            <a:fld id="{C9B6D3E3-28E2-4380-A113-67698215C5F8}" type="datetime1">
              <a:rPr lang="en-US" smtClean="0"/>
              <a:t>6/25/24</a:t>
            </a:fld>
            <a:endParaRPr lang="en-US" dirty="0"/>
          </a:p>
        </p:txBody>
      </p:sp>
      <p:sp>
        <p:nvSpPr>
          <p:cNvPr id="6" name="Footer Placeholder 5">
            <a:extLst>
              <a:ext uri="{FF2B5EF4-FFF2-40B4-BE49-F238E27FC236}">
                <a16:creationId xmlns:a16="http://schemas.microsoft.com/office/drawing/2014/main" id="{CC70B3F2-3F28-42A3-9701-A6F01F1B185A}"/>
              </a:ext>
            </a:extLst>
          </p:cNvPr>
          <p:cNvSpPr>
            <a:spLocks noGrp="1"/>
          </p:cNvSpPr>
          <p:nvPr>
            <p:ph type="ftr" sz="quarter" idx="11"/>
          </p:nvPr>
        </p:nvSpPr>
        <p:spPr>
          <a:xfrm>
            <a:off x="332481" y="237744"/>
            <a:ext cx="4114800" cy="365125"/>
          </a:xfrm>
        </p:spPr>
        <p:txBody>
          <a:bodyPr/>
          <a:lstStyle/>
          <a:p>
            <a:endParaRPr lang="en-US" dirty="0"/>
          </a:p>
        </p:txBody>
      </p:sp>
      <p:sp>
        <p:nvSpPr>
          <p:cNvPr id="7" name="Slide Number Placeholder 6">
            <a:extLst>
              <a:ext uri="{FF2B5EF4-FFF2-40B4-BE49-F238E27FC236}">
                <a16:creationId xmlns:a16="http://schemas.microsoft.com/office/drawing/2014/main" id="{E5E7A2FC-50E7-4972-9F28-E3AC4EF93D44}"/>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106653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5F85-77E6-4F6D-9FFA-5D76201B13E5}"/>
              </a:ext>
            </a:extLst>
          </p:cNvPr>
          <p:cNvSpPr>
            <a:spLocks noGrp="1"/>
          </p:cNvSpPr>
          <p:nvPr>
            <p:ph type="title"/>
          </p:nvPr>
        </p:nvSpPr>
        <p:spPr>
          <a:xfrm>
            <a:off x="761802" y="872836"/>
            <a:ext cx="10380572" cy="1427019"/>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C6C0DAE-58D1-45D9-9FC4-B0864E332C08}"/>
              </a:ext>
            </a:extLst>
          </p:cNvPr>
          <p:cNvSpPr>
            <a:spLocks noGrp="1"/>
          </p:cNvSpPr>
          <p:nvPr>
            <p:ph type="body" idx="1"/>
          </p:nvPr>
        </p:nvSpPr>
        <p:spPr>
          <a:xfrm>
            <a:off x="761801" y="2713326"/>
            <a:ext cx="5023424"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1E63D7-9812-4EA1-A0A2-14D974311FAD}"/>
              </a:ext>
            </a:extLst>
          </p:cNvPr>
          <p:cNvSpPr>
            <a:spLocks noGrp="1"/>
          </p:cNvSpPr>
          <p:nvPr>
            <p:ph sz="half" idx="2"/>
          </p:nvPr>
        </p:nvSpPr>
        <p:spPr>
          <a:xfrm>
            <a:off x="761801" y="3706091"/>
            <a:ext cx="5023424"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4C5055B-04A0-47D3-90ED-135025F857F9}"/>
              </a:ext>
            </a:extLst>
          </p:cNvPr>
          <p:cNvSpPr>
            <a:spLocks noGrp="1"/>
          </p:cNvSpPr>
          <p:nvPr>
            <p:ph type="body" sz="quarter" idx="3"/>
          </p:nvPr>
        </p:nvSpPr>
        <p:spPr>
          <a:xfrm>
            <a:off x="6094211" y="2713326"/>
            <a:ext cx="5048163"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936E6E-8F64-49E6-B57C-86CF92D1689E}"/>
              </a:ext>
            </a:extLst>
          </p:cNvPr>
          <p:cNvSpPr>
            <a:spLocks noGrp="1"/>
          </p:cNvSpPr>
          <p:nvPr>
            <p:ph sz="quarter" idx="4"/>
          </p:nvPr>
        </p:nvSpPr>
        <p:spPr>
          <a:xfrm>
            <a:off x="6094211" y="3706091"/>
            <a:ext cx="5048163"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FFBEAD-2827-40DA-8338-2D691325F1B3}"/>
              </a:ext>
            </a:extLst>
          </p:cNvPr>
          <p:cNvSpPr>
            <a:spLocks noGrp="1"/>
          </p:cNvSpPr>
          <p:nvPr>
            <p:ph type="dt" sz="half" idx="10"/>
          </p:nvPr>
        </p:nvSpPr>
        <p:spPr>
          <a:xfrm>
            <a:off x="332481" y="6236208"/>
            <a:ext cx="3037459" cy="365125"/>
          </a:xfrm>
        </p:spPr>
        <p:txBody>
          <a:bodyPr/>
          <a:lstStyle/>
          <a:p>
            <a:fld id="{A9EFCB61-04AD-47C9-BF79-2BD8B9CEC07A}" type="datetime1">
              <a:rPr lang="en-US" smtClean="0"/>
              <a:t>6/25/24</a:t>
            </a:fld>
            <a:endParaRPr lang="en-US" dirty="0"/>
          </a:p>
        </p:txBody>
      </p:sp>
      <p:sp>
        <p:nvSpPr>
          <p:cNvPr id="8" name="Footer Placeholder 7">
            <a:extLst>
              <a:ext uri="{FF2B5EF4-FFF2-40B4-BE49-F238E27FC236}">
                <a16:creationId xmlns:a16="http://schemas.microsoft.com/office/drawing/2014/main" id="{DF34B88D-9C6E-4A88-985C-3ED5057A1F65}"/>
              </a:ext>
            </a:extLst>
          </p:cNvPr>
          <p:cNvSpPr>
            <a:spLocks noGrp="1"/>
          </p:cNvSpPr>
          <p:nvPr>
            <p:ph type="ftr" sz="quarter" idx="11"/>
          </p:nvPr>
        </p:nvSpPr>
        <p:spPr>
          <a:xfrm>
            <a:off x="332481" y="237744"/>
            <a:ext cx="4114800" cy="365125"/>
          </a:xfrm>
        </p:spPr>
        <p:txBody>
          <a:bodyPr/>
          <a:lstStyle/>
          <a:p>
            <a:endParaRPr lang="en-US" dirty="0"/>
          </a:p>
        </p:txBody>
      </p:sp>
      <p:sp>
        <p:nvSpPr>
          <p:cNvPr id="9" name="Slide Number Placeholder 8">
            <a:extLst>
              <a:ext uri="{FF2B5EF4-FFF2-40B4-BE49-F238E27FC236}">
                <a16:creationId xmlns:a16="http://schemas.microsoft.com/office/drawing/2014/main" id="{880B6A32-2D15-425F-B6A9-146AFB5C1ACB}"/>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683358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81B7C-9BD5-4CF8-BAEB-A6CB78DA2F89}"/>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D85F1D3-3353-4FC6-8854-51B0BFFD6D5A}"/>
              </a:ext>
            </a:extLst>
          </p:cNvPr>
          <p:cNvSpPr>
            <a:spLocks noGrp="1"/>
          </p:cNvSpPr>
          <p:nvPr>
            <p:ph type="dt" sz="half" idx="10"/>
          </p:nvPr>
        </p:nvSpPr>
        <p:spPr/>
        <p:txBody>
          <a:bodyPr/>
          <a:lstStyle/>
          <a:p>
            <a:fld id="{A4535E0C-D585-492F-8146-7493F4086301}" type="datetime1">
              <a:rPr lang="en-US" smtClean="0"/>
              <a:t>6/25/24</a:t>
            </a:fld>
            <a:endParaRPr lang="en-US"/>
          </a:p>
        </p:txBody>
      </p:sp>
      <p:sp>
        <p:nvSpPr>
          <p:cNvPr id="4" name="Footer Placeholder 3">
            <a:extLst>
              <a:ext uri="{FF2B5EF4-FFF2-40B4-BE49-F238E27FC236}">
                <a16:creationId xmlns:a16="http://schemas.microsoft.com/office/drawing/2014/main" id="{F7226CE6-6BEB-46DB-BD4B-9B8AE89A1A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81BCCC-8B3F-40B3-91D5-52E53B2AAE11}"/>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969757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C0FBB6-4CCA-4358-9DD5-CDF2173E63C8}"/>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8902559A-671A-4FDE-82C3-1CF8CFCF18EC}"/>
              </a:ext>
            </a:extLst>
          </p:cNvPr>
          <p:cNvSpPr>
            <a:spLocks noGrp="1"/>
          </p:cNvSpPr>
          <p:nvPr>
            <p:ph type="dt" sz="half" idx="10"/>
          </p:nvPr>
        </p:nvSpPr>
        <p:spPr/>
        <p:txBody>
          <a:bodyPr/>
          <a:lstStyle/>
          <a:p>
            <a:fld id="{8CE48390-48B5-49AB-B019-A7C8FB8C31F6}" type="datetime1">
              <a:rPr lang="en-US" smtClean="0"/>
              <a:t>6/25/24</a:t>
            </a:fld>
            <a:endParaRPr lang="en-US"/>
          </a:p>
        </p:txBody>
      </p:sp>
      <p:sp>
        <p:nvSpPr>
          <p:cNvPr id="3" name="Footer Placeholder 2">
            <a:extLst>
              <a:ext uri="{FF2B5EF4-FFF2-40B4-BE49-F238E27FC236}">
                <a16:creationId xmlns:a16="http://schemas.microsoft.com/office/drawing/2014/main" id="{78A14275-250D-437E-BAF1-5BB3CDE64AC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FD93BDE-2A52-4AA7-B222-0F25570EBF77}"/>
              </a:ext>
            </a:extLst>
          </p:cNvPr>
          <p:cNvSpPr>
            <a:spLocks noGrp="1"/>
          </p:cNvSpPr>
          <p:nvPr>
            <p:ph type="sldNum" sz="quarter" idx="12"/>
          </p:nvPr>
        </p:nvSpPr>
        <p:spPr/>
        <p:txBody>
          <a:bodyPr/>
          <a:lstStyle/>
          <a:p>
            <a:fld id="{B4A918BC-4D43-4B42-B3C0-E7EBE25E6AF0}" type="slidenum">
              <a:rPr lang="en-US" smtClean="0"/>
              <a:t>‹#›</a:t>
            </a:fld>
            <a:endParaRPr lang="en-US"/>
          </a:p>
        </p:txBody>
      </p:sp>
      <p:cxnSp>
        <p:nvCxnSpPr>
          <p:cNvPr id="5" name="Straight Connector 4">
            <a:extLst>
              <a:ext uri="{FF2B5EF4-FFF2-40B4-BE49-F238E27FC236}">
                <a16:creationId xmlns:a16="http://schemas.microsoft.com/office/drawing/2014/main" id="{9E6B771E-DDF7-430C-9462-BA1D3742C84E}"/>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4671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F9A0B00-F6ED-4C3A-97DC-C2AF9D62EE8B}"/>
              </a:ext>
            </a:extLst>
          </p:cNvPr>
          <p:cNvSpPr/>
          <p:nvPr/>
        </p:nvSpPr>
        <p:spPr>
          <a:xfrm>
            <a:off x="79067" y="0"/>
            <a:ext cx="4998624" cy="6858000"/>
          </a:xfrm>
          <a:prstGeom prst="rect">
            <a:avLst/>
          </a:prstGeom>
          <a:ln>
            <a:noFill/>
          </a:ln>
          <a:effectLst>
            <a:outerShdw blurRad="228600" dist="1143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3" name="Rectangle 122">
            <a:extLst>
              <a:ext uri="{FF2B5EF4-FFF2-40B4-BE49-F238E27FC236}">
                <a16:creationId xmlns:a16="http://schemas.microsoft.com/office/drawing/2014/main" id="{3B025FD9-B9EF-4F5C-B67D-3485253B7A6A}"/>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47F545CD-A200-4C66-BF9A-9B839D0CE648}"/>
              </a:ext>
            </a:extLst>
          </p:cNvPr>
          <p:cNvSpPr/>
          <p:nvPr/>
        </p:nvSpPr>
        <p:spPr>
          <a:xfrm>
            <a:off x="0" y="0"/>
            <a:ext cx="6096000" cy="6858000"/>
          </a:xfrm>
          <a:prstGeom prst="rect">
            <a:avLst/>
          </a:prstGeom>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110916-EEE9-418C-B24A-EC09A6D22859}"/>
              </a:ext>
            </a:extLst>
          </p:cNvPr>
          <p:cNvSpPr>
            <a:spLocks noGrp="1"/>
          </p:cNvSpPr>
          <p:nvPr>
            <p:ph type="title"/>
          </p:nvPr>
        </p:nvSpPr>
        <p:spPr>
          <a:xfrm>
            <a:off x="770537" y="872836"/>
            <a:ext cx="4560525" cy="2281050"/>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9C3A0F4-FD98-409E-B41A-5F4352C6A8E5}"/>
              </a:ext>
            </a:extLst>
          </p:cNvPr>
          <p:cNvSpPr>
            <a:spLocks noGrp="1"/>
          </p:cNvSpPr>
          <p:nvPr>
            <p:ph idx="1"/>
          </p:nvPr>
        </p:nvSpPr>
        <p:spPr>
          <a:xfrm>
            <a:off x="6621781" y="872837"/>
            <a:ext cx="4520593" cy="5140036"/>
          </a:xfrm>
        </p:spPr>
        <p:txBody>
          <a:bodyPr>
            <a:normAutofit/>
          </a:bodyPr>
          <a:lstStyle>
            <a:lvl1pPr algn="l">
              <a:defRPr sz="2800"/>
            </a:lvl1pPr>
            <a:lvl2pPr algn="l">
              <a:defRPr sz="2400"/>
            </a:lvl2pPr>
            <a:lvl3pPr algn="l">
              <a:defRPr sz="2000"/>
            </a:lvl3pPr>
            <a:lvl4pPr algn="l">
              <a:defRPr sz="1800"/>
            </a:lvl4pPr>
            <a:lvl5pPr algn="l">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EFABF6F-6E7C-4B3F-B205-09361DA5898B}"/>
              </a:ext>
            </a:extLst>
          </p:cNvPr>
          <p:cNvSpPr>
            <a:spLocks noGrp="1"/>
          </p:cNvSpPr>
          <p:nvPr>
            <p:ph type="body" sz="half" idx="2"/>
          </p:nvPr>
        </p:nvSpPr>
        <p:spPr>
          <a:xfrm>
            <a:off x="770537" y="3442854"/>
            <a:ext cx="4560525" cy="257694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25198D-8500-4277-AA5D-3C3D8FDDCF4B}"/>
              </a:ext>
            </a:extLst>
          </p:cNvPr>
          <p:cNvSpPr>
            <a:spLocks noGrp="1"/>
          </p:cNvSpPr>
          <p:nvPr>
            <p:ph type="dt" sz="half" idx="10"/>
          </p:nvPr>
        </p:nvSpPr>
        <p:spPr>
          <a:xfrm>
            <a:off x="329184" y="6236208"/>
            <a:ext cx="3037459" cy="365125"/>
          </a:xfrm>
        </p:spPr>
        <p:txBody>
          <a:bodyPr/>
          <a:lstStyle/>
          <a:p>
            <a:fld id="{962E767E-8A14-4E70-91B9-2101CBC4D7BD}" type="datetime1">
              <a:rPr lang="en-US" smtClean="0"/>
              <a:t>6/25/24</a:t>
            </a:fld>
            <a:endParaRPr lang="en-US" dirty="0"/>
          </a:p>
        </p:txBody>
      </p:sp>
      <p:sp>
        <p:nvSpPr>
          <p:cNvPr id="6" name="Footer Placeholder 5">
            <a:extLst>
              <a:ext uri="{FF2B5EF4-FFF2-40B4-BE49-F238E27FC236}">
                <a16:creationId xmlns:a16="http://schemas.microsoft.com/office/drawing/2014/main" id="{F98D219F-027A-4632-9FB0-BD098D5693DB}"/>
              </a:ext>
            </a:extLst>
          </p:cNvPr>
          <p:cNvSpPr>
            <a:spLocks noGrp="1"/>
          </p:cNvSpPr>
          <p:nvPr>
            <p:ph type="ftr" sz="quarter" idx="11"/>
          </p:nvPr>
        </p:nvSpPr>
        <p:spPr>
          <a:xfrm>
            <a:off x="329184" y="237744"/>
            <a:ext cx="3792532"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CA30C82B-C7DC-434D-8768-DE9D1176715B}"/>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29" name="Straight Connector 128">
            <a:extLst>
              <a:ext uri="{FF2B5EF4-FFF2-40B4-BE49-F238E27FC236}">
                <a16:creationId xmlns:a16="http://schemas.microsoft.com/office/drawing/2014/main" id="{A8CCC603-9605-46C8-9034-8DAE6AC40DD9}"/>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CBBF1D9-8F8F-45A3-BDB4-952D0FB20A4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023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CBEB8797-B080-41A6-B14E-8DC7F0F27E4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C6C7272-A552-46B3-992F-F5ADD5AA2443}"/>
              </a:ext>
            </a:extLst>
          </p:cNvPr>
          <p:cNvSpPr/>
          <p:nvPr/>
        </p:nvSpPr>
        <p:spPr>
          <a:xfrm>
            <a:off x="-1" y="0"/>
            <a:ext cx="6087677" cy="6858000"/>
          </a:xfrm>
          <a:prstGeom prst="rect">
            <a:avLst/>
          </a:prstGeom>
          <a:solidFill>
            <a:schemeClr val="bg1"/>
          </a:solidFill>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25F6AD1-1E6C-46AF-8431-6627180FFD2E}"/>
              </a:ext>
            </a:extLst>
          </p:cNvPr>
          <p:cNvSpPr>
            <a:spLocks noGrp="1"/>
          </p:cNvSpPr>
          <p:nvPr>
            <p:ph type="title"/>
          </p:nvPr>
        </p:nvSpPr>
        <p:spPr>
          <a:xfrm>
            <a:off x="768733" y="858981"/>
            <a:ext cx="4556749" cy="2281052"/>
          </a:xfrm>
        </p:spPr>
        <p:txBody>
          <a:bodyPr anchor="b"/>
          <a:lstStyle>
            <a:lvl1pPr>
              <a:defRPr lang="en-US" sz="3600" kern="1200" dirty="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88A91F9-760E-4CF4-8A03-FA1482C35EB7}"/>
              </a:ext>
            </a:extLst>
          </p:cNvPr>
          <p:cNvSpPr>
            <a:spLocks noGrp="1"/>
          </p:cNvSpPr>
          <p:nvPr>
            <p:ph type="pic" idx="1"/>
          </p:nvPr>
        </p:nvSpPr>
        <p:spPr>
          <a:xfrm>
            <a:off x="6559826" y="865909"/>
            <a:ext cx="4582548" cy="512618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149A9D5-BA6E-4C4A-88A0-5BB86958B8E6}"/>
              </a:ext>
            </a:extLst>
          </p:cNvPr>
          <p:cNvSpPr>
            <a:spLocks noGrp="1"/>
          </p:cNvSpPr>
          <p:nvPr>
            <p:ph type="body" sz="half" idx="2"/>
          </p:nvPr>
        </p:nvSpPr>
        <p:spPr>
          <a:xfrm>
            <a:off x="768733" y="3429000"/>
            <a:ext cx="4556749" cy="2590800"/>
          </a:xfrm>
        </p:spPr>
        <p:txBody>
          <a:bodyPr/>
          <a:lstStyle>
            <a:lvl1pPr marL="0" indent="0">
              <a:buNone/>
              <a:defRPr lang="en-US" sz="2400" kern="1200" dirty="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6899E-70A1-4EFB-87EC-6C4F3BC0360B}"/>
              </a:ext>
            </a:extLst>
          </p:cNvPr>
          <p:cNvSpPr>
            <a:spLocks noGrp="1"/>
          </p:cNvSpPr>
          <p:nvPr>
            <p:ph type="dt" sz="half" idx="10"/>
          </p:nvPr>
        </p:nvSpPr>
        <p:spPr>
          <a:xfrm>
            <a:off x="329184" y="6236208"/>
            <a:ext cx="3037459" cy="365125"/>
          </a:xfrm>
        </p:spPr>
        <p:txBody>
          <a:bodyPr/>
          <a:lstStyle/>
          <a:p>
            <a:fld id="{01AF0C4B-5A4A-45CA-ABEC-10F107160D33}" type="datetime1">
              <a:rPr lang="en-US" smtClean="0"/>
              <a:t>6/25/24</a:t>
            </a:fld>
            <a:endParaRPr lang="en-US" dirty="0"/>
          </a:p>
        </p:txBody>
      </p:sp>
      <p:sp>
        <p:nvSpPr>
          <p:cNvPr id="6" name="Footer Placeholder 5">
            <a:extLst>
              <a:ext uri="{FF2B5EF4-FFF2-40B4-BE49-F238E27FC236}">
                <a16:creationId xmlns:a16="http://schemas.microsoft.com/office/drawing/2014/main" id="{5FC34B05-4931-4BC8-BD43-9E6B944B3069}"/>
              </a:ext>
            </a:extLst>
          </p:cNvPr>
          <p:cNvSpPr>
            <a:spLocks noGrp="1"/>
          </p:cNvSpPr>
          <p:nvPr>
            <p:ph type="ftr" sz="quarter" idx="11"/>
          </p:nvPr>
        </p:nvSpPr>
        <p:spPr>
          <a:xfrm>
            <a:off x="329184" y="237744"/>
            <a:ext cx="4114800"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AD4ABE5D-7EA4-4D33-B23E-52E640CBF21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74" name="Straight Connector 73">
            <a:extLst>
              <a:ext uri="{FF2B5EF4-FFF2-40B4-BE49-F238E27FC236}">
                <a16:creationId xmlns:a16="http://schemas.microsoft.com/office/drawing/2014/main" id="{DF0DB5EA-94EC-4DB5-B8E5-B454005C1552}"/>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99FF82-B951-46E6-AEA7-0993C867FB6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7845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38E7D36-B1C9-463C-983F-AEA5810A60D0}"/>
              </a:ext>
            </a:extLst>
          </p:cNvPr>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7B9A221-B33F-47C2-85FF-2C8F363D797B}"/>
              </a:ext>
            </a:extLst>
          </p:cNvPr>
          <p:cNvSpPr/>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Rectangle 7">
            <a:extLst>
              <a:ext uri="{FF2B5EF4-FFF2-40B4-BE49-F238E27FC236}">
                <a16:creationId xmlns:a16="http://schemas.microsoft.com/office/drawing/2014/main" id="{CD0E0EF1-7626-4514-9337-271DD661B1EB}"/>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5" name="Rectangle 64">
            <a:extLst>
              <a:ext uri="{FF2B5EF4-FFF2-40B4-BE49-F238E27FC236}">
                <a16:creationId xmlns:a16="http://schemas.microsoft.com/office/drawing/2014/main" id="{5F0B1492-9A00-4F80-8771-0BB2C2C4353C}"/>
              </a:ext>
            </a:extLst>
          </p:cNvPr>
          <p:cNvSpPr/>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0F462805-4F8E-44FE-905C-2C3F1A2B3D44}"/>
              </a:ext>
            </a:extLst>
          </p:cNvPr>
          <p:cNvSpPr>
            <a:spLocks noGrp="1"/>
          </p:cNvSpPr>
          <p:nvPr>
            <p:ph type="title"/>
          </p:nvPr>
        </p:nvSpPr>
        <p:spPr>
          <a:xfrm>
            <a:off x="761801" y="858982"/>
            <a:ext cx="10380573" cy="143227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345021C-0380-49AA-ADA1-A8B473FBF572}"/>
              </a:ext>
            </a:extLst>
          </p:cNvPr>
          <p:cNvSpPr>
            <a:spLocks noGrp="1"/>
          </p:cNvSpPr>
          <p:nvPr>
            <p:ph type="body" idx="1"/>
          </p:nvPr>
        </p:nvSpPr>
        <p:spPr>
          <a:xfrm>
            <a:off x="761799" y="2750126"/>
            <a:ext cx="10381205" cy="32617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B7A2409-F298-40BF-BFAC-65A3E71D29E8}"/>
              </a:ext>
            </a:extLst>
          </p:cNvPr>
          <p:cNvSpPr>
            <a:spLocks noGrp="1"/>
          </p:cNvSpPr>
          <p:nvPr>
            <p:ph type="dt" sz="half" idx="2"/>
          </p:nvPr>
        </p:nvSpPr>
        <p:spPr>
          <a:xfrm>
            <a:off x="332481" y="6240079"/>
            <a:ext cx="4114800" cy="365125"/>
          </a:xfrm>
          <a:prstGeom prst="rect">
            <a:avLst/>
          </a:prstGeom>
        </p:spPr>
        <p:txBody>
          <a:bodyPr vert="horz" lIns="91440" tIns="45720" rIns="91440" bIns="45720" rtlCol="0" anchor="ctr"/>
          <a:lstStyle>
            <a:lvl1pPr algn="l">
              <a:defRPr sz="900">
                <a:solidFill>
                  <a:schemeClr val="tx1"/>
                </a:solidFill>
              </a:defRPr>
            </a:lvl1pPr>
          </a:lstStyle>
          <a:p>
            <a:fld id="{6989806E-8E94-473C-AEE7-BE6F15F85533}" type="datetime1">
              <a:rPr lang="en-US" smtClean="0"/>
              <a:t>6/25/24</a:t>
            </a:fld>
            <a:endParaRPr lang="en-US" dirty="0"/>
          </a:p>
        </p:txBody>
      </p:sp>
      <p:sp>
        <p:nvSpPr>
          <p:cNvPr id="5" name="Footer Placeholder 4">
            <a:extLst>
              <a:ext uri="{FF2B5EF4-FFF2-40B4-BE49-F238E27FC236}">
                <a16:creationId xmlns:a16="http://schemas.microsoft.com/office/drawing/2014/main" id="{CB4799D8-4DBF-4BB2-8D2B-65592ADC9004}"/>
              </a:ext>
            </a:extLst>
          </p:cNvPr>
          <p:cNvSpPr>
            <a:spLocks noGrp="1"/>
          </p:cNvSpPr>
          <p:nvPr>
            <p:ph type="ftr" sz="quarter" idx="3"/>
          </p:nvPr>
        </p:nvSpPr>
        <p:spPr>
          <a:xfrm>
            <a:off x="332481" y="236199"/>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F9F99666-11C3-48A1-966C-439EBF9D9A01}"/>
              </a:ext>
            </a:extLst>
          </p:cNvPr>
          <p:cNvSpPr>
            <a:spLocks noGrp="1"/>
          </p:cNvSpPr>
          <p:nvPr>
            <p:ph type="sldNum" sz="quarter" idx="4"/>
          </p:nvPr>
        </p:nvSpPr>
        <p:spPr>
          <a:xfrm>
            <a:off x="11289782" y="235881"/>
            <a:ext cx="756746" cy="365760"/>
          </a:xfrm>
          <a:prstGeom prst="rect">
            <a:avLst/>
          </a:prstGeom>
        </p:spPr>
        <p:txBody>
          <a:bodyPr vert="horz" lIns="91440" tIns="45720" rIns="91440" bIns="45720" rtlCol="0" anchor="ctr"/>
          <a:lstStyle>
            <a:lvl1pPr algn="ctr">
              <a:defRPr lang="en-US" sz="1400" b="1" kern="1200" smtClean="0">
                <a:solidFill>
                  <a:schemeClr val="tx1"/>
                </a:solidFill>
                <a:latin typeface="Bierstadt" panose="020B0504020202020204" pitchFamily="34" charset="0"/>
                <a:ea typeface="+mn-ea"/>
                <a:cs typeface="+mn-cs"/>
              </a:defRPr>
            </a:lvl1pPr>
          </a:lstStyle>
          <a:p>
            <a:fld id="{B4A918BC-4D43-4B42-B3C0-E7EBE25E6AF0}" type="slidenum">
              <a:rPr lang="en-US" smtClean="0"/>
              <a:pPr/>
              <a:t>‹#›</a:t>
            </a:fld>
            <a:endParaRPr lang="en-US" dirty="0"/>
          </a:p>
        </p:txBody>
      </p:sp>
      <p:cxnSp>
        <p:nvCxnSpPr>
          <p:cNvPr id="119" name="Straight Connector 118">
            <a:extLst>
              <a:ext uri="{FF2B5EF4-FFF2-40B4-BE49-F238E27FC236}">
                <a16:creationId xmlns:a16="http://schemas.microsoft.com/office/drawing/2014/main" id="{7FAC7B62-8ACC-41ED-80AB-8D1CDF38B9E4}"/>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45FF525-9A83-4625-99D9-B267BDE077E7}"/>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997943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Slide Background">
            <a:extLst>
              <a:ext uri="{FF2B5EF4-FFF2-40B4-BE49-F238E27FC236}">
                <a16:creationId xmlns:a16="http://schemas.microsoft.com/office/drawing/2014/main" id="{8CD18D5B-64DB-4508-B91E-40E4FF134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int">
            <a:extLst>
              <a:ext uri="{FF2B5EF4-FFF2-40B4-BE49-F238E27FC236}">
                <a16:creationId xmlns:a16="http://schemas.microsoft.com/office/drawing/2014/main" id="{31B32FD4-BFA0-42A3-A4D3-C725017F4A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2" name="Rectangle 21">
            <a:extLst>
              <a:ext uri="{FF2B5EF4-FFF2-40B4-BE49-F238E27FC236}">
                <a16:creationId xmlns:a16="http://schemas.microsoft.com/office/drawing/2014/main" id="{A8F55F0F-0BDA-4709-9C1F-4AAF056BA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1" cy="3583766"/>
          </a:xfrm>
          <a:prstGeom prst="rect">
            <a:avLst/>
          </a:prstGeom>
          <a:ln>
            <a:noFill/>
          </a:ln>
          <a:effectLst>
            <a:outerShdw blurRad="381000" dist="254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4" name="Rectangle 23">
            <a:extLst>
              <a:ext uri="{FF2B5EF4-FFF2-40B4-BE49-F238E27FC236}">
                <a16:creationId xmlns:a16="http://schemas.microsoft.com/office/drawing/2014/main" id="{13A48C6C-3CC4-4EE5-A773-EC1EB7F59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ln>
            <a:noFill/>
          </a:ln>
          <a:effectLst>
            <a:outerShdw blurRad="635000" dist="254000" dir="72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2169A03-6993-93BD-CB26-0402E7EC635B}"/>
              </a:ext>
            </a:extLst>
          </p:cNvPr>
          <p:cNvSpPr/>
          <p:nvPr/>
        </p:nvSpPr>
        <p:spPr>
          <a:xfrm rot="10800000">
            <a:off x="765498" y="450385"/>
            <a:ext cx="4809706" cy="58550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b">
            <a:normAutofit/>
          </a:bodyPr>
          <a:lstStyle/>
          <a:p>
            <a:pPr>
              <a:spcBef>
                <a:spcPct val="0"/>
              </a:spcBef>
              <a:spcAft>
                <a:spcPts val="600"/>
              </a:spcAft>
            </a:pPr>
            <a:endParaRPr lang="en-US" sz="4800" b="1" dirty="0">
              <a:solidFill>
                <a:schemeClr val="tx1"/>
              </a:solidFill>
              <a:latin typeface="+mj-lt"/>
              <a:ea typeface="+mj-ea"/>
              <a:cs typeface="+mj-cs"/>
            </a:endParaRPr>
          </a:p>
        </p:txBody>
      </p:sp>
      <p:cxnSp>
        <p:nvCxnSpPr>
          <p:cNvPr id="26" name="Straight Connector 25">
            <a:extLst>
              <a:ext uri="{FF2B5EF4-FFF2-40B4-BE49-F238E27FC236}">
                <a16:creationId xmlns:a16="http://schemas.microsoft.com/office/drawing/2014/main" id="{0E539276-C648-45DB-8915-C61C238195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68179168-3B15-C4BE-19D8-10E3D3EF24BD}"/>
              </a:ext>
            </a:extLst>
          </p:cNvPr>
          <p:cNvSpPr/>
          <p:nvPr/>
        </p:nvSpPr>
        <p:spPr>
          <a:xfrm rot="10800000">
            <a:off x="762449" y="450383"/>
            <a:ext cx="5099508" cy="5789693"/>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b">
            <a:normAutofit/>
          </a:bodyPr>
          <a:lstStyle/>
          <a:p>
            <a:pPr>
              <a:spcBef>
                <a:spcPct val="0"/>
              </a:spcBef>
              <a:spcAft>
                <a:spcPts val="600"/>
              </a:spcAft>
            </a:pPr>
            <a:endParaRPr lang="en-US" sz="4800" b="1" dirty="0">
              <a:solidFill>
                <a:schemeClr val="tx1"/>
              </a:solidFill>
              <a:latin typeface="+mj-lt"/>
              <a:ea typeface="+mj-ea"/>
              <a:cs typeface="+mj-cs"/>
            </a:endParaRPr>
          </a:p>
        </p:txBody>
      </p:sp>
      <p:sp>
        <p:nvSpPr>
          <p:cNvPr id="8" name="Rectangle 7">
            <a:extLst>
              <a:ext uri="{FF2B5EF4-FFF2-40B4-BE49-F238E27FC236}">
                <a16:creationId xmlns:a16="http://schemas.microsoft.com/office/drawing/2014/main" id="{D31E4669-342D-CA73-50A4-F6098F012984}"/>
              </a:ext>
            </a:extLst>
          </p:cNvPr>
          <p:cNvSpPr/>
          <p:nvPr/>
        </p:nvSpPr>
        <p:spPr>
          <a:xfrm rot="10800000">
            <a:off x="762446" y="450383"/>
            <a:ext cx="5330505" cy="567283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b">
            <a:normAutofit/>
          </a:bodyPr>
          <a:lstStyle/>
          <a:p>
            <a:pPr>
              <a:spcBef>
                <a:spcPct val="0"/>
              </a:spcBef>
              <a:spcAft>
                <a:spcPts val="600"/>
              </a:spcAft>
            </a:pPr>
            <a:endParaRPr lang="en-US" sz="4800" b="1" dirty="0">
              <a:solidFill>
                <a:schemeClr val="tx1"/>
              </a:solidFill>
              <a:latin typeface="+mj-lt"/>
              <a:ea typeface="+mj-ea"/>
              <a:cs typeface="+mj-cs"/>
            </a:endParaRPr>
          </a:p>
        </p:txBody>
      </p:sp>
      <p:sp>
        <p:nvSpPr>
          <p:cNvPr id="17" name="Rectangle 16">
            <a:extLst>
              <a:ext uri="{FF2B5EF4-FFF2-40B4-BE49-F238E27FC236}">
                <a16:creationId xmlns:a16="http://schemas.microsoft.com/office/drawing/2014/main" id="{B69C1998-9AFF-AEE7-1149-85BB7FBBC46B}"/>
              </a:ext>
            </a:extLst>
          </p:cNvPr>
          <p:cNvSpPr/>
          <p:nvPr/>
        </p:nvSpPr>
        <p:spPr>
          <a:xfrm>
            <a:off x="1161414" y="676414"/>
            <a:ext cx="4301576" cy="114556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b="1" dirty="0">
                <a:latin typeface="Abadi" panose="020B0604020104020204" pitchFamily="34" charset="0"/>
                <a:cs typeface="Times New Roman" panose="02020603050405020304" pitchFamily="18" charset="0"/>
              </a:rPr>
              <a:t>PowerBox</a:t>
            </a:r>
          </a:p>
        </p:txBody>
      </p:sp>
      <p:sp>
        <p:nvSpPr>
          <p:cNvPr id="28" name="Rectangle 27">
            <a:extLst>
              <a:ext uri="{FF2B5EF4-FFF2-40B4-BE49-F238E27FC236}">
                <a16:creationId xmlns:a16="http://schemas.microsoft.com/office/drawing/2014/main" id="{5A68530F-4F10-3869-BA68-4616796C4073}"/>
              </a:ext>
            </a:extLst>
          </p:cNvPr>
          <p:cNvSpPr/>
          <p:nvPr/>
        </p:nvSpPr>
        <p:spPr>
          <a:xfrm>
            <a:off x="6211497" y="-148684"/>
            <a:ext cx="5865006" cy="578969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latin typeface="Abadi" panose="020B0604020104020204" pitchFamily="34" charset="0"/>
                <a:cs typeface="Times New Roman" panose="02020603050405020304" pitchFamily="18" charset="0"/>
              </a:rPr>
              <a:t>Summary</a:t>
            </a:r>
          </a:p>
          <a:p>
            <a:pPr algn="just"/>
            <a:r>
              <a:rPr lang="en-US" sz="2000" dirty="0">
                <a:solidFill>
                  <a:schemeClr val="tx1"/>
                </a:solidFill>
                <a:latin typeface="Abadi" panose="020F0502020204030204" pitchFamily="34" charset="0"/>
                <a:cs typeface="Abadi" panose="020F0502020204030204" pitchFamily="34" charset="0"/>
              </a:rPr>
              <a:t>This project aims to develop a solar wind powered PowerBox that can power basic appliances in the homes of low and medium class and micro and small businesses. This project builds on the result of engagement on an existing prototype we created from past research development works. Feedback from engagement includes need for increased power output without loosing its affordability factor, more practical body designs among others.</a:t>
            </a:r>
          </a:p>
        </p:txBody>
      </p:sp>
      <p:sp>
        <p:nvSpPr>
          <p:cNvPr id="29" name="Rectangle 28">
            <a:extLst>
              <a:ext uri="{FF2B5EF4-FFF2-40B4-BE49-F238E27FC236}">
                <a16:creationId xmlns:a16="http://schemas.microsoft.com/office/drawing/2014/main" id="{25AABB2F-E49B-7614-BEC2-2BF280BEFCAF}"/>
              </a:ext>
            </a:extLst>
          </p:cNvPr>
          <p:cNvSpPr/>
          <p:nvPr/>
        </p:nvSpPr>
        <p:spPr>
          <a:xfrm>
            <a:off x="1036567" y="1870605"/>
            <a:ext cx="4426423" cy="88679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latin typeface="Abadi" panose="020B0604020104020204" pitchFamily="34" charset="0"/>
                <a:cs typeface="Times New Roman" panose="02020603050405020304" pitchFamily="18" charset="0"/>
              </a:rPr>
              <a:t>1st Quarter Report</a:t>
            </a:r>
          </a:p>
        </p:txBody>
      </p:sp>
      <p:pic>
        <p:nvPicPr>
          <p:cNvPr id="31" name="Picture 30" descr="A black background with a black square&#10;&#10;Description automatically generated with medium confidence">
            <a:extLst>
              <a:ext uri="{FF2B5EF4-FFF2-40B4-BE49-F238E27FC236}">
                <a16:creationId xmlns:a16="http://schemas.microsoft.com/office/drawing/2014/main" id="{E2CE3111-1FAC-393B-CE32-7F13BC9EA21B}"/>
              </a:ext>
            </a:extLst>
          </p:cNvPr>
          <p:cNvPicPr>
            <a:picLocks noChangeAspect="1"/>
          </p:cNvPicPr>
          <p:nvPr/>
        </p:nvPicPr>
        <p:blipFill>
          <a:blip r:embed="rId2"/>
          <a:stretch>
            <a:fillRect/>
          </a:stretch>
        </p:blipFill>
        <p:spPr>
          <a:xfrm>
            <a:off x="765489" y="5584951"/>
            <a:ext cx="2484289" cy="538263"/>
          </a:xfrm>
          <a:prstGeom prst="rect">
            <a:avLst/>
          </a:prstGeom>
        </p:spPr>
      </p:pic>
    </p:spTree>
    <p:extLst>
      <p:ext uri="{BB962C8B-B14F-4D97-AF65-F5344CB8AC3E}">
        <p14:creationId xmlns:p14="http://schemas.microsoft.com/office/powerpoint/2010/main" val="1072207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Slide Background">
            <a:extLst>
              <a:ext uri="{FF2B5EF4-FFF2-40B4-BE49-F238E27FC236}">
                <a16:creationId xmlns:a16="http://schemas.microsoft.com/office/drawing/2014/main" id="{8CD18D5B-64DB-4508-B91E-40E4FF134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int">
            <a:extLst>
              <a:ext uri="{FF2B5EF4-FFF2-40B4-BE49-F238E27FC236}">
                <a16:creationId xmlns:a16="http://schemas.microsoft.com/office/drawing/2014/main" id="{31B32FD4-BFA0-42A3-A4D3-C725017F4A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2" name="Rectangle 21">
            <a:extLst>
              <a:ext uri="{FF2B5EF4-FFF2-40B4-BE49-F238E27FC236}">
                <a16:creationId xmlns:a16="http://schemas.microsoft.com/office/drawing/2014/main" id="{A8F55F0F-0BDA-4709-9C1F-4AAF056BA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1" cy="3583766"/>
          </a:xfrm>
          <a:prstGeom prst="rect">
            <a:avLst/>
          </a:prstGeom>
          <a:ln>
            <a:noFill/>
          </a:ln>
          <a:effectLst>
            <a:outerShdw blurRad="381000" dist="254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4" name="Rectangle 23">
            <a:extLst>
              <a:ext uri="{FF2B5EF4-FFF2-40B4-BE49-F238E27FC236}">
                <a16:creationId xmlns:a16="http://schemas.microsoft.com/office/drawing/2014/main" id="{13A48C6C-3CC4-4EE5-A773-EC1EB7F59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ln>
            <a:noFill/>
          </a:ln>
          <a:effectLst>
            <a:outerShdw blurRad="635000" dist="254000" dir="72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2169A03-6993-93BD-CB26-0402E7EC635B}"/>
              </a:ext>
            </a:extLst>
          </p:cNvPr>
          <p:cNvSpPr/>
          <p:nvPr/>
        </p:nvSpPr>
        <p:spPr>
          <a:xfrm rot="10800000">
            <a:off x="765498" y="450385"/>
            <a:ext cx="4809706" cy="58550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b">
            <a:normAutofit/>
          </a:bodyPr>
          <a:lstStyle/>
          <a:p>
            <a:pPr>
              <a:spcBef>
                <a:spcPct val="0"/>
              </a:spcBef>
              <a:spcAft>
                <a:spcPts val="600"/>
              </a:spcAft>
            </a:pPr>
            <a:endParaRPr lang="en-US" sz="4800" b="1" dirty="0">
              <a:solidFill>
                <a:schemeClr val="tx1"/>
              </a:solidFill>
              <a:latin typeface="+mj-lt"/>
              <a:ea typeface="+mj-ea"/>
              <a:cs typeface="+mj-cs"/>
            </a:endParaRPr>
          </a:p>
        </p:txBody>
      </p:sp>
      <p:cxnSp>
        <p:nvCxnSpPr>
          <p:cNvPr id="26" name="Straight Connector 25">
            <a:extLst>
              <a:ext uri="{FF2B5EF4-FFF2-40B4-BE49-F238E27FC236}">
                <a16:creationId xmlns:a16="http://schemas.microsoft.com/office/drawing/2014/main" id="{0E539276-C648-45DB-8915-C61C238195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68179168-3B15-C4BE-19D8-10E3D3EF24BD}"/>
              </a:ext>
            </a:extLst>
          </p:cNvPr>
          <p:cNvSpPr/>
          <p:nvPr/>
        </p:nvSpPr>
        <p:spPr>
          <a:xfrm rot="10800000">
            <a:off x="762449" y="450383"/>
            <a:ext cx="5099508" cy="5789693"/>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b">
            <a:normAutofit/>
          </a:bodyPr>
          <a:lstStyle/>
          <a:p>
            <a:pPr>
              <a:spcBef>
                <a:spcPct val="0"/>
              </a:spcBef>
              <a:spcAft>
                <a:spcPts val="600"/>
              </a:spcAft>
            </a:pPr>
            <a:endParaRPr lang="en-US" sz="4800" b="1" dirty="0">
              <a:solidFill>
                <a:schemeClr val="tx1"/>
              </a:solidFill>
              <a:latin typeface="+mj-lt"/>
              <a:ea typeface="+mj-ea"/>
              <a:cs typeface="+mj-cs"/>
            </a:endParaRPr>
          </a:p>
        </p:txBody>
      </p:sp>
      <p:sp>
        <p:nvSpPr>
          <p:cNvPr id="8" name="Rectangle 7">
            <a:extLst>
              <a:ext uri="{FF2B5EF4-FFF2-40B4-BE49-F238E27FC236}">
                <a16:creationId xmlns:a16="http://schemas.microsoft.com/office/drawing/2014/main" id="{D31E4669-342D-CA73-50A4-F6098F012984}"/>
              </a:ext>
            </a:extLst>
          </p:cNvPr>
          <p:cNvSpPr/>
          <p:nvPr/>
        </p:nvSpPr>
        <p:spPr>
          <a:xfrm rot="10800000">
            <a:off x="762446" y="450383"/>
            <a:ext cx="5330505" cy="567283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b">
            <a:normAutofit/>
          </a:bodyPr>
          <a:lstStyle/>
          <a:p>
            <a:pPr>
              <a:spcBef>
                <a:spcPct val="0"/>
              </a:spcBef>
              <a:spcAft>
                <a:spcPts val="600"/>
              </a:spcAft>
            </a:pPr>
            <a:endParaRPr lang="en-US" sz="4800" b="1" dirty="0">
              <a:solidFill>
                <a:schemeClr val="tx1"/>
              </a:solidFill>
              <a:latin typeface="+mj-lt"/>
              <a:ea typeface="+mj-ea"/>
              <a:cs typeface="+mj-cs"/>
            </a:endParaRPr>
          </a:p>
        </p:txBody>
      </p:sp>
      <p:sp>
        <p:nvSpPr>
          <p:cNvPr id="28" name="Rectangle 27">
            <a:extLst>
              <a:ext uri="{FF2B5EF4-FFF2-40B4-BE49-F238E27FC236}">
                <a16:creationId xmlns:a16="http://schemas.microsoft.com/office/drawing/2014/main" id="{5A68530F-4F10-3869-BA68-4616796C4073}"/>
              </a:ext>
            </a:extLst>
          </p:cNvPr>
          <p:cNvSpPr/>
          <p:nvPr/>
        </p:nvSpPr>
        <p:spPr>
          <a:xfrm>
            <a:off x="1346140" y="1054545"/>
            <a:ext cx="4034314" cy="175554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0" b="1" dirty="0">
                <a:solidFill>
                  <a:schemeClr val="tx1"/>
                </a:solidFill>
                <a:latin typeface="Abadi" panose="020B0604020104020204" pitchFamily="34" charset="0"/>
                <a:cs typeface="Times New Roman" panose="02020603050405020304" pitchFamily="18" charset="0"/>
              </a:rPr>
              <a:t>Content</a:t>
            </a:r>
          </a:p>
          <a:p>
            <a:pPr marL="342900" indent="-342900" algn="just">
              <a:buFontTx/>
              <a:buChar char="-"/>
            </a:pPr>
            <a:r>
              <a:rPr lang="en-US" sz="2800" dirty="0">
                <a:solidFill>
                  <a:schemeClr val="tx1"/>
                </a:solidFill>
                <a:latin typeface="Abadi" panose="020B0604020104020204" pitchFamily="34" charset="0"/>
                <a:cs typeface="Times New Roman" panose="02020603050405020304" pitchFamily="18" charset="0"/>
              </a:rPr>
              <a:t>Literature Review</a:t>
            </a:r>
          </a:p>
          <a:p>
            <a:pPr marL="342900" indent="-342900" algn="just">
              <a:buFontTx/>
              <a:buChar char="-"/>
            </a:pPr>
            <a:r>
              <a:rPr lang="en-US" sz="2800" dirty="0">
                <a:solidFill>
                  <a:schemeClr val="tx1"/>
                </a:solidFill>
                <a:latin typeface="Abadi" panose="020B0604020104020204" pitchFamily="34" charset="0"/>
                <a:cs typeface="Times New Roman" panose="02020603050405020304" pitchFamily="18" charset="0"/>
              </a:rPr>
              <a:t>Explanatory Variables </a:t>
            </a:r>
          </a:p>
        </p:txBody>
      </p:sp>
      <p:sp>
        <p:nvSpPr>
          <p:cNvPr id="2" name="Rectangle 1">
            <a:extLst>
              <a:ext uri="{FF2B5EF4-FFF2-40B4-BE49-F238E27FC236}">
                <a16:creationId xmlns:a16="http://schemas.microsoft.com/office/drawing/2014/main" id="{77793D74-49AE-5462-0735-5BC4937A8A5F}"/>
              </a:ext>
            </a:extLst>
          </p:cNvPr>
          <p:cNvSpPr/>
          <p:nvPr/>
        </p:nvSpPr>
        <p:spPr>
          <a:xfrm>
            <a:off x="6155847" y="0"/>
            <a:ext cx="6211491" cy="578969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sz="2200" dirty="0">
                <a:solidFill>
                  <a:schemeClr val="tx1"/>
                </a:solidFill>
                <a:latin typeface="Abadi" panose="020B0604020104020204" pitchFamily="34" charset="0"/>
                <a:cs typeface="Times New Roman" panose="02020603050405020304" pitchFamily="18" charset="0"/>
              </a:rPr>
              <a:t>Literature review on state-of-the-art AI/ML/DL methodologies used in solar energy production/consumption prediction</a:t>
            </a:r>
          </a:p>
          <a:p>
            <a:pPr marL="285750" indent="-285750">
              <a:buFontTx/>
              <a:buChar char="-"/>
            </a:pPr>
            <a:endParaRPr lang="en-US" sz="2200" dirty="0">
              <a:solidFill>
                <a:schemeClr val="tx1"/>
              </a:solidFill>
              <a:latin typeface="Abadi" panose="020B0604020104020204" pitchFamily="34" charset="0"/>
              <a:cs typeface="Times New Roman" panose="02020603050405020304" pitchFamily="18" charset="0"/>
            </a:endParaRPr>
          </a:p>
          <a:p>
            <a:pPr marL="285750" indent="-285750">
              <a:buFontTx/>
              <a:buChar char="-"/>
            </a:pPr>
            <a:endParaRPr lang="en-US" sz="2200" dirty="0">
              <a:solidFill>
                <a:schemeClr val="tx1"/>
              </a:solidFill>
              <a:latin typeface="Abadi" panose="020B0604020104020204" pitchFamily="34" charset="0"/>
              <a:cs typeface="Times New Roman" panose="02020603050405020304" pitchFamily="18" charset="0"/>
            </a:endParaRPr>
          </a:p>
          <a:p>
            <a:pPr marL="285750" indent="-285750">
              <a:buFontTx/>
              <a:buChar char="-"/>
            </a:pPr>
            <a:r>
              <a:rPr lang="en-US" sz="2200" dirty="0">
                <a:solidFill>
                  <a:schemeClr val="tx1"/>
                </a:solidFill>
                <a:latin typeface="Abadi" panose="020B0604020104020204" pitchFamily="34" charset="0"/>
                <a:cs typeface="Times New Roman" panose="02020603050405020304" pitchFamily="18" charset="0"/>
              </a:rPr>
              <a:t>Explanatory Variables refers to variables influencing solar energy production/consumption established from literature . </a:t>
            </a:r>
          </a:p>
        </p:txBody>
      </p:sp>
    </p:spTree>
    <p:extLst>
      <p:ext uri="{BB962C8B-B14F-4D97-AF65-F5344CB8AC3E}">
        <p14:creationId xmlns:p14="http://schemas.microsoft.com/office/powerpoint/2010/main" val="3044905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Slide Background">
            <a:extLst>
              <a:ext uri="{FF2B5EF4-FFF2-40B4-BE49-F238E27FC236}">
                <a16:creationId xmlns:a16="http://schemas.microsoft.com/office/drawing/2014/main" id="{8CD18D5B-64DB-4508-B91E-40E4FF134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int">
            <a:extLst>
              <a:ext uri="{FF2B5EF4-FFF2-40B4-BE49-F238E27FC236}">
                <a16:creationId xmlns:a16="http://schemas.microsoft.com/office/drawing/2014/main" id="{31B32FD4-BFA0-42A3-A4D3-C725017F4A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2" name="Rectangle 21">
            <a:extLst>
              <a:ext uri="{FF2B5EF4-FFF2-40B4-BE49-F238E27FC236}">
                <a16:creationId xmlns:a16="http://schemas.microsoft.com/office/drawing/2014/main" id="{A8F55F0F-0BDA-4709-9C1F-4AAF056BA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1" cy="3583766"/>
          </a:xfrm>
          <a:prstGeom prst="rect">
            <a:avLst/>
          </a:prstGeom>
          <a:ln>
            <a:noFill/>
          </a:ln>
          <a:effectLst>
            <a:outerShdw blurRad="381000" dist="254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4" name="Rectangle 23">
            <a:extLst>
              <a:ext uri="{FF2B5EF4-FFF2-40B4-BE49-F238E27FC236}">
                <a16:creationId xmlns:a16="http://schemas.microsoft.com/office/drawing/2014/main" id="{13A48C6C-3CC4-4EE5-A773-EC1EB7F59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ln>
            <a:noFill/>
          </a:ln>
          <a:effectLst>
            <a:outerShdw blurRad="635000" dist="254000" dir="72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2169A03-6993-93BD-CB26-0402E7EC635B}"/>
              </a:ext>
            </a:extLst>
          </p:cNvPr>
          <p:cNvSpPr/>
          <p:nvPr/>
        </p:nvSpPr>
        <p:spPr>
          <a:xfrm rot="10800000">
            <a:off x="765498" y="450385"/>
            <a:ext cx="4809706" cy="58550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b">
            <a:normAutofit/>
          </a:bodyPr>
          <a:lstStyle/>
          <a:p>
            <a:pPr>
              <a:spcBef>
                <a:spcPct val="0"/>
              </a:spcBef>
              <a:spcAft>
                <a:spcPts val="600"/>
              </a:spcAft>
            </a:pPr>
            <a:endParaRPr lang="en-US" sz="4800" b="1" dirty="0">
              <a:solidFill>
                <a:schemeClr val="tx1"/>
              </a:solidFill>
              <a:latin typeface="+mj-lt"/>
              <a:ea typeface="+mj-ea"/>
              <a:cs typeface="+mj-cs"/>
            </a:endParaRPr>
          </a:p>
        </p:txBody>
      </p:sp>
      <p:cxnSp>
        <p:nvCxnSpPr>
          <p:cNvPr id="26" name="Straight Connector 25">
            <a:extLst>
              <a:ext uri="{FF2B5EF4-FFF2-40B4-BE49-F238E27FC236}">
                <a16:creationId xmlns:a16="http://schemas.microsoft.com/office/drawing/2014/main" id="{0E539276-C648-45DB-8915-C61C238195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68179168-3B15-C4BE-19D8-10E3D3EF24BD}"/>
              </a:ext>
            </a:extLst>
          </p:cNvPr>
          <p:cNvSpPr/>
          <p:nvPr/>
        </p:nvSpPr>
        <p:spPr>
          <a:xfrm rot="10800000">
            <a:off x="762449" y="450383"/>
            <a:ext cx="5099508" cy="5789693"/>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b">
            <a:normAutofit/>
          </a:bodyPr>
          <a:lstStyle/>
          <a:p>
            <a:pPr>
              <a:spcBef>
                <a:spcPct val="0"/>
              </a:spcBef>
              <a:spcAft>
                <a:spcPts val="600"/>
              </a:spcAft>
            </a:pPr>
            <a:endParaRPr lang="en-US" sz="4800" b="1" dirty="0">
              <a:solidFill>
                <a:schemeClr val="tx1"/>
              </a:solidFill>
              <a:latin typeface="+mj-lt"/>
              <a:ea typeface="+mj-ea"/>
              <a:cs typeface="+mj-cs"/>
            </a:endParaRPr>
          </a:p>
        </p:txBody>
      </p:sp>
      <p:sp>
        <p:nvSpPr>
          <p:cNvPr id="8" name="Rectangle 7">
            <a:extLst>
              <a:ext uri="{FF2B5EF4-FFF2-40B4-BE49-F238E27FC236}">
                <a16:creationId xmlns:a16="http://schemas.microsoft.com/office/drawing/2014/main" id="{D31E4669-342D-CA73-50A4-F6098F012984}"/>
              </a:ext>
            </a:extLst>
          </p:cNvPr>
          <p:cNvSpPr/>
          <p:nvPr/>
        </p:nvSpPr>
        <p:spPr>
          <a:xfrm rot="10800000">
            <a:off x="762446" y="450383"/>
            <a:ext cx="5330505" cy="567283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b">
            <a:normAutofit/>
          </a:bodyPr>
          <a:lstStyle/>
          <a:p>
            <a:pPr>
              <a:spcBef>
                <a:spcPct val="0"/>
              </a:spcBef>
              <a:spcAft>
                <a:spcPts val="600"/>
              </a:spcAft>
            </a:pPr>
            <a:endParaRPr lang="en-US" sz="4800" b="1" dirty="0">
              <a:solidFill>
                <a:schemeClr val="tx1"/>
              </a:solidFill>
              <a:latin typeface="+mj-lt"/>
              <a:ea typeface="+mj-ea"/>
              <a:cs typeface="+mj-cs"/>
            </a:endParaRPr>
          </a:p>
        </p:txBody>
      </p:sp>
      <p:sp>
        <p:nvSpPr>
          <p:cNvPr id="28" name="Rectangle 27">
            <a:extLst>
              <a:ext uri="{FF2B5EF4-FFF2-40B4-BE49-F238E27FC236}">
                <a16:creationId xmlns:a16="http://schemas.microsoft.com/office/drawing/2014/main" id="{5A68530F-4F10-3869-BA68-4616796C4073}"/>
              </a:ext>
            </a:extLst>
          </p:cNvPr>
          <p:cNvSpPr/>
          <p:nvPr/>
        </p:nvSpPr>
        <p:spPr>
          <a:xfrm>
            <a:off x="1010196" y="734786"/>
            <a:ext cx="5330505" cy="83448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0" b="1" dirty="0">
                <a:solidFill>
                  <a:schemeClr val="tx1"/>
                </a:solidFill>
                <a:latin typeface="Abadi" panose="020B0604020104020204" pitchFamily="34" charset="0"/>
                <a:cs typeface="Times New Roman" panose="02020603050405020304" pitchFamily="18" charset="0"/>
              </a:rPr>
              <a:t>Methods used in Literatures </a:t>
            </a:r>
          </a:p>
        </p:txBody>
      </p:sp>
      <p:pic>
        <p:nvPicPr>
          <p:cNvPr id="1026" name="Picture 2">
            <a:extLst>
              <a:ext uri="{FF2B5EF4-FFF2-40B4-BE49-F238E27FC236}">
                <a16:creationId xmlns:a16="http://schemas.microsoft.com/office/drawing/2014/main" id="{48192C52-887F-4502-8F0F-448D21463A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2753" y="450383"/>
            <a:ext cx="5151065" cy="5476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124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Slide Background">
            <a:extLst>
              <a:ext uri="{FF2B5EF4-FFF2-40B4-BE49-F238E27FC236}">
                <a16:creationId xmlns:a16="http://schemas.microsoft.com/office/drawing/2014/main" id="{8CD18D5B-64DB-4508-B91E-40E4FF134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int">
            <a:extLst>
              <a:ext uri="{FF2B5EF4-FFF2-40B4-BE49-F238E27FC236}">
                <a16:creationId xmlns:a16="http://schemas.microsoft.com/office/drawing/2014/main" id="{31B32FD4-BFA0-42A3-A4D3-C725017F4A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2" name="Rectangle 21">
            <a:extLst>
              <a:ext uri="{FF2B5EF4-FFF2-40B4-BE49-F238E27FC236}">
                <a16:creationId xmlns:a16="http://schemas.microsoft.com/office/drawing/2014/main" id="{A8F55F0F-0BDA-4709-9C1F-4AAF056BA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1" cy="3583766"/>
          </a:xfrm>
          <a:prstGeom prst="rect">
            <a:avLst/>
          </a:prstGeom>
          <a:ln>
            <a:noFill/>
          </a:ln>
          <a:effectLst>
            <a:outerShdw blurRad="381000" dist="254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4" name="Rectangle 23">
            <a:extLst>
              <a:ext uri="{FF2B5EF4-FFF2-40B4-BE49-F238E27FC236}">
                <a16:creationId xmlns:a16="http://schemas.microsoft.com/office/drawing/2014/main" id="{13A48C6C-3CC4-4EE5-A773-EC1EB7F59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ln>
            <a:noFill/>
          </a:ln>
          <a:effectLst>
            <a:outerShdw blurRad="635000" dist="254000" dir="72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2169A03-6993-93BD-CB26-0402E7EC635B}"/>
              </a:ext>
            </a:extLst>
          </p:cNvPr>
          <p:cNvSpPr/>
          <p:nvPr/>
        </p:nvSpPr>
        <p:spPr>
          <a:xfrm rot="10800000">
            <a:off x="765498" y="450385"/>
            <a:ext cx="4809706" cy="58550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b">
            <a:normAutofit/>
          </a:bodyPr>
          <a:lstStyle/>
          <a:p>
            <a:pPr>
              <a:spcBef>
                <a:spcPct val="0"/>
              </a:spcBef>
              <a:spcAft>
                <a:spcPts val="600"/>
              </a:spcAft>
            </a:pPr>
            <a:endParaRPr lang="en-US" sz="4800" b="1" dirty="0">
              <a:solidFill>
                <a:schemeClr val="tx1"/>
              </a:solidFill>
              <a:latin typeface="+mj-lt"/>
              <a:ea typeface="+mj-ea"/>
              <a:cs typeface="+mj-cs"/>
            </a:endParaRPr>
          </a:p>
        </p:txBody>
      </p:sp>
      <p:cxnSp>
        <p:nvCxnSpPr>
          <p:cNvPr id="26" name="Straight Connector 25">
            <a:extLst>
              <a:ext uri="{FF2B5EF4-FFF2-40B4-BE49-F238E27FC236}">
                <a16:creationId xmlns:a16="http://schemas.microsoft.com/office/drawing/2014/main" id="{0E539276-C648-45DB-8915-C61C238195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68179168-3B15-C4BE-19D8-10E3D3EF24BD}"/>
              </a:ext>
            </a:extLst>
          </p:cNvPr>
          <p:cNvSpPr/>
          <p:nvPr/>
        </p:nvSpPr>
        <p:spPr>
          <a:xfrm rot="10800000">
            <a:off x="762449" y="450383"/>
            <a:ext cx="5099508" cy="5789693"/>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b">
            <a:normAutofit/>
          </a:bodyPr>
          <a:lstStyle/>
          <a:p>
            <a:pPr>
              <a:spcBef>
                <a:spcPct val="0"/>
              </a:spcBef>
              <a:spcAft>
                <a:spcPts val="600"/>
              </a:spcAft>
            </a:pPr>
            <a:endParaRPr lang="en-US" sz="4800" b="1" dirty="0">
              <a:solidFill>
                <a:schemeClr val="tx1"/>
              </a:solidFill>
              <a:latin typeface="+mj-lt"/>
              <a:ea typeface="+mj-ea"/>
              <a:cs typeface="+mj-cs"/>
            </a:endParaRPr>
          </a:p>
        </p:txBody>
      </p:sp>
      <p:sp>
        <p:nvSpPr>
          <p:cNvPr id="8" name="Rectangle 7">
            <a:extLst>
              <a:ext uri="{FF2B5EF4-FFF2-40B4-BE49-F238E27FC236}">
                <a16:creationId xmlns:a16="http://schemas.microsoft.com/office/drawing/2014/main" id="{D31E4669-342D-CA73-50A4-F6098F012984}"/>
              </a:ext>
            </a:extLst>
          </p:cNvPr>
          <p:cNvSpPr/>
          <p:nvPr/>
        </p:nvSpPr>
        <p:spPr>
          <a:xfrm rot="10800000">
            <a:off x="762446" y="450383"/>
            <a:ext cx="5330505" cy="567283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b">
            <a:normAutofit/>
          </a:bodyPr>
          <a:lstStyle/>
          <a:p>
            <a:pPr>
              <a:spcBef>
                <a:spcPct val="0"/>
              </a:spcBef>
              <a:spcAft>
                <a:spcPts val="600"/>
              </a:spcAft>
            </a:pPr>
            <a:endParaRPr lang="en-US" sz="4800" b="1" dirty="0">
              <a:solidFill>
                <a:schemeClr val="tx1"/>
              </a:solidFill>
              <a:latin typeface="+mj-lt"/>
              <a:ea typeface="+mj-ea"/>
              <a:cs typeface="+mj-cs"/>
            </a:endParaRPr>
          </a:p>
        </p:txBody>
      </p:sp>
      <p:pic>
        <p:nvPicPr>
          <p:cNvPr id="1028" name="Picture 4">
            <a:extLst>
              <a:ext uri="{FF2B5EF4-FFF2-40B4-BE49-F238E27FC236}">
                <a16:creationId xmlns:a16="http://schemas.microsoft.com/office/drawing/2014/main" id="{3E52C0E9-4381-4DAE-4D95-52C5A83242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9230" y="254610"/>
            <a:ext cx="5418925" cy="576169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94F82C6C-7C51-0EDF-6847-44CD0BAF0395}"/>
              </a:ext>
            </a:extLst>
          </p:cNvPr>
          <p:cNvSpPr/>
          <p:nvPr/>
        </p:nvSpPr>
        <p:spPr>
          <a:xfrm>
            <a:off x="1676481" y="958464"/>
            <a:ext cx="4947924" cy="63585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0" b="1" dirty="0">
                <a:solidFill>
                  <a:schemeClr val="tx1"/>
                </a:solidFill>
                <a:latin typeface="Abadi" panose="020B0604020104020204" pitchFamily="34" charset="0"/>
                <a:cs typeface="Times New Roman" panose="02020603050405020304" pitchFamily="18" charset="0"/>
              </a:rPr>
              <a:t>Variables used in literatures </a:t>
            </a:r>
          </a:p>
        </p:txBody>
      </p:sp>
    </p:spTree>
    <p:extLst>
      <p:ext uri="{BB962C8B-B14F-4D97-AF65-F5344CB8AC3E}">
        <p14:creationId xmlns:p14="http://schemas.microsoft.com/office/powerpoint/2010/main" val="617084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Slide Background">
            <a:extLst>
              <a:ext uri="{FF2B5EF4-FFF2-40B4-BE49-F238E27FC236}">
                <a16:creationId xmlns:a16="http://schemas.microsoft.com/office/drawing/2014/main" id="{8CD18D5B-64DB-4508-B91E-40E4FF134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int">
            <a:extLst>
              <a:ext uri="{FF2B5EF4-FFF2-40B4-BE49-F238E27FC236}">
                <a16:creationId xmlns:a16="http://schemas.microsoft.com/office/drawing/2014/main" id="{31B32FD4-BFA0-42A3-A4D3-C725017F4A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2" name="Rectangle 21">
            <a:extLst>
              <a:ext uri="{FF2B5EF4-FFF2-40B4-BE49-F238E27FC236}">
                <a16:creationId xmlns:a16="http://schemas.microsoft.com/office/drawing/2014/main" id="{A8F55F0F-0BDA-4709-9C1F-4AAF056BA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1" cy="3583766"/>
          </a:xfrm>
          <a:prstGeom prst="rect">
            <a:avLst/>
          </a:prstGeom>
          <a:ln>
            <a:noFill/>
          </a:ln>
          <a:effectLst>
            <a:outerShdw blurRad="381000" dist="254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4" name="Rectangle 23">
            <a:extLst>
              <a:ext uri="{FF2B5EF4-FFF2-40B4-BE49-F238E27FC236}">
                <a16:creationId xmlns:a16="http://schemas.microsoft.com/office/drawing/2014/main" id="{13A48C6C-3CC4-4EE5-A773-EC1EB7F59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ln>
            <a:noFill/>
          </a:ln>
          <a:effectLst>
            <a:outerShdw blurRad="635000" dist="254000" dir="72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2169A03-6993-93BD-CB26-0402E7EC635B}"/>
              </a:ext>
            </a:extLst>
          </p:cNvPr>
          <p:cNvSpPr/>
          <p:nvPr/>
        </p:nvSpPr>
        <p:spPr>
          <a:xfrm rot="10800000">
            <a:off x="765497" y="450385"/>
            <a:ext cx="9031633" cy="58550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b">
            <a:normAutofit/>
          </a:bodyPr>
          <a:lstStyle/>
          <a:p>
            <a:pPr>
              <a:spcBef>
                <a:spcPct val="0"/>
              </a:spcBef>
              <a:spcAft>
                <a:spcPts val="600"/>
              </a:spcAft>
            </a:pPr>
            <a:endParaRPr lang="en-US" sz="4800" b="1" dirty="0">
              <a:solidFill>
                <a:schemeClr val="tx1"/>
              </a:solidFill>
              <a:latin typeface="+mj-lt"/>
              <a:ea typeface="+mj-ea"/>
              <a:cs typeface="+mj-cs"/>
            </a:endParaRPr>
          </a:p>
        </p:txBody>
      </p:sp>
      <p:cxnSp>
        <p:nvCxnSpPr>
          <p:cNvPr id="26" name="Straight Connector 25">
            <a:extLst>
              <a:ext uri="{FF2B5EF4-FFF2-40B4-BE49-F238E27FC236}">
                <a16:creationId xmlns:a16="http://schemas.microsoft.com/office/drawing/2014/main" id="{0E539276-C648-45DB-8915-C61C238195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68179168-3B15-C4BE-19D8-10E3D3EF24BD}"/>
              </a:ext>
            </a:extLst>
          </p:cNvPr>
          <p:cNvSpPr/>
          <p:nvPr/>
        </p:nvSpPr>
        <p:spPr>
          <a:xfrm rot="10800000">
            <a:off x="762448" y="450382"/>
            <a:ext cx="9994717" cy="5789693"/>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b">
            <a:normAutofit/>
          </a:bodyPr>
          <a:lstStyle/>
          <a:p>
            <a:pPr>
              <a:spcBef>
                <a:spcPct val="0"/>
              </a:spcBef>
              <a:spcAft>
                <a:spcPts val="600"/>
              </a:spcAft>
            </a:pPr>
            <a:endParaRPr lang="en-US" sz="4800" b="1" dirty="0">
              <a:solidFill>
                <a:schemeClr val="tx1"/>
              </a:solidFill>
              <a:latin typeface="+mj-lt"/>
              <a:ea typeface="+mj-ea"/>
              <a:cs typeface="+mj-cs"/>
            </a:endParaRPr>
          </a:p>
        </p:txBody>
      </p:sp>
      <p:sp>
        <p:nvSpPr>
          <p:cNvPr id="8" name="Rectangle 7">
            <a:extLst>
              <a:ext uri="{FF2B5EF4-FFF2-40B4-BE49-F238E27FC236}">
                <a16:creationId xmlns:a16="http://schemas.microsoft.com/office/drawing/2014/main" id="{D31E4669-342D-CA73-50A4-F6098F012984}"/>
              </a:ext>
            </a:extLst>
          </p:cNvPr>
          <p:cNvSpPr/>
          <p:nvPr/>
        </p:nvSpPr>
        <p:spPr>
          <a:xfrm rot="10800000">
            <a:off x="762445" y="450383"/>
            <a:ext cx="10781849" cy="567283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b">
            <a:normAutofit/>
          </a:bodyPr>
          <a:lstStyle/>
          <a:p>
            <a:pPr>
              <a:spcBef>
                <a:spcPct val="0"/>
              </a:spcBef>
              <a:spcAft>
                <a:spcPts val="600"/>
              </a:spcAft>
            </a:pPr>
            <a:endParaRPr lang="en-US" sz="4800" b="1" dirty="0">
              <a:solidFill>
                <a:schemeClr val="tx1"/>
              </a:solidFill>
              <a:latin typeface="+mj-lt"/>
              <a:ea typeface="+mj-ea"/>
              <a:cs typeface="+mj-cs"/>
            </a:endParaRPr>
          </a:p>
        </p:txBody>
      </p:sp>
      <p:sp>
        <p:nvSpPr>
          <p:cNvPr id="6" name="Rectangle 5">
            <a:extLst>
              <a:ext uri="{FF2B5EF4-FFF2-40B4-BE49-F238E27FC236}">
                <a16:creationId xmlns:a16="http://schemas.microsoft.com/office/drawing/2014/main" id="{94F82C6C-7C51-0EDF-6847-44CD0BAF0395}"/>
              </a:ext>
            </a:extLst>
          </p:cNvPr>
          <p:cNvSpPr/>
          <p:nvPr/>
        </p:nvSpPr>
        <p:spPr>
          <a:xfrm>
            <a:off x="2176090" y="838104"/>
            <a:ext cx="8101057" cy="63585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0" b="1" dirty="0">
                <a:solidFill>
                  <a:schemeClr val="tx1"/>
                </a:solidFill>
                <a:latin typeface="Abadi" panose="020B0604020104020204" pitchFamily="34" charset="0"/>
                <a:cs typeface="Times New Roman" panose="02020603050405020304" pitchFamily="18" charset="0"/>
              </a:rPr>
              <a:t>Concluded Explanatory Variables </a:t>
            </a:r>
          </a:p>
        </p:txBody>
      </p:sp>
      <p:pic>
        <p:nvPicPr>
          <p:cNvPr id="2" name="Picture 1">
            <a:extLst>
              <a:ext uri="{FF2B5EF4-FFF2-40B4-BE49-F238E27FC236}">
                <a16:creationId xmlns:a16="http://schemas.microsoft.com/office/drawing/2014/main" id="{2DA52417-4333-5A1D-1A7C-24D95F85814E}"/>
              </a:ext>
            </a:extLst>
          </p:cNvPr>
          <p:cNvPicPr>
            <a:picLocks noChangeAspect="1"/>
          </p:cNvPicPr>
          <p:nvPr/>
        </p:nvPicPr>
        <p:blipFill rotWithShape="1">
          <a:blip r:embed="rId2"/>
          <a:srcRect l="1400"/>
          <a:stretch/>
        </p:blipFill>
        <p:spPr>
          <a:xfrm>
            <a:off x="854092" y="1575980"/>
            <a:ext cx="10572411" cy="3910419"/>
          </a:xfrm>
          <a:prstGeom prst="rect">
            <a:avLst/>
          </a:prstGeom>
        </p:spPr>
      </p:pic>
    </p:spTree>
    <p:extLst>
      <p:ext uri="{BB962C8B-B14F-4D97-AF65-F5344CB8AC3E}">
        <p14:creationId xmlns:p14="http://schemas.microsoft.com/office/powerpoint/2010/main" val="1720912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Slide Background">
            <a:extLst>
              <a:ext uri="{FF2B5EF4-FFF2-40B4-BE49-F238E27FC236}">
                <a16:creationId xmlns:a16="http://schemas.microsoft.com/office/drawing/2014/main" id="{8CD18D5B-64DB-4508-B91E-40E4FF134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int">
            <a:extLst>
              <a:ext uri="{FF2B5EF4-FFF2-40B4-BE49-F238E27FC236}">
                <a16:creationId xmlns:a16="http://schemas.microsoft.com/office/drawing/2014/main" id="{31B32FD4-BFA0-42A3-A4D3-C725017F4A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2" name="Rectangle 21">
            <a:extLst>
              <a:ext uri="{FF2B5EF4-FFF2-40B4-BE49-F238E27FC236}">
                <a16:creationId xmlns:a16="http://schemas.microsoft.com/office/drawing/2014/main" id="{A8F55F0F-0BDA-4709-9C1F-4AAF056BA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1" cy="3583766"/>
          </a:xfrm>
          <a:prstGeom prst="rect">
            <a:avLst/>
          </a:prstGeom>
          <a:ln>
            <a:noFill/>
          </a:ln>
          <a:effectLst>
            <a:outerShdw blurRad="381000" dist="254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4" name="Rectangle 23">
            <a:extLst>
              <a:ext uri="{FF2B5EF4-FFF2-40B4-BE49-F238E27FC236}">
                <a16:creationId xmlns:a16="http://schemas.microsoft.com/office/drawing/2014/main" id="{13A48C6C-3CC4-4EE5-A773-EC1EB7F59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ln>
            <a:noFill/>
          </a:ln>
          <a:effectLst>
            <a:outerShdw blurRad="635000" dist="254000" dir="72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2169A03-6993-93BD-CB26-0402E7EC635B}"/>
              </a:ext>
            </a:extLst>
          </p:cNvPr>
          <p:cNvSpPr/>
          <p:nvPr/>
        </p:nvSpPr>
        <p:spPr>
          <a:xfrm rot="10800000">
            <a:off x="765497" y="450385"/>
            <a:ext cx="9031633" cy="58550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b">
            <a:normAutofit/>
          </a:bodyPr>
          <a:lstStyle/>
          <a:p>
            <a:pPr>
              <a:spcBef>
                <a:spcPct val="0"/>
              </a:spcBef>
              <a:spcAft>
                <a:spcPts val="600"/>
              </a:spcAft>
            </a:pPr>
            <a:endParaRPr lang="en-US" sz="4800" b="1" dirty="0">
              <a:solidFill>
                <a:schemeClr val="tx1"/>
              </a:solidFill>
              <a:latin typeface="+mj-lt"/>
              <a:ea typeface="+mj-ea"/>
              <a:cs typeface="+mj-cs"/>
            </a:endParaRPr>
          </a:p>
        </p:txBody>
      </p:sp>
      <p:cxnSp>
        <p:nvCxnSpPr>
          <p:cNvPr id="26" name="Straight Connector 25">
            <a:extLst>
              <a:ext uri="{FF2B5EF4-FFF2-40B4-BE49-F238E27FC236}">
                <a16:creationId xmlns:a16="http://schemas.microsoft.com/office/drawing/2014/main" id="{0E539276-C648-45DB-8915-C61C238195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68179168-3B15-C4BE-19D8-10E3D3EF24BD}"/>
              </a:ext>
            </a:extLst>
          </p:cNvPr>
          <p:cNvSpPr/>
          <p:nvPr/>
        </p:nvSpPr>
        <p:spPr>
          <a:xfrm rot="10800000">
            <a:off x="762448" y="450382"/>
            <a:ext cx="9994717" cy="5789693"/>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b">
            <a:normAutofit/>
          </a:bodyPr>
          <a:lstStyle/>
          <a:p>
            <a:pPr>
              <a:spcBef>
                <a:spcPct val="0"/>
              </a:spcBef>
              <a:spcAft>
                <a:spcPts val="600"/>
              </a:spcAft>
            </a:pPr>
            <a:endParaRPr lang="en-US" sz="4800" b="1" dirty="0">
              <a:solidFill>
                <a:schemeClr val="tx1"/>
              </a:solidFill>
              <a:latin typeface="+mj-lt"/>
              <a:ea typeface="+mj-ea"/>
              <a:cs typeface="+mj-cs"/>
            </a:endParaRPr>
          </a:p>
        </p:txBody>
      </p:sp>
      <p:sp>
        <p:nvSpPr>
          <p:cNvPr id="8" name="Rectangle 7">
            <a:extLst>
              <a:ext uri="{FF2B5EF4-FFF2-40B4-BE49-F238E27FC236}">
                <a16:creationId xmlns:a16="http://schemas.microsoft.com/office/drawing/2014/main" id="{D31E4669-342D-CA73-50A4-F6098F012984}"/>
              </a:ext>
            </a:extLst>
          </p:cNvPr>
          <p:cNvSpPr/>
          <p:nvPr/>
        </p:nvSpPr>
        <p:spPr>
          <a:xfrm rot="10800000">
            <a:off x="762445" y="450383"/>
            <a:ext cx="10781849" cy="567283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b">
            <a:normAutofit/>
          </a:bodyPr>
          <a:lstStyle/>
          <a:p>
            <a:pPr>
              <a:spcBef>
                <a:spcPct val="0"/>
              </a:spcBef>
              <a:spcAft>
                <a:spcPts val="600"/>
              </a:spcAft>
            </a:pPr>
            <a:endParaRPr lang="en-US" sz="4800" b="1" dirty="0">
              <a:solidFill>
                <a:schemeClr val="tx1"/>
              </a:solidFill>
              <a:latin typeface="+mj-lt"/>
              <a:ea typeface="+mj-ea"/>
              <a:cs typeface="+mj-cs"/>
            </a:endParaRPr>
          </a:p>
        </p:txBody>
      </p:sp>
      <p:pic>
        <p:nvPicPr>
          <p:cNvPr id="4" name="Picture 3" descr="A close-up of a pen writing&#10;&#10;Description automatically generated">
            <a:extLst>
              <a:ext uri="{FF2B5EF4-FFF2-40B4-BE49-F238E27FC236}">
                <a16:creationId xmlns:a16="http://schemas.microsoft.com/office/drawing/2014/main" id="{243E82F1-209F-2251-7D53-3FFD1EDF4440}"/>
              </a:ext>
            </a:extLst>
          </p:cNvPr>
          <p:cNvPicPr>
            <a:picLocks noChangeAspect="1"/>
          </p:cNvPicPr>
          <p:nvPr/>
        </p:nvPicPr>
        <p:blipFill>
          <a:blip r:embed="rId2"/>
          <a:stretch>
            <a:fillRect/>
          </a:stretch>
        </p:blipFill>
        <p:spPr>
          <a:xfrm rot="1329895">
            <a:off x="2334610" y="552604"/>
            <a:ext cx="6469541" cy="4840685"/>
          </a:xfrm>
          <a:prstGeom prst="rect">
            <a:avLst/>
          </a:prstGeom>
        </p:spPr>
      </p:pic>
    </p:spTree>
    <p:extLst>
      <p:ext uri="{BB962C8B-B14F-4D97-AF65-F5344CB8AC3E}">
        <p14:creationId xmlns:p14="http://schemas.microsoft.com/office/powerpoint/2010/main" val="439361328"/>
      </p:ext>
    </p:extLst>
  </p:cSld>
  <p:clrMapOvr>
    <a:masterClrMapping/>
  </p:clrMapOvr>
</p:sld>
</file>

<file path=ppt/theme/theme1.xml><?xml version="1.0" encoding="utf-8"?>
<a:theme xmlns:a="http://schemas.openxmlformats.org/drawingml/2006/main" name="BevelVTI">
  <a:themeElements>
    <a:clrScheme name="AnalogousFromDarkSeedLeftStep">
      <a:dk1>
        <a:srgbClr val="000000"/>
      </a:dk1>
      <a:lt1>
        <a:srgbClr val="FFFFFF"/>
      </a:lt1>
      <a:dk2>
        <a:srgbClr val="1E2336"/>
      </a:dk2>
      <a:lt2>
        <a:srgbClr val="E2E8E3"/>
      </a:lt2>
      <a:accent1>
        <a:srgbClr val="C34DB2"/>
      </a:accent1>
      <a:accent2>
        <a:srgbClr val="913BB1"/>
      </a:accent2>
      <a:accent3>
        <a:srgbClr val="724DC3"/>
      </a:accent3>
      <a:accent4>
        <a:srgbClr val="3B47B1"/>
      </a:accent4>
      <a:accent5>
        <a:srgbClr val="4D8AC3"/>
      </a:accent5>
      <a:accent6>
        <a:srgbClr val="3BAAB1"/>
      </a:accent6>
      <a:hlink>
        <a:srgbClr val="3F6CBF"/>
      </a:hlink>
      <a:folHlink>
        <a:srgbClr val="7F7F7F"/>
      </a:folHlink>
    </a:clrScheme>
    <a:fontScheme name="Custom 53">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velVTI" id="{C9E5F598-602B-46C1-AA16-073CEB959654}" vid="{2AE1FD39-65AD-4D34-93E9-C7019D0ECBAC}"/>
    </a:ext>
  </a:extLst>
</a:theme>
</file>

<file path=docProps/app.xml><?xml version="1.0" encoding="utf-8"?>
<Properties xmlns="http://schemas.openxmlformats.org/officeDocument/2006/extended-properties" xmlns:vt="http://schemas.openxmlformats.org/officeDocument/2006/docPropsVTypes">
  <TotalTime>1536</TotalTime>
  <Words>125</Words>
  <Application>Microsoft Macintosh PowerPoint</Application>
  <PresentationFormat>Widescreen</PresentationFormat>
  <Paragraphs>14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Abadi</vt:lpstr>
      <vt:lpstr>Arial</vt:lpstr>
      <vt:lpstr>Bierstadt</vt:lpstr>
      <vt:lpstr>BevelVTI</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Habeeb Balogun [Student-LTI]</dc:creator>
  <cp:lastModifiedBy>Habeeb Balogun [Student-LTI]</cp:lastModifiedBy>
  <cp:revision>7</cp:revision>
  <dcterms:created xsi:type="dcterms:W3CDTF">2024-06-25T13:47:54Z</dcterms:created>
  <dcterms:modified xsi:type="dcterms:W3CDTF">2024-06-26T15:24:35Z</dcterms:modified>
</cp:coreProperties>
</file>