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31BE1-E045-4C81-AA17-8C2163EB2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6F53C-08FD-4001-8F70-0950DF469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D5B31-52DA-4019-B629-7E319E29B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10AE-1A2C-4A5A-BE37-B86544A7C722}" type="datetimeFigureOut">
              <a:rPr lang="en-PK" smtClean="0"/>
              <a:t>01/01/2021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FE192-FC8C-4C16-839E-5EE73DCB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F3A54-B329-4BDC-AF9C-27F2D736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9C3E-6A2E-49DA-9EF9-3449ED215D8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5251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A6916-F51C-43EA-9C4F-F7709DF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C4D46-1BA8-4559-89E9-C6F9A69E7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91070-5B1C-4310-8446-0064C0A2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10AE-1A2C-4A5A-BE37-B86544A7C722}" type="datetimeFigureOut">
              <a:rPr lang="en-PK" smtClean="0"/>
              <a:t>01/01/2021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60336-2339-4C6A-B118-27D00027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88A6C-79E0-423D-8710-9081ACF7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9C3E-6A2E-49DA-9EF9-3449ED215D8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1141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CD254-1869-4557-9D85-B85D73E7B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0B998-0260-42A7-8210-DD0F2951F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F2500-AEDE-48DD-ADA3-3D59EBB1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10AE-1A2C-4A5A-BE37-B86544A7C722}" type="datetimeFigureOut">
              <a:rPr lang="en-PK" smtClean="0"/>
              <a:t>01/01/2021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9D708-6DAE-4160-BF85-F1D4D01D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D92D7-0B66-45CA-A65A-85FA9D47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9C3E-6A2E-49DA-9EF9-3449ED215D8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5137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3497-AB8B-4B6A-B087-916C0C8A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372AC-B03A-40D3-9C89-3656C3665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CD2B6-C830-465B-B028-2C15B502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10AE-1A2C-4A5A-BE37-B86544A7C722}" type="datetimeFigureOut">
              <a:rPr lang="en-PK" smtClean="0"/>
              <a:t>01/01/2021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920E4-EBA0-478E-8C48-71E06A3D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EBBA6-FF38-4D6D-8F19-8EAF39B8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9C3E-6A2E-49DA-9EF9-3449ED215D8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8083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AAE2-ABDC-4743-8AD5-611C9477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BAF8B-C200-440D-8A8B-A08AF3C9B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692AC-7138-404F-879F-A1179916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10AE-1A2C-4A5A-BE37-B86544A7C722}" type="datetimeFigureOut">
              <a:rPr lang="en-PK" smtClean="0"/>
              <a:t>01/01/2021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8118F-8444-45A7-A99D-165FBDD9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CC41E-60D0-40E7-9FEA-03D99BB1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9C3E-6A2E-49DA-9EF9-3449ED215D8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985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9C5A-ED53-4E0C-A6C1-D3AD240B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3E2BA-8DA2-464C-8819-BAC310291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8855C-D4B5-44F1-93ED-DD50D7436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A0A6B-5F71-4F44-9BF1-0EF098CC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10AE-1A2C-4A5A-BE37-B86544A7C722}" type="datetimeFigureOut">
              <a:rPr lang="en-PK" smtClean="0"/>
              <a:t>01/01/2021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13E17-94C6-4A29-B6AB-DC9F2813A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65D5E-84BF-4B46-BBD2-A984FC5F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9C3E-6A2E-49DA-9EF9-3449ED215D8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7443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A97F-AEDC-4872-A01E-6B8EE74F3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73713-65A0-457E-A04E-D8F9896FB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92FBC-2D5B-46C6-9A04-C532F3C29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6CFBF-229E-49E2-8212-543129628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BD066-3A27-4A04-8C83-9145DD734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D6BB2-7255-4CBD-8CFC-FF238EF3F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10AE-1A2C-4A5A-BE37-B86544A7C722}" type="datetimeFigureOut">
              <a:rPr lang="en-PK" smtClean="0"/>
              <a:t>01/01/2021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37565-B02B-4BC4-BDA8-A153EB29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44EFB-7410-45F6-B118-392D3D62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9C3E-6A2E-49DA-9EF9-3449ED215D8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5855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055AE-9CD4-4EA7-84E9-E907E4A0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AD48D4-8325-4D12-A2E7-05A66B20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10AE-1A2C-4A5A-BE37-B86544A7C722}" type="datetimeFigureOut">
              <a:rPr lang="en-PK" smtClean="0"/>
              <a:t>01/01/2021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B4265-2B35-4605-BA33-D75E2139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1EDF6-9701-4915-8EEA-FAAFBC0C1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9C3E-6A2E-49DA-9EF9-3449ED215D8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9434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ECB6F3-32ED-44CB-A0DB-0124DD1B2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10AE-1A2C-4A5A-BE37-B86544A7C722}" type="datetimeFigureOut">
              <a:rPr lang="en-PK" smtClean="0"/>
              <a:t>01/01/2021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74EC23-6A34-4B1E-9AAF-7D234A68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75A78-A6D1-4C25-B35D-FA17C461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9C3E-6A2E-49DA-9EF9-3449ED215D8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4650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C3BB7-49D7-4C88-965A-0522255C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B4B78-7406-46E2-8F0E-DD7E75EAC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03A67-C32D-4545-8C62-418FBFBDB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28457-23CE-4E4D-A523-E352C1D6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10AE-1A2C-4A5A-BE37-B86544A7C722}" type="datetimeFigureOut">
              <a:rPr lang="en-PK" smtClean="0"/>
              <a:t>01/01/2021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0C52E-9BFD-4FCB-BE99-91FF0F43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EE620-2774-4278-887A-ACB447DD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9C3E-6A2E-49DA-9EF9-3449ED215D8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037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62BA-4853-4E25-AE57-05405D9B9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4690E-FC43-42E0-A81C-417CC4C3D1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4CC31-506D-4AA8-8C6B-1E0D739BD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22C60-07A0-4B7D-881E-C0D6B475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10AE-1A2C-4A5A-BE37-B86544A7C722}" type="datetimeFigureOut">
              <a:rPr lang="en-PK" smtClean="0"/>
              <a:t>01/01/2021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45F36-1EBC-4846-A341-249406CA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9112E-D7BA-4C2E-8DE4-470146C4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9C3E-6A2E-49DA-9EF9-3449ED215D8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5027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CDC114-8B16-4A47-9436-3F60AF12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92686-3E50-43A2-889A-C7AEC8AB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C98CE-6527-4C7A-A772-D3945BDEF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510AE-1A2C-4A5A-BE37-B86544A7C722}" type="datetimeFigureOut">
              <a:rPr lang="en-PK" smtClean="0"/>
              <a:t>01/01/2021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81220-2786-4E1D-94EF-685A1EFF3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235E4-F5E0-4F2F-A43E-2EE2E9378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9C3E-6A2E-49DA-9EF9-3449ED215D8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7435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7CF6-F604-427F-A8BF-FB01D2504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AI Project Presentation</a:t>
            </a:r>
            <a:endParaRPr lang="en-PK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C642A-CEFB-4477-9770-43D847053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Subtitles Generator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286502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D430C-BD60-4BEC-BDAE-AD8F5324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Subtitles Generator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05F5-AA2C-4ADE-BCE6-1E88ED6CF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4400" dirty="0"/>
              <a:t>I made a subtitles generator using the built-in Speech Recognition library and Google Speech API.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4400" dirty="0"/>
              <a:t>I am using monotype audios with extension WAV, FLAC, AIFF, as input.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4400" dirty="0"/>
              <a:t>After speech recognition of audio source and converting that speech into text, I wrote the text on to an SRT file using file handling.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1874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C634-22EA-46F9-819E-0EA13A06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F089B-3A09-4311-ACFA-0F1B44B35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 took some audios from google and some of them I recorded by myself.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 downloaded one video from YouTube and convert it into audio using a VLC media player and after that converted all those audios into monotype using Audacity.    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4815A6-D8EF-43C8-8BE9-BA4504DC8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007" y="4218047"/>
            <a:ext cx="2029953" cy="19589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99EDBB-FAC9-4890-B2BB-93EA8DC18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845" y="400129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9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1622-84D1-474C-B773-28B4A879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Libraries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C4A5D-C57B-4EF5-B683-D9C696077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Libraries that I used are:</a:t>
            </a:r>
          </a:p>
          <a:p>
            <a:pPr marL="0" indent="0">
              <a:buNone/>
            </a:pPr>
            <a:r>
              <a:rPr lang="en-US" sz="2400" dirty="0"/>
              <a:t> 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 used the DateTime library for setting time in the SRT file.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 used the time library just for creating some delay.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 used the main speech recognition library for recording and recognizing speech from an audio file.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At last, I used OS and path for inserting audio files in the program. 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BB790-C3CA-4F91-9C93-FEEEAD86B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468" y="2436635"/>
            <a:ext cx="5156462" cy="99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8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EEA3-2545-491A-85E9-944768C78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Initializing Important Variables</a:t>
            </a:r>
            <a:endParaRPr lang="en-PK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037378-ED63-4B33-97FB-9DAB8DF4D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First, I inserted an audio file in AUDIO_FILE variable.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Then initialize sr.recognizer() in variable 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At last, I set the start and end times of the SRT file and SRT file’s Block initial number as 0.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69090A9-29BB-4DF2-9FD6-11682A665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72" y="3936489"/>
            <a:ext cx="5334462" cy="22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3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377A7-2F06-47A3-9675-FA2613D2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Function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5CCBC-F3C8-42BF-845E-139F887FD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 saved converted text into a global variable.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Them I recorded audio from an audio file in the audio variable and after that recognize it by using Google Speech API and save the generated text into a global variable that I created at the start.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87D15C3-46B9-41BC-BE49-923D5C080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548" y="3794894"/>
            <a:ext cx="6972904" cy="288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7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2637-E0DF-4392-8321-BC15797B8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096"/>
            <a:ext cx="10515600" cy="64573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After that, I set the current and end time according to audio length and convert them into strings to write on the SRT file.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At last, I wrote the text onto my SRT file according to the block and time I set initially. </a:t>
            </a:r>
          </a:p>
          <a:p>
            <a:endParaRPr lang="en-PK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F28753A-2B05-47D1-8020-55844973D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498" y="2036189"/>
            <a:ext cx="7895004" cy="473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6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64C5-AB80-44AA-9A12-DF48556D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481"/>
          </a:xfrm>
        </p:spPr>
        <p:txBody>
          <a:bodyPr/>
          <a:lstStyle/>
          <a:p>
            <a:r>
              <a:rPr lang="en-US" b="1" dirty="0"/>
              <a:t>Output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008E8-18F8-472F-BEC2-BDEB91740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606"/>
            <a:ext cx="10515600" cy="52413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is the output that I got from it.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Compiler Output: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SRT Output:</a:t>
            </a:r>
          </a:p>
          <a:p>
            <a:endParaRPr lang="en-US" dirty="0"/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3C1FD7-8E80-41B0-8AB4-30EC28E44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84" y="2390139"/>
            <a:ext cx="9153427" cy="127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EC6330-32AB-4D65-922E-96A57A3A8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84" y="4638920"/>
            <a:ext cx="9374172" cy="173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1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337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AI Project Presentation</vt:lpstr>
      <vt:lpstr>Subtitles Generator</vt:lpstr>
      <vt:lpstr>Dataset</vt:lpstr>
      <vt:lpstr>Libraries</vt:lpstr>
      <vt:lpstr>Initializing Important Variables</vt:lpstr>
      <vt:lpstr>Main Function</vt:lpstr>
      <vt:lpstr>PowerPoint Presentation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Adeel</dc:creator>
  <cp:lastModifiedBy>Muhammad Adeel</cp:lastModifiedBy>
  <cp:revision>10</cp:revision>
  <dcterms:created xsi:type="dcterms:W3CDTF">2021-01-01T12:08:58Z</dcterms:created>
  <dcterms:modified xsi:type="dcterms:W3CDTF">2021-01-01T14:11:11Z</dcterms:modified>
</cp:coreProperties>
</file>