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  <p:sldMasterId id="2147483697" r:id="rId3"/>
    <p:sldMasterId id="2147483710" r:id="rId4"/>
  </p:sldMasterIdLst>
  <p:notesMasterIdLst>
    <p:notesMasterId r:id="rId20"/>
  </p:notesMasterIdLst>
  <p:sldIdLst>
    <p:sldId id="267" r:id="rId5"/>
    <p:sldId id="268" r:id="rId6"/>
    <p:sldId id="269" r:id="rId7"/>
    <p:sldId id="272" r:id="rId8"/>
    <p:sldId id="273" r:id="rId9"/>
    <p:sldId id="260" r:id="rId10"/>
    <p:sldId id="278" r:id="rId11"/>
    <p:sldId id="279" r:id="rId12"/>
    <p:sldId id="262" r:id="rId13"/>
    <p:sldId id="263" r:id="rId14"/>
    <p:sldId id="270" r:id="rId15"/>
    <p:sldId id="281" r:id="rId16"/>
    <p:sldId id="265" r:id="rId17"/>
    <p:sldId id="266" r:id="rId18"/>
    <p:sldId id="282" r:id="rId1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5" autoAdjust="0"/>
    <p:restoredTop sz="94660"/>
  </p:normalViewPr>
  <p:slideViewPr>
    <p:cSldViewPr>
      <p:cViewPr>
        <p:scale>
          <a:sx n="78" d="100"/>
          <a:sy n="78" d="100"/>
        </p:scale>
        <p:origin x="-104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diagrams/_rels/data13.xml.rels><?xml version="1.0" encoding="UTF-8" standalone="yes"?>
<Relationships xmlns="http://schemas.openxmlformats.org/package/2006/relationships"><Relationship Id="rId3" Type="http://schemas.openxmlformats.org/officeDocument/2006/relationships/hyperlink" Target="http://kubg.edu.ua/prouniversitet/news/podiji/4356-v-universyteti-hrinchenka-rozpochala-robotu-shkola-proektnoho-menedzhmentu.html" TargetMode="External"/><Relationship Id="rId2" Type="http://schemas.openxmlformats.org/officeDocument/2006/relationships/hyperlink" Target="https://cdu.edu.ua/pidrozdili/navchalno-naukovyi-tsentr-zovnishnikh-i-mizhnarodnykh-zviazkiv/proektnyi-ofis.html" TargetMode="External"/><Relationship Id="rId1" Type="http://schemas.openxmlformats.org/officeDocument/2006/relationships/hyperlink" Target="http://www.dnu.dp.ua/view/projects" TargetMode="External"/><Relationship Id="rId4" Type="http://schemas.openxmlformats.org/officeDocument/2006/relationships/hyperlink" Target="http://knutd.com.ua/transfer/poffice/" TargetMode="External"/></Relationships>
</file>

<file path=ppt/diagrams/_rels/data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image" Target="../media/image10.jpeg"/><Relationship Id="rId4" Type="http://schemas.openxmlformats.org/officeDocument/2006/relationships/image" Target="../media/image13.jpeg"/></Relationships>
</file>

<file path=ppt/diagrams/_rels/drawing13.xml.rels><?xml version="1.0" encoding="UTF-8" standalone="yes"?>
<Relationships xmlns="http://schemas.openxmlformats.org/package/2006/relationships"><Relationship Id="rId3" Type="http://schemas.openxmlformats.org/officeDocument/2006/relationships/hyperlink" Target="http://kubg.edu.ua/prouniversitet/news/podiji/4356-v-universyteti-hrinchenka-rozpochala-robotu-shkola-proektnoho-menedzhmentu.html" TargetMode="External"/><Relationship Id="rId2" Type="http://schemas.openxmlformats.org/officeDocument/2006/relationships/hyperlink" Target="https://cdu.edu.ua/pidrozdili/navchalno-naukovyi-tsentr-zovnishnikh-i-mizhnarodnykh-zviazkiv/proektnyi-ofis.html" TargetMode="External"/><Relationship Id="rId1" Type="http://schemas.openxmlformats.org/officeDocument/2006/relationships/hyperlink" Target="http://www.dnu.dp.ua/view/projects" TargetMode="External"/><Relationship Id="rId4" Type="http://schemas.openxmlformats.org/officeDocument/2006/relationships/hyperlink" Target="http://knutd.com.ua/transfer/poffice/" TargetMode="External"/></Relationships>
</file>

<file path=ppt/diagrams/_rels/drawing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image" Target="../media/image10.jpeg"/><Relationship Id="rId4" Type="http://schemas.openxmlformats.org/officeDocument/2006/relationships/image" Target="../media/image13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1#4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1#5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4_5">
  <dgm:title val=""/>
  <dgm:desc val=""/>
  <dgm:catLst>
    <dgm:cat type="accent4" pri="11500"/>
  </dgm:catLst>
  <dgm:styleLbl name="node0">
    <dgm:fillClrLst meth="cycle"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alpha val="9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alpha val="90000"/>
      </a:schemeClr>
      <a:schemeClr val="accent4">
        <a:alpha val="5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/>
    <dgm:txEffectClrLst/>
  </dgm:styleLbl>
  <dgm:styleLbl name="lnNode1">
    <dgm:fillClrLst>
      <a:schemeClr val="accent4">
        <a:shade val="90000"/>
      </a:schemeClr>
      <a:schemeClr val="accent4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  <a:alpha val="90000"/>
      </a:schemeClr>
      <a:schemeClr val="accent4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alpha val="90000"/>
        <a:tint val="40000"/>
      </a:schemeClr>
      <a:schemeClr val="accent4">
        <a:alpha val="5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#2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1#3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E247E15-898E-48D7-838A-F6725CD08DE4}" type="doc">
      <dgm:prSet loTypeId="urn:microsoft.com/office/officeart/2008/layout/PictureStrips" loCatId="list" qsTypeId="urn:microsoft.com/office/officeart/2005/8/quickstyle/simple4" qsCatId="simple" csTypeId="urn:microsoft.com/office/officeart/2005/8/colors/colorful4" csCatId="colorful" phldr="1"/>
      <dgm:spPr/>
      <dgm:t>
        <a:bodyPr/>
        <a:lstStyle/>
        <a:p>
          <a:endParaRPr lang="ru-RU"/>
        </a:p>
      </dgm:t>
    </dgm:pt>
    <dgm:pt modelId="{BA005769-E8B5-40AE-ADB6-E6025A2D29D3}">
      <dgm:prSet custT="1"/>
      <dgm:spPr/>
      <dgm:t>
        <a:bodyPr/>
        <a:lstStyle/>
        <a:p>
          <a:pPr rtl="0"/>
          <a:r>
            <a:rPr lang="uk-UA" sz="2000" b="1" dirty="0" smtClean="0"/>
            <a:t>Концепція визначає засади проектної діяльності Запорізького національного університету з метою вирішення новітнього соціального замовлення суспільства. Концепція репрезентує організацію, цілі та завдання проектної діяльності, а також шляхи їх реалізації.</a:t>
          </a:r>
          <a:endParaRPr lang="ru-RU" sz="2000" dirty="0"/>
        </a:p>
      </dgm:t>
    </dgm:pt>
    <dgm:pt modelId="{97757100-62C5-45F2-ADFE-4DE39028E9C6}" type="parTrans" cxnId="{60B40D3E-BD09-4728-9B8E-F39DF17276F3}">
      <dgm:prSet/>
      <dgm:spPr/>
      <dgm:t>
        <a:bodyPr/>
        <a:lstStyle/>
        <a:p>
          <a:endParaRPr lang="ru-RU" sz="2400"/>
        </a:p>
      </dgm:t>
    </dgm:pt>
    <dgm:pt modelId="{2111B009-655B-4E3A-90E7-279E75920AE0}" type="sibTrans" cxnId="{60B40D3E-BD09-4728-9B8E-F39DF17276F3}">
      <dgm:prSet/>
      <dgm:spPr/>
      <dgm:t>
        <a:bodyPr/>
        <a:lstStyle/>
        <a:p>
          <a:endParaRPr lang="ru-RU" sz="2400"/>
        </a:p>
      </dgm:t>
    </dgm:pt>
    <dgm:pt modelId="{EE4CBF32-1EA5-4B02-923A-B8CAA3FD7175}">
      <dgm:prSet custT="1"/>
      <dgm:spPr/>
      <dgm:t>
        <a:bodyPr/>
        <a:lstStyle/>
        <a:p>
          <a:pPr rtl="0"/>
          <a:r>
            <a:rPr lang="uk-UA" sz="2000" b="1" smtClean="0"/>
            <a:t>Важливу роль відіграє орієнтація на проекти, запровадження університетами ефективної стратегії, спрямованої на активізацію проектної діяльності для практичної реалізації результатів інтелектуальної творчої праці людини.</a:t>
          </a:r>
          <a:endParaRPr lang="ru-RU" sz="2000" dirty="0"/>
        </a:p>
      </dgm:t>
    </dgm:pt>
    <dgm:pt modelId="{AC19C140-C029-4CA0-94ED-B3A02DCEFDE4}" type="parTrans" cxnId="{4CAB3699-1191-4500-AB15-24BB792B6688}">
      <dgm:prSet/>
      <dgm:spPr/>
      <dgm:t>
        <a:bodyPr/>
        <a:lstStyle/>
        <a:p>
          <a:endParaRPr lang="ru-RU" sz="2400"/>
        </a:p>
      </dgm:t>
    </dgm:pt>
    <dgm:pt modelId="{57CE874D-7481-4B4C-8970-61C55DD756EF}" type="sibTrans" cxnId="{4CAB3699-1191-4500-AB15-24BB792B6688}">
      <dgm:prSet/>
      <dgm:spPr/>
      <dgm:t>
        <a:bodyPr/>
        <a:lstStyle/>
        <a:p>
          <a:endParaRPr lang="ru-RU" sz="2400"/>
        </a:p>
      </dgm:t>
    </dgm:pt>
    <dgm:pt modelId="{50DF27E8-8B8B-4423-A64B-CDBE8A452FA3}" type="pres">
      <dgm:prSet presAssocID="{9E247E15-898E-48D7-838A-F6725CD08DE4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6BE0D98B-1A1C-43CB-BC4B-8EE4E271D162}" type="pres">
      <dgm:prSet presAssocID="{BA005769-E8B5-40AE-ADB6-E6025A2D29D3}" presName="composite" presStyleCnt="0"/>
      <dgm:spPr/>
      <dgm:t>
        <a:bodyPr/>
        <a:lstStyle/>
        <a:p>
          <a:endParaRPr lang="ru-RU"/>
        </a:p>
      </dgm:t>
    </dgm:pt>
    <dgm:pt modelId="{CD8E8EA9-3C05-440A-9256-2A6D8DCD0DA0}" type="pres">
      <dgm:prSet presAssocID="{BA005769-E8B5-40AE-ADB6-E6025A2D29D3}" presName="rect1" presStyleLbl="trAlignAcc1" presStyleIdx="0" presStyleCnt="2" custScaleX="124791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8318118-75A1-4EAE-8BAC-EB9FE834A114}" type="pres">
      <dgm:prSet presAssocID="{BA005769-E8B5-40AE-ADB6-E6025A2D29D3}" presName="rect2" presStyleLbl="fgImgPlace1" presStyleIdx="0" presStyleCnt="2" custLinFactNeighborX="-47146" custLinFactNeighborY="8895"/>
      <dgm:spPr/>
      <dgm:t>
        <a:bodyPr/>
        <a:lstStyle/>
        <a:p>
          <a:endParaRPr lang="ru-RU"/>
        </a:p>
      </dgm:t>
    </dgm:pt>
    <dgm:pt modelId="{40482998-CD97-440A-9C20-A430FDDDE686}" type="pres">
      <dgm:prSet presAssocID="{2111B009-655B-4E3A-90E7-279E75920AE0}" presName="sibTrans" presStyleCnt="0"/>
      <dgm:spPr/>
      <dgm:t>
        <a:bodyPr/>
        <a:lstStyle/>
        <a:p>
          <a:endParaRPr lang="ru-RU"/>
        </a:p>
      </dgm:t>
    </dgm:pt>
    <dgm:pt modelId="{283DAA5D-27F0-465D-87FB-BB09EAFDD93B}" type="pres">
      <dgm:prSet presAssocID="{EE4CBF32-1EA5-4B02-923A-B8CAA3FD7175}" presName="composite" presStyleCnt="0"/>
      <dgm:spPr/>
      <dgm:t>
        <a:bodyPr/>
        <a:lstStyle/>
        <a:p>
          <a:endParaRPr lang="ru-RU"/>
        </a:p>
      </dgm:t>
    </dgm:pt>
    <dgm:pt modelId="{77651FBD-08C8-442D-A098-E7665BEBE9FC}" type="pres">
      <dgm:prSet presAssocID="{EE4CBF32-1EA5-4B02-923A-B8CAA3FD7175}" presName="rect1" presStyleLbl="trAlignAcc1" presStyleIdx="1" presStyleCnt="2" custScaleX="124791" custLinFactNeighborX="511" custLinFactNeighborY="-642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6F06506-7873-42FA-8117-6897E0BF0453}" type="pres">
      <dgm:prSet presAssocID="{EE4CBF32-1EA5-4B02-923A-B8CAA3FD7175}" presName="rect2" presStyleLbl="fgImgPlace1" presStyleIdx="1" presStyleCnt="2" custLinFactNeighborX="-47146" custLinFactNeighborY="3686"/>
      <dgm:spPr/>
      <dgm:t>
        <a:bodyPr/>
        <a:lstStyle/>
        <a:p>
          <a:endParaRPr lang="ru-RU"/>
        </a:p>
      </dgm:t>
    </dgm:pt>
  </dgm:ptLst>
  <dgm:cxnLst>
    <dgm:cxn modelId="{C709649C-73F7-40E3-8695-3AC0CFC3D6A7}" type="presOf" srcId="{EE4CBF32-1EA5-4B02-923A-B8CAA3FD7175}" destId="{77651FBD-08C8-442D-A098-E7665BEBE9FC}" srcOrd="0" destOrd="0" presId="urn:microsoft.com/office/officeart/2008/layout/PictureStrips"/>
    <dgm:cxn modelId="{60B40D3E-BD09-4728-9B8E-F39DF17276F3}" srcId="{9E247E15-898E-48D7-838A-F6725CD08DE4}" destId="{BA005769-E8B5-40AE-ADB6-E6025A2D29D3}" srcOrd="0" destOrd="0" parTransId="{97757100-62C5-45F2-ADFE-4DE39028E9C6}" sibTransId="{2111B009-655B-4E3A-90E7-279E75920AE0}"/>
    <dgm:cxn modelId="{F7B42255-9611-4DBD-9BA9-60F5B9C336D0}" type="presOf" srcId="{BA005769-E8B5-40AE-ADB6-E6025A2D29D3}" destId="{CD8E8EA9-3C05-440A-9256-2A6D8DCD0DA0}" srcOrd="0" destOrd="0" presId="urn:microsoft.com/office/officeart/2008/layout/PictureStrips"/>
    <dgm:cxn modelId="{4CAB3699-1191-4500-AB15-24BB792B6688}" srcId="{9E247E15-898E-48D7-838A-F6725CD08DE4}" destId="{EE4CBF32-1EA5-4B02-923A-B8CAA3FD7175}" srcOrd="1" destOrd="0" parTransId="{AC19C140-C029-4CA0-94ED-B3A02DCEFDE4}" sibTransId="{57CE874D-7481-4B4C-8970-61C55DD756EF}"/>
    <dgm:cxn modelId="{E9B6C1DB-BF3E-4C61-8C17-2C235DA5E473}" type="presOf" srcId="{9E247E15-898E-48D7-838A-F6725CD08DE4}" destId="{50DF27E8-8B8B-4423-A64B-CDBE8A452FA3}" srcOrd="0" destOrd="0" presId="urn:microsoft.com/office/officeart/2008/layout/PictureStrips"/>
    <dgm:cxn modelId="{FD958719-70A2-4C7D-A4AD-C13E07664524}" type="presParOf" srcId="{50DF27E8-8B8B-4423-A64B-CDBE8A452FA3}" destId="{6BE0D98B-1A1C-43CB-BC4B-8EE4E271D162}" srcOrd="0" destOrd="0" presId="urn:microsoft.com/office/officeart/2008/layout/PictureStrips"/>
    <dgm:cxn modelId="{63FF46B2-CF02-4F4E-BF17-641D2F83EBE3}" type="presParOf" srcId="{6BE0D98B-1A1C-43CB-BC4B-8EE4E271D162}" destId="{CD8E8EA9-3C05-440A-9256-2A6D8DCD0DA0}" srcOrd="0" destOrd="0" presId="urn:microsoft.com/office/officeart/2008/layout/PictureStrips"/>
    <dgm:cxn modelId="{D0AAC30D-3674-4DD5-8E37-F2DC83D08230}" type="presParOf" srcId="{6BE0D98B-1A1C-43CB-BC4B-8EE4E271D162}" destId="{58318118-75A1-4EAE-8BAC-EB9FE834A114}" srcOrd="1" destOrd="0" presId="urn:microsoft.com/office/officeart/2008/layout/PictureStrips"/>
    <dgm:cxn modelId="{57A48ADA-3C1B-4B67-B1AE-3B892F7D88F8}" type="presParOf" srcId="{50DF27E8-8B8B-4423-A64B-CDBE8A452FA3}" destId="{40482998-CD97-440A-9C20-A430FDDDE686}" srcOrd="1" destOrd="0" presId="urn:microsoft.com/office/officeart/2008/layout/PictureStrips"/>
    <dgm:cxn modelId="{0A5897BE-E23C-4E06-A6C1-F2B1A574752B}" type="presParOf" srcId="{50DF27E8-8B8B-4423-A64B-CDBE8A452FA3}" destId="{283DAA5D-27F0-465D-87FB-BB09EAFDD93B}" srcOrd="2" destOrd="0" presId="urn:microsoft.com/office/officeart/2008/layout/PictureStrips"/>
    <dgm:cxn modelId="{B6C4CE46-254B-456D-8291-E349B37EEF72}" type="presParOf" srcId="{283DAA5D-27F0-465D-87FB-BB09EAFDD93B}" destId="{77651FBD-08C8-442D-A098-E7665BEBE9FC}" srcOrd="0" destOrd="0" presId="urn:microsoft.com/office/officeart/2008/layout/PictureStrips"/>
    <dgm:cxn modelId="{3A76CBD5-79D1-457D-BE79-36B436D8DEA6}" type="presParOf" srcId="{283DAA5D-27F0-465D-87FB-BB09EAFDD93B}" destId="{16F06506-7873-42FA-8117-6897E0BF0453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C4216A72-E67B-4A56-998A-18A1291729F6}" type="doc">
      <dgm:prSet loTypeId="urn:microsoft.com/office/officeart/2005/8/layout/process4" loCatId="process" qsTypeId="urn:microsoft.com/office/officeart/2005/8/quickstyle/simple4" qsCatId="simple" csTypeId="urn:microsoft.com/office/officeart/2005/8/colors/colorful1#4" csCatId="colorful" phldr="1"/>
      <dgm:spPr/>
    </dgm:pt>
    <dgm:pt modelId="{CFFE7253-7CCD-4115-A706-B6FC696222FD}">
      <dgm:prSet phldrT="[Текст]" custT="1"/>
      <dgm:spPr/>
      <dgm:t>
        <a:bodyPr/>
        <a:lstStyle/>
        <a:p>
          <a:r>
            <a:rPr lang="uk-UA" sz="3600" b="1" dirty="0" smtClean="0"/>
            <a:t>Відділ проектної діяльності</a:t>
          </a:r>
          <a:endParaRPr lang="ru-RU" sz="3600" b="1" dirty="0"/>
        </a:p>
      </dgm:t>
    </dgm:pt>
    <dgm:pt modelId="{2EA8B130-F091-4A73-A5D3-308C33C01C1B}" type="parTrans" cxnId="{82E606C8-37D4-4196-AAE8-ED01F750E4AE}">
      <dgm:prSet/>
      <dgm:spPr/>
      <dgm:t>
        <a:bodyPr/>
        <a:lstStyle/>
        <a:p>
          <a:endParaRPr lang="ru-RU" sz="2000" b="1"/>
        </a:p>
      </dgm:t>
    </dgm:pt>
    <dgm:pt modelId="{2F034667-DCEC-46B4-9330-023A5E02F562}" type="sibTrans" cxnId="{82E606C8-37D4-4196-AAE8-ED01F750E4AE}">
      <dgm:prSet/>
      <dgm:spPr/>
      <dgm:t>
        <a:bodyPr/>
        <a:lstStyle/>
        <a:p>
          <a:endParaRPr lang="ru-RU" sz="2000" b="1"/>
        </a:p>
      </dgm:t>
    </dgm:pt>
    <dgm:pt modelId="{B120AF36-75AB-496B-AE47-6B0DB70816B0}">
      <dgm:prSet phldrT="[Текст]" custT="1"/>
      <dgm:spPr/>
      <dgm:t>
        <a:bodyPr/>
        <a:lstStyle/>
        <a:p>
          <a:r>
            <a:rPr lang="uk-UA" sz="3600" b="1" dirty="0" smtClean="0"/>
            <a:t>Проектний менеджер факультету</a:t>
          </a:r>
          <a:endParaRPr lang="ru-RU" sz="3600" b="1" dirty="0"/>
        </a:p>
      </dgm:t>
    </dgm:pt>
    <dgm:pt modelId="{80309ABA-3373-45B7-9EEC-4B1B979DC01B}" type="parTrans" cxnId="{46F916D8-8B01-4194-946A-7134350CBBD6}">
      <dgm:prSet/>
      <dgm:spPr/>
      <dgm:t>
        <a:bodyPr/>
        <a:lstStyle/>
        <a:p>
          <a:endParaRPr lang="ru-RU" sz="2000" b="1"/>
        </a:p>
      </dgm:t>
    </dgm:pt>
    <dgm:pt modelId="{35263450-BDB6-403E-B5E5-952033B83EF8}" type="sibTrans" cxnId="{46F916D8-8B01-4194-946A-7134350CBBD6}">
      <dgm:prSet/>
      <dgm:spPr/>
      <dgm:t>
        <a:bodyPr/>
        <a:lstStyle/>
        <a:p>
          <a:endParaRPr lang="ru-RU" sz="2000" b="1"/>
        </a:p>
      </dgm:t>
    </dgm:pt>
    <dgm:pt modelId="{6B07918E-20D1-45DE-B1D3-C39A21B5685F}">
      <dgm:prSet phldrT="[Текст]" custT="1"/>
      <dgm:spPr/>
      <dgm:t>
        <a:bodyPr/>
        <a:lstStyle/>
        <a:p>
          <a:r>
            <a:rPr lang="uk-UA" sz="3600" b="1" dirty="0" smtClean="0"/>
            <a:t>Робоча група факультету</a:t>
          </a:r>
          <a:endParaRPr lang="ru-RU" sz="3600" b="1" dirty="0"/>
        </a:p>
      </dgm:t>
    </dgm:pt>
    <dgm:pt modelId="{3D0112C5-BDA3-4411-8B10-CA3EEF303A84}" type="parTrans" cxnId="{685FF233-3E72-4142-ADC8-9757A5F7CB98}">
      <dgm:prSet/>
      <dgm:spPr/>
      <dgm:t>
        <a:bodyPr/>
        <a:lstStyle/>
        <a:p>
          <a:endParaRPr lang="ru-RU" sz="2000" b="1"/>
        </a:p>
      </dgm:t>
    </dgm:pt>
    <dgm:pt modelId="{24FB5E4C-5E3E-4AF8-9777-62AE420E93A8}" type="sibTrans" cxnId="{685FF233-3E72-4142-ADC8-9757A5F7CB98}">
      <dgm:prSet/>
      <dgm:spPr/>
      <dgm:t>
        <a:bodyPr/>
        <a:lstStyle/>
        <a:p>
          <a:endParaRPr lang="ru-RU" sz="2000" b="1"/>
        </a:p>
      </dgm:t>
    </dgm:pt>
    <dgm:pt modelId="{08DA2047-1602-47D6-89CB-3A40E38AE1B2}" type="pres">
      <dgm:prSet presAssocID="{C4216A72-E67B-4A56-998A-18A1291729F6}" presName="Name0" presStyleCnt="0">
        <dgm:presLayoutVars>
          <dgm:dir/>
          <dgm:animLvl val="lvl"/>
          <dgm:resizeHandles val="exact"/>
        </dgm:presLayoutVars>
      </dgm:prSet>
      <dgm:spPr/>
    </dgm:pt>
    <dgm:pt modelId="{C7998207-F2BD-48F0-AAC7-E27CA8D2CD43}" type="pres">
      <dgm:prSet presAssocID="{6B07918E-20D1-45DE-B1D3-C39A21B5685F}" presName="boxAndChildren" presStyleCnt="0"/>
      <dgm:spPr/>
    </dgm:pt>
    <dgm:pt modelId="{56751B7A-70DF-49E1-9735-DFA295F62EC6}" type="pres">
      <dgm:prSet presAssocID="{6B07918E-20D1-45DE-B1D3-C39A21B5685F}" presName="parentTextBox" presStyleLbl="node1" presStyleIdx="0" presStyleCnt="3"/>
      <dgm:spPr/>
      <dgm:t>
        <a:bodyPr/>
        <a:lstStyle/>
        <a:p>
          <a:endParaRPr lang="ru-RU"/>
        </a:p>
      </dgm:t>
    </dgm:pt>
    <dgm:pt modelId="{E4F29DC2-2D25-4FA3-887F-CC71CA4E28FA}" type="pres">
      <dgm:prSet presAssocID="{35263450-BDB6-403E-B5E5-952033B83EF8}" presName="sp" presStyleCnt="0"/>
      <dgm:spPr/>
    </dgm:pt>
    <dgm:pt modelId="{A1D4CCCF-393D-49D5-B969-3FFFE6F1F316}" type="pres">
      <dgm:prSet presAssocID="{B120AF36-75AB-496B-AE47-6B0DB70816B0}" presName="arrowAndChildren" presStyleCnt="0"/>
      <dgm:spPr/>
    </dgm:pt>
    <dgm:pt modelId="{121BA793-596F-4E6C-98EB-9421B71C35DF}" type="pres">
      <dgm:prSet presAssocID="{B120AF36-75AB-496B-AE47-6B0DB70816B0}" presName="parentTextArrow" presStyleLbl="node1" presStyleIdx="1" presStyleCnt="3"/>
      <dgm:spPr/>
      <dgm:t>
        <a:bodyPr/>
        <a:lstStyle/>
        <a:p>
          <a:endParaRPr lang="ru-RU"/>
        </a:p>
      </dgm:t>
    </dgm:pt>
    <dgm:pt modelId="{F9F27950-2A4F-493F-AD22-3E7EF1D9B427}" type="pres">
      <dgm:prSet presAssocID="{2F034667-DCEC-46B4-9330-023A5E02F562}" presName="sp" presStyleCnt="0"/>
      <dgm:spPr/>
    </dgm:pt>
    <dgm:pt modelId="{BA3128AD-6E4A-4161-AA53-9669300124DE}" type="pres">
      <dgm:prSet presAssocID="{CFFE7253-7CCD-4115-A706-B6FC696222FD}" presName="arrowAndChildren" presStyleCnt="0"/>
      <dgm:spPr/>
    </dgm:pt>
    <dgm:pt modelId="{27DD9238-9FA0-4CE3-BBD3-41DAD68CB029}" type="pres">
      <dgm:prSet presAssocID="{CFFE7253-7CCD-4115-A706-B6FC696222FD}" presName="parentTextArrow" presStyleLbl="node1" presStyleIdx="2" presStyleCnt="3"/>
      <dgm:spPr/>
      <dgm:t>
        <a:bodyPr/>
        <a:lstStyle/>
        <a:p>
          <a:endParaRPr lang="ru-RU"/>
        </a:p>
      </dgm:t>
    </dgm:pt>
  </dgm:ptLst>
  <dgm:cxnLst>
    <dgm:cxn modelId="{A184FC14-98F1-4C63-8EF1-078749446619}" type="presOf" srcId="{B120AF36-75AB-496B-AE47-6B0DB70816B0}" destId="{121BA793-596F-4E6C-98EB-9421B71C35DF}" srcOrd="0" destOrd="0" presId="urn:microsoft.com/office/officeart/2005/8/layout/process4"/>
    <dgm:cxn modelId="{66371A90-984E-4E33-B636-907843B807FC}" type="presOf" srcId="{C4216A72-E67B-4A56-998A-18A1291729F6}" destId="{08DA2047-1602-47D6-89CB-3A40E38AE1B2}" srcOrd="0" destOrd="0" presId="urn:microsoft.com/office/officeart/2005/8/layout/process4"/>
    <dgm:cxn modelId="{EAAEDE81-7733-449D-961F-F00BEB114208}" type="presOf" srcId="{CFFE7253-7CCD-4115-A706-B6FC696222FD}" destId="{27DD9238-9FA0-4CE3-BBD3-41DAD68CB029}" srcOrd="0" destOrd="0" presId="urn:microsoft.com/office/officeart/2005/8/layout/process4"/>
    <dgm:cxn modelId="{46F916D8-8B01-4194-946A-7134350CBBD6}" srcId="{C4216A72-E67B-4A56-998A-18A1291729F6}" destId="{B120AF36-75AB-496B-AE47-6B0DB70816B0}" srcOrd="1" destOrd="0" parTransId="{80309ABA-3373-45B7-9EEC-4B1B979DC01B}" sibTransId="{35263450-BDB6-403E-B5E5-952033B83EF8}"/>
    <dgm:cxn modelId="{685FF233-3E72-4142-ADC8-9757A5F7CB98}" srcId="{C4216A72-E67B-4A56-998A-18A1291729F6}" destId="{6B07918E-20D1-45DE-B1D3-C39A21B5685F}" srcOrd="2" destOrd="0" parTransId="{3D0112C5-BDA3-4411-8B10-CA3EEF303A84}" sibTransId="{24FB5E4C-5E3E-4AF8-9777-62AE420E93A8}"/>
    <dgm:cxn modelId="{82E606C8-37D4-4196-AAE8-ED01F750E4AE}" srcId="{C4216A72-E67B-4A56-998A-18A1291729F6}" destId="{CFFE7253-7CCD-4115-A706-B6FC696222FD}" srcOrd="0" destOrd="0" parTransId="{2EA8B130-F091-4A73-A5D3-308C33C01C1B}" sibTransId="{2F034667-DCEC-46B4-9330-023A5E02F562}"/>
    <dgm:cxn modelId="{5BF9BFB9-E838-4160-B581-CA9B7C8B83FA}" type="presOf" srcId="{6B07918E-20D1-45DE-B1D3-C39A21B5685F}" destId="{56751B7A-70DF-49E1-9735-DFA295F62EC6}" srcOrd="0" destOrd="0" presId="urn:microsoft.com/office/officeart/2005/8/layout/process4"/>
    <dgm:cxn modelId="{5E688778-E743-4610-8807-8CF96F477662}" type="presParOf" srcId="{08DA2047-1602-47D6-89CB-3A40E38AE1B2}" destId="{C7998207-F2BD-48F0-AAC7-E27CA8D2CD43}" srcOrd="0" destOrd="0" presId="urn:microsoft.com/office/officeart/2005/8/layout/process4"/>
    <dgm:cxn modelId="{401810AB-6FDD-4726-9024-DF3B0F9A4BCE}" type="presParOf" srcId="{C7998207-F2BD-48F0-AAC7-E27CA8D2CD43}" destId="{56751B7A-70DF-49E1-9735-DFA295F62EC6}" srcOrd="0" destOrd="0" presId="urn:microsoft.com/office/officeart/2005/8/layout/process4"/>
    <dgm:cxn modelId="{C2906F4A-7FBF-47D0-A0F2-4F6D18496029}" type="presParOf" srcId="{08DA2047-1602-47D6-89CB-3A40E38AE1B2}" destId="{E4F29DC2-2D25-4FA3-887F-CC71CA4E28FA}" srcOrd="1" destOrd="0" presId="urn:microsoft.com/office/officeart/2005/8/layout/process4"/>
    <dgm:cxn modelId="{92DC7873-698C-4C68-A67F-0E7B5A7DADF1}" type="presParOf" srcId="{08DA2047-1602-47D6-89CB-3A40E38AE1B2}" destId="{A1D4CCCF-393D-49D5-B969-3FFFE6F1F316}" srcOrd="2" destOrd="0" presId="urn:microsoft.com/office/officeart/2005/8/layout/process4"/>
    <dgm:cxn modelId="{E5840D4B-62F4-46ED-B942-B004ECE3EF46}" type="presParOf" srcId="{A1D4CCCF-393D-49D5-B969-3FFFE6F1F316}" destId="{121BA793-596F-4E6C-98EB-9421B71C35DF}" srcOrd="0" destOrd="0" presId="urn:microsoft.com/office/officeart/2005/8/layout/process4"/>
    <dgm:cxn modelId="{2D9B2252-154E-431C-A1A1-1E1DC31372D3}" type="presParOf" srcId="{08DA2047-1602-47D6-89CB-3A40E38AE1B2}" destId="{F9F27950-2A4F-493F-AD22-3E7EF1D9B427}" srcOrd="3" destOrd="0" presId="urn:microsoft.com/office/officeart/2005/8/layout/process4"/>
    <dgm:cxn modelId="{21DFFD58-EB4B-48A8-948A-3FDD55D1DD32}" type="presParOf" srcId="{08DA2047-1602-47D6-89CB-3A40E38AE1B2}" destId="{BA3128AD-6E4A-4161-AA53-9669300124DE}" srcOrd="4" destOrd="0" presId="urn:microsoft.com/office/officeart/2005/8/layout/process4"/>
    <dgm:cxn modelId="{5AB474E2-022A-4A80-8146-1DEDD05F8A97}" type="presParOf" srcId="{BA3128AD-6E4A-4161-AA53-9669300124DE}" destId="{27DD9238-9FA0-4CE3-BBD3-41DAD68CB029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EE9F4A97-D11F-4B22-B5C4-E4861DC72A2F}" type="doc">
      <dgm:prSet loTypeId="urn:microsoft.com/office/officeart/2005/8/layout/venn1" loCatId="relationship" qsTypeId="urn:microsoft.com/office/officeart/2005/8/quickstyle/simple4" qsCatId="simple" csTypeId="urn:microsoft.com/office/officeart/2005/8/colors/colorful3" csCatId="colorful" phldr="1"/>
      <dgm:spPr/>
      <dgm:t>
        <a:bodyPr/>
        <a:lstStyle/>
        <a:p>
          <a:endParaRPr lang="ru-RU"/>
        </a:p>
      </dgm:t>
    </dgm:pt>
    <dgm:pt modelId="{3E24D02C-4D75-4AA1-988E-1F2E7CB6FA9E}">
      <dgm:prSet custT="1"/>
      <dgm:spPr/>
      <dgm:t>
        <a:bodyPr/>
        <a:lstStyle/>
        <a:p>
          <a:pPr algn="ctr" rtl="0"/>
          <a:r>
            <a:rPr lang="uk-UA" sz="2000" b="1" smtClean="0">
              <a:solidFill>
                <a:schemeClr val="bg1"/>
              </a:solidFill>
            </a:rPr>
            <a:t>Це структурний підрозділ ЗНУ, який забезпечує концентрацію зусиль факультетів та основних структурних підрозділів ЗНУ на єдиній платформі задля подальшого розвитку освітньої, наукової, інноваційної та міжнародної діяльності, залучення студентів, аспірантів і молодих вчених до розробки та практичної реалізації інноваційних ідей та проектів. </a:t>
          </a:r>
          <a:endParaRPr lang="ru-RU" sz="2000" b="1" dirty="0">
            <a:solidFill>
              <a:schemeClr val="bg1"/>
            </a:solidFill>
          </a:endParaRPr>
        </a:p>
      </dgm:t>
    </dgm:pt>
    <dgm:pt modelId="{98171ED0-B0B3-40E4-BE5A-75A23FA01759}" type="parTrans" cxnId="{FCBCE79F-201E-4CC6-83B9-45742E15C50F}">
      <dgm:prSet/>
      <dgm:spPr/>
      <dgm:t>
        <a:bodyPr/>
        <a:lstStyle/>
        <a:p>
          <a:endParaRPr lang="ru-RU" b="1">
            <a:solidFill>
              <a:schemeClr val="bg1"/>
            </a:solidFill>
          </a:endParaRPr>
        </a:p>
      </dgm:t>
    </dgm:pt>
    <dgm:pt modelId="{FC1F0601-396B-4B71-8622-E295BBD551E4}" type="sibTrans" cxnId="{FCBCE79F-201E-4CC6-83B9-45742E15C50F}">
      <dgm:prSet/>
      <dgm:spPr/>
      <dgm:t>
        <a:bodyPr/>
        <a:lstStyle/>
        <a:p>
          <a:endParaRPr lang="ru-RU" b="1">
            <a:solidFill>
              <a:schemeClr val="bg1"/>
            </a:solidFill>
          </a:endParaRPr>
        </a:p>
      </dgm:t>
    </dgm:pt>
    <dgm:pt modelId="{41DFB053-46F7-4B64-BD83-F7398A7A2895}" type="pres">
      <dgm:prSet presAssocID="{EE9F4A97-D11F-4B22-B5C4-E4861DC72A2F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900F2D91-CB41-4579-AD91-502FC2AFB9EE}" type="pres">
      <dgm:prSet presAssocID="{3E24D02C-4D75-4AA1-988E-1F2E7CB6FA9E}" presName="circ1TxSh" presStyleLbl="vennNode1" presStyleIdx="0" presStyleCnt="1" custScaleX="123810" custLinFactNeighborX="1588" custLinFactNeighborY="-3175"/>
      <dgm:spPr/>
      <dgm:t>
        <a:bodyPr/>
        <a:lstStyle/>
        <a:p>
          <a:endParaRPr lang="ru-RU"/>
        </a:p>
      </dgm:t>
    </dgm:pt>
  </dgm:ptLst>
  <dgm:cxnLst>
    <dgm:cxn modelId="{FCBCE79F-201E-4CC6-83B9-45742E15C50F}" srcId="{EE9F4A97-D11F-4B22-B5C4-E4861DC72A2F}" destId="{3E24D02C-4D75-4AA1-988E-1F2E7CB6FA9E}" srcOrd="0" destOrd="0" parTransId="{98171ED0-B0B3-40E4-BE5A-75A23FA01759}" sibTransId="{FC1F0601-396B-4B71-8622-E295BBD551E4}"/>
    <dgm:cxn modelId="{018FEEB3-E75B-4BEB-9448-98A96ABDD487}" type="presOf" srcId="{EE9F4A97-D11F-4B22-B5C4-E4861DC72A2F}" destId="{41DFB053-46F7-4B64-BD83-F7398A7A2895}" srcOrd="0" destOrd="0" presId="urn:microsoft.com/office/officeart/2005/8/layout/venn1"/>
    <dgm:cxn modelId="{F811318F-86B9-45D3-8D13-BBD1991812CF}" type="presOf" srcId="{3E24D02C-4D75-4AA1-988E-1F2E7CB6FA9E}" destId="{900F2D91-CB41-4579-AD91-502FC2AFB9EE}" srcOrd="0" destOrd="0" presId="urn:microsoft.com/office/officeart/2005/8/layout/venn1"/>
    <dgm:cxn modelId="{6EA36D48-F439-4476-BA38-AB57D1009FCA}" type="presParOf" srcId="{41DFB053-46F7-4B64-BD83-F7398A7A2895}" destId="{900F2D91-CB41-4579-AD91-502FC2AFB9EE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64B74810-2568-4606-A523-FEEF2FEF2DB1}" type="doc">
      <dgm:prSet loTypeId="urn:microsoft.com/office/officeart/2005/8/layout/matrix3" loCatId="matrix" qsTypeId="urn:microsoft.com/office/officeart/2005/8/quickstyle/simple4" qsCatId="simple" csTypeId="urn:microsoft.com/office/officeart/2005/8/colors/colorful1#5" csCatId="colorful" phldr="1"/>
      <dgm:spPr/>
      <dgm:t>
        <a:bodyPr/>
        <a:lstStyle/>
        <a:p>
          <a:endParaRPr lang="ru-RU"/>
        </a:p>
      </dgm:t>
    </dgm:pt>
    <dgm:pt modelId="{42A3BD8C-9965-4F95-B4AF-1B1186E1DD9F}">
      <dgm:prSet custT="1"/>
      <dgm:spPr/>
      <dgm:t>
        <a:bodyPr/>
        <a:lstStyle/>
        <a:p>
          <a:pPr rtl="0"/>
          <a:r>
            <a:rPr lang="uk-UA" sz="2000" b="1" dirty="0" smtClean="0"/>
            <a:t>Основна організаційна підструктура, яка реалізує конкретний проект</a:t>
          </a:r>
          <a:endParaRPr lang="ru-RU" sz="2000" dirty="0"/>
        </a:p>
      </dgm:t>
    </dgm:pt>
    <dgm:pt modelId="{6551EF3E-869C-4575-97A9-7D9DF6865F60}" type="parTrans" cxnId="{A9EA79AC-81A1-4796-9BCF-4034817001F0}">
      <dgm:prSet/>
      <dgm:spPr/>
      <dgm:t>
        <a:bodyPr/>
        <a:lstStyle/>
        <a:p>
          <a:endParaRPr lang="ru-RU" sz="3200"/>
        </a:p>
      </dgm:t>
    </dgm:pt>
    <dgm:pt modelId="{6CA8B720-B954-4AC4-A4BD-52C4216A5227}" type="sibTrans" cxnId="{A9EA79AC-81A1-4796-9BCF-4034817001F0}">
      <dgm:prSet/>
      <dgm:spPr/>
      <dgm:t>
        <a:bodyPr/>
        <a:lstStyle/>
        <a:p>
          <a:endParaRPr lang="ru-RU" sz="3200"/>
        </a:p>
      </dgm:t>
    </dgm:pt>
    <dgm:pt modelId="{72E104AD-E5CC-48E7-BBD0-8463AD89F321}">
      <dgm:prSet custT="1"/>
      <dgm:spPr/>
      <dgm:t>
        <a:bodyPr/>
        <a:lstStyle/>
        <a:p>
          <a:pPr rtl="0"/>
          <a:r>
            <a:rPr lang="uk-UA" sz="2000" b="1" dirty="0" smtClean="0"/>
            <a:t>Група має свободу вибору методів вирішення поставлених завдань</a:t>
          </a:r>
          <a:endParaRPr lang="uk-UA" sz="2000" b="1" dirty="0"/>
        </a:p>
      </dgm:t>
    </dgm:pt>
    <dgm:pt modelId="{AC094365-6B76-4A45-9D73-8385F3DDAFDB}" type="parTrans" cxnId="{59A54FB3-9803-4424-9B53-083634CD4342}">
      <dgm:prSet/>
      <dgm:spPr/>
      <dgm:t>
        <a:bodyPr/>
        <a:lstStyle/>
        <a:p>
          <a:endParaRPr lang="ru-RU" sz="3200"/>
        </a:p>
      </dgm:t>
    </dgm:pt>
    <dgm:pt modelId="{F2C9EC6D-B514-4568-B873-2B19C496854C}" type="sibTrans" cxnId="{59A54FB3-9803-4424-9B53-083634CD4342}">
      <dgm:prSet/>
      <dgm:spPr/>
      <dgm:t>
        <a:bodyPr/>
        <a:lstStyle/>
        <a:p>
          <a:endParaRPr lang="ru-RU" sz="3200"/>
        </a:p>
      </dgm:t>
    </dgm:pt>
    <dgm:pt modelId="{864C0D8B-A189-43A1-B8CE-72069A9CBDCB}">
      <dgm:prSet custT="1"/>
      <dgm:spPr/>
      <dgm:t>
        <a:bodyPr/>
        <a:lstStyle/>
        <a:p>
          <a:pPr rtl="0"/>
          <a:r>
            <a:rPr lang="uk-UA" sz="2000" b="1" dirty="0" smtClean="0"/>
            <a:t>Роботу групи організовує проектний менеджер факультету</a:t>
          </a:r>
          <a:endParaRPr lang="ru-RU" sz="2000" b="1" dirty="0"/>
        </a:p>
      </dgm:t>
    </dgm:pt>
    <dgm:pt modelId="{2EE6A2EB-8A47-4341-9F18-50B7A820D532}" type="parTrans" cxnId="{142BDA3D-71D2-4248-AB68-7555EA839D7D}">
      <dgm:prSet/>
      <dgm:spPr/>
      <dgm:t>
        <a:bodyPr/>
        <a:lstStyle/>
        <a:p>
          <a:endParaRPr lang="ru-RU" sz="3200"/>
        </a:p>
      </dgm:t>
    </dgm:pt>
    <dgm:pt modelId="{D7E4EE3B-3A64-4382-ABE5-680B37298B68}" type="sibTrans" cxnId="{142BDA3D-71D2-4248-AB68-7555EA839D7D}">
      <dgm:prSet/>
      <dgm:spPr/>
      <dgm:t>
        <a:bodyPr/>
        <a:lstStyle/>
        <a:p>
          <a:endParaRPr lang="ru-RU" sz="3200"/>
        </a:p>
      </dgm:t>
    </dgm:pt>
    <dgm:pt modelId="{BD7F8D83-6E3A-4B4D-B9DA-3F840EFD70C3}">
      <dgm:prSet custT="1"/>
      <dgm:spPr/>
      <dgm:t>
        <a:bodyPr/>
        <a:lstStyle/>
        <a:p>
          <a:pPr rtl="0"/>
          <a:r>
            <a:rPr lang="uk-UA" sz="2000" b="1" dirty="0" smtClean="0"/>
            <a:t>Складається із співробітників університету </a:t>
          </a:r>
          <a:endParaRPr lang="ru-RU" sz="2000" dirty="0"/>
        </a:p>
      </dgm:t>
    </dgm:pt>
    <dgm:pt modelId="{3554CF17-31D5-4E4C-B45D-38703F72B671}" type="parTrans" cxnId="{964FED0F-50E4-43C1-A1CE-8DFC906DDBC9}">
      <dgm:prSet/>
      <dgm:spPr/>
      <dgm:t>
        <a:bodyPr/>
        <a:lstStyle/>
        <a:p>
          <a:endParaRPr lang="ru-RU" sz="3200"/>
        </a:p>
      </dgm:t>
    </dgm:pt>
    <dgm:pt modelId="{C61466F9-CCC3-4CB0-AC6D-E5E42F3054FC}" type="sibTrans" cxnId="{964FED0F-50E4-43C1-A1CE-8DFC906DDBC9}">
      <dgm:prSet/>
      <dgm:spPr/>
      <dgm:t>
        <a:bodyPr/>
        <a:lstStyle/>
        <a:p>
          <a:endParaRPr lang="ru-RU" sz="3200"/>
        </a:p>
      </dgm:t>
    </dgm:pt>
    <dgm:pt modelId="{59104B83-3BA5-4205-9C24-AA779CD87E27}" type="pres">
      <dgm:prSet presAssocID="{64B74810-2568-4606-A523-FEEF2FEF2DB1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2EB45B30-0F6F-440D-A6B1-A98F3EA17BD6}" type="pres">
      <dgm:prSet presAssocID="{64B74810-2568-4606-A523-FEEF2FEF2DB1}" presName="diamond" presStyleLbl="bgShp" presStyleIdx="0" presStyleCnt="1"/>
      <dgm:spPr/>
      <dgm:t>
        <a:bodyPr/>
        <a:lstStyle/>
        <a:p>
          <a:endParaRPr lang="ru-RU"/>
        </a:p>
      </dgm:t>
    </dgm:pt>
    <dgm:pt modelId="{7549FF63-5537-4A62-97DB-773FD712A7A6}" type="pres">
      <dgm:prSet presAssocID="{64B74810-2568-4606-A523-FEEF2FEF2DB1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F3C95F0-7E13-4A0C-8DBA-AF90E3A1E995}" type="pres">
      <dgm:prSet presAssocID="{64B74810-2568-4606-A523-FEEF2FEF2DB1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C0DDF02-FCF1-4846-B220-B4EB3F294CC7}" type="pres">
      <dgm:prSet presAssocID="{64B74810-2568-4606-A523-FEEF2FEF2DB1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C8F97B0-BDA4-4F75-B68E-ABB4464EB75B}" type="pres">
      <dgm:prSet presAssocID="{64B74810-2568-4606-A523-FEEF2FEF2DB1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59A54FB3-9803-4424-9B53-083634CD4342}" srcId="{64B74810-2568-4606-A523-FEEF2FEF2DB1}" destId="{72E104AD-E5CC-48E7-BBD0-8463AD89F321}" srcOrd="2" destOrd="0" parTransId="{AC094365-6B76-4A45-9D73-8385F3DDAFDB}" sibTransId="{F2C9EC6D-B514-4568-B873-2B19C496854C}"/>
    <dgm:cxn modelId="{964FED0F-50E4-43C1-A1CE-8DFC906DDBC9}" srcId="{64B74810-2568-4606-A523-FEEF2FEF2DB1}" destId="{BD7F8D83-6E3A-4B4D-B9DA-3F840EFD70C3}" srcOrd="1" destOrd="0" parTransId="{3554CF17-31D5-4E4C-B45D-38703F72B671}" sibTransId="{C61466F9-CCC3-4CB0-AC6D-E5E42F3054FC}"/>
    <dgm:cxn modelId="{A9EA79AC-81A1-4796-9BCF-4034817001F0}" srcId="{64B74810-2568-4606-A523-FEEF2FEF2DB1}" destId="{42A3BD8C-9965-4F95-B4AF-1B1186E1DD9F}" srcOrd="0" destOrd="0" parTransId="{6551EF3E-869C-4575-97A9-7D9DF6865F60}" sibTransId="{6CA8B720-B954-4AC4-A4BD-52C4216A5227}"/>
    <dgm:cxn modelId="{142BDA3D-71D2-4248-AB68-7555EA839D7D}" srcId="{64B74810-2568-4606-A523-FEEF2FEF2DB1}" destId="{864C0D8B-A189-43A1-B8CE-72069A9CBDCB}" srcOrd="3" destOrd="0" parTransId="{2EE6A2EB-8A47-4341-9F18-50B7A820D532}" sibTransId="{D7E4EE3B-3A64-4382-ABE5-680B37298B68}"/>
    <dgm:cxn modelId="{51451CAC-7C49-4E93-ADA5-65BC2AB8B596}" type="presOf" srcId="{42A3BD8C-9965-4F95-B4AF-1B1186E1DD9F}" destId="{7549FF63-5537-4A62-97DB-773FD712A7A6}" srcOrd="0" destOrd="0" presId="urn:microsoft.com/office/officeart/2005/8/layout/matrix3"/>
    <dgm:cxn modelId="{977E08B5-3A70-47A3-A965-9DDEFF2F1D55}" type="presOf" srcId="{64B74810-2568-4606-A523-FEEF2FEF2DB1}" destId="{59104B83-3BA5-4205-9C24-AA779CD87E27}" srcOrd="0" destOrd="0" presId="urn:microsoft.com/office/officeart/2005/8/layout/matrix3"/>
    <dgm:cxn modelId="{51638A5D-7D22-4260-AC9C-95D5FC177364}" type="presOf" srcId="{BD7F8D83-6E3A-4B4D-B9DA-3F840EFD70C3}" destId="{8F3C95F0-7E13-4A0C-8DBA-AF90E3A1E995}" srcOrd="0" destOrd="0" presId="urn:microsoft.com/office/officeart/2005/8/layout/matrix3"/>
    <dgm:cxn modelId="{9A5F20D3-7FE7-46FD-8BA2-E350226F2DBB}" type="presOf" srcId="{864C0D8B-A189-43A1-B8CE-72069A9CBDCB}" destId="{EC8F97B0-BDA4-4F75-B68E-ABB4464EB75B}" srcOrd="0" destOrd="0" presId="urn:microsoft.com/office/officeart/2005/8/layout/matrix3"/>
    <dgm:cxn modelId="{3933C9F0-6927-4943-986B-AA3EDE51E261}" type="presOf" srcId="{72E104AD-E5CC-48E7-BBD0-8463AD89F321}" destId="{3C0DDF02-FCF1-4846-B220-B4EB3F294CC7}" srcOrd="0" destOrd="0" presId="urn:microsoft.com/office/officeart/2005/8/layout/matrix3"/>
    <dgm:cxn modelId="{034A9EA0-0284-4747-B287-7E8F01C8A796}" type="presParOf" srcId="{59104B83-3BA5-4205-9C24-AA779CD87E27}" destId="{2EB45B30-0F6F-440D-A6B1-A98F3EA17BD6}" srcOrd="0" destOrd="0" presId="urn:microsoft.com/office/officeart/2005/8/layout/matrix3"/>
    <dgm:cxn modelId="{6DE8EA2C-9684-4094-B60B-27FA41AB6BD6}" type="presParOf" srcId="{59104B83-3BA5-4205-9C24-AA779CD87E27}" destId="{7549FF63-5537-4A62-97DB-773FD712A7A6}" srcOrd="1" destOrd="0" presId="urn:microsoft.com/office/officeart/2005/8/layout/matrix3"/>
    <dgm:cxn modelId="{B7EE38DB-4DE1-49C6-88D7-F5B28AC83B0B}" type="presParOf" srcId="{59104B83-3BA5-4205-9C24-AA779CD87E27}" destId="{8F3C95F0-7E13-4A0C-8DBA-AF90E3A1E995}" srcOrd="2" destOrd="0" presId="urn:microsoft.com/office/officeart/2005/8/layout/matrix3"/>
    <dgm:cxn modelId="{3C16818D-DC0C-4DBC-AA0D-C3950CA68E16}" type="presParOf" srcId="{59104B83-3BA5-4205-9C24-AA779CD87E27}" destId="{3C0DDF02-FCF1-4846-B220-B4EB3F294CC7}" srcOrd="3" destOrd="0" presId="urn:microsoft.com/office/officeart/2005/8/layout/matrix3"/>
    <dgm:cxn modelId="{9809F779-7E63-4DE2-87BE-1861F149BC37}" type="presParOf" srcId="{59104B83-3BA5-4205-9C24-AA779CD87E27}" destId="{EC8F97B0-BDA4-4F75-B68E-ABB4464EB75B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05B4C49D-FA54-492F-9DE5-D158E57CE6B6}" type="doc">
      <dgm:prSet loTypeId="urn:microsoft.com/office/officeart/2005/8/layout/vList2" loCatId="list" qsTypeId="urn:microsoft.com/office/officeart/2005/8/quickstyle/simple4" qsCatId="simple" csTypeId="urn:microsoft.com/office/officeart/2005/8/colors/accent4_5" csCatId="accent4" phldr="1"/>
      <dgm:spPr/>
      <dgm:t>
        <a:bodyPr/>
        <a:lstStyle/>
        <a:p>
          <a:endParaRPr lang="ru-RU"/>
        </a:p>
      </dgm:t>
    </dgm:pt>
    <dgm:pt modelId="{3DE843C1-0788-47B1-96A1-ADDC58E08F4E}">
      <dgm:prSet custT="1"/>
      <dgm:spPr/>
      <dgm:t>
        <a:bodyPr/>
        <a:lstStyle/>
        <a:p>
          <a:pPr algn="ctr" rtl="0"/>
          <a:r>
            <a:rPr lang="uk-UA" sz="2000" b="1" dirty="0" smtClean="0"/>
            <a:t>Дніпропетровський національний університет імені Олеся Гончара</a:t>
          </a:r>
          <a:r>
            <a:rPr lang="uk-UA" sz="1800" b="1" dirty="0" smtClean="0"/>
            <a:t> </a:t>
          </a:r>
          <a:r>
            <a:rPr lang="uk-UA" sz="1600" b="0" dirty="0" smtClean="0"/>
            <a:t>(</a:t>
          </a:r>
          <a:r>
            <a:rPr lang="uk-UA" sz="1600" b="0" u="sng" dirty="0" smtClean="0">
              <a:hlinkClick xmlns:r="http://schemas.openxmlformats.org/officeDocument/2006/relationships" r:id="rId1"/>
            </a:rPr>
            <a:t>http://www.dnu.dp.ua/view/projects</a:t>
          </a:r>
          <a:r>
            <a:rPr lang="uk-UA" sz="1600" b="0" dirty="0" smtClean="0"/>
            <a:t>) </a:t>
          </a:r>
          <a:endParaRPr lang="ru-RU" sz="1800" b="0" dirty="0"/>
        </a:p>
      </dgm:t>
    </dgm:pt>
    <dgm:pt modelId="{0ED9C9C8-A249-4102-A8DC-0E71167FF61E}" type="parTrans" cxnId="{A186F01D-9B85-419D-9A70-C5FE74CA146A}">
      <dgm:prSet/>
      <dgm:spPr/>
      <dgm:t>
        <a:bodyPr/>
        <a:lstStyle/>
        <a:p>
          <a:pPr algn="ctr"/>
          <a:endParaRPr lang="ru-RU" sz="2000"/>
        </a:p>
      </dgm:t>
    </dgm:pt>
    <dgm:pt modelId="{80422CCF-2792-48C2-91EB-3CBF35461598}" type="sibTrans" cxnId="{A186F01D-9B85-419D-9A70-C5FE74CA146A}">
      <dgm:prSet/>
      <dgm:spPr/>
      <dgm:t>
        <a:bodyPr/>
        <a:lstStyle/>
        <a:p>
          <a:pPr algn="ctr"/>
          <a:endParaRPr lang="ru-RU" sz="2000"/>
        </a:p>
      </dgm:t>
    </dgm:pt>
    <dgm:pt modelId="{68E41146-8D1E-4BB8-A385-F6987A7DEB7E}">
      <dgm:prSet custT="1"/>
      <dgm:spPr/>
      <dgm:t>
        <a:bodyPr/>
        <a:lstStyle/>
        <a:p>
          <a:pPr algn="ctr" rtl="0"/>
          <a:r>
            <a:rPr lang="uk-UA" sz="2000" b="1" dirty="0" smtClean="0"/>
            <a:t>Черкаський національний університет </a:t>
          </a:r>
        </a:p>
        <a:p>
          <a:pPr algn="ctr" rtl="0"/>
          <a:r>
            <a:rPr lang="uk-UA" sz="1600" b="0" dirty="0" smtClean="0"/>
            <a:t>(</a:t>
          </a:r>
          <a:r>
            <a:rPr lang="fr-FR" sz="1600" b="0" dirty="0" smtClean="0">
              <a:hlinkClick xmlns:r="http://schemas.openxmlformats.org/officeDocument/2006/relationships" r:id="rId2"/>
            </a:rPr>
            <a:t>https://cdu.edu.ua/pidrozdili/navchalno-naukovyi-tsentr-zovnishnikh-i-mizhnarodnykh-zviazkiv/proektnyi-ofis.html</a:t>
          </a:r>
          <a:r>
            <a:rPr lang="ru-RU" sz="1600" b="0" dirty="0" smtClean="0"/>
            <a:t>)</a:t>
          </a:r>
          <a:endParaRPr lang="ru-RU" sz="1800" b="0" dirty="0"/>
        </a:p>
      </dgm:t>
    </dgm:pt>
    <dgm:pt modelId="{541AB2DD-A390-451F-BC38-02DD5EB592A3}" type="parTrans" cxnId="{4A1A5429-19EF-4905-9985-43C3780E1C19}">
      <dgm:prSet/>
      <dgm:spPr/>
      <dgm:t>
        <a:bodyPr/>
        <a:lstStyle/>
        <a:p>
          <a:pPr algn="ctr"/>
          <a:endParaRPr lang="ru-RU" sz="2000"/>
        </a:p>
      </dgm:t>
    </dgm:pt>
    <dgm:pt modelId="{76D9F7D1-5EAD-4E96-86B2-A5F2880B8780}" type="sibTrans" cxnId="{4A1A5429-19EF-4905-9985-43C3780E1C19}">
      <dgm:prSet/>
      <dgm:spPr/>
      <dgm:t>
        <a:bodyPr/>
        <a:lstStyle/>
        <a:p>
          <a:pPr algn="ctr"/>
          <a:endParaRPr lang="ru-RU" sz="2000"/>
        </a:p>
      </dgm:t>
    </dgm:pt>
    <dgm:pt modelId="{CD15EAD7-E2C2-4186-8F4E-BCB829C79D7E}">
      <dgm:prSet custT="1"/>
      <dgm:spPr/>
      <dgm:t>
        <a:bodyPr/>
        <a:lstStyle/>
        <a:p>
          <a:pPr algn="ctr" rtl="0"/>
          <a:r>
            <a:rPr lang="uk-UA" sz="2000" b="1" dirty="0" smtClean="0"/>
            <a:t>Київський університет імені Бориса Грінченка </a:t>
          </a:r>
          <a:r>
            <a:rPr lang="uk-UA" sz="1600" b="0" dirty="0" smtClean="0"/>
            <a:t>(</a:t>
          </a:r>
          <a:r>
            <a:rPr lang="uk-UA" sz="1600" b="0" u="sng" dirty="0" smtClean="0">
              <a:hlinkClick xmlns:r="http://schemas.openxmlformats.org/officeDocument/2006/relationships" r:id="rId3"/>
            </a:rPr>
            <a:t>http://kubg.edu.ua/prouniversitet/news/podiji/4356-v-universyteti-hrinchenka-rozpochala-robotu-shkola-proektnoho-menedzhmentu.html</a:t>
          </a:r>
          <a:r>
            <a:rPr lang="uk-UA" sz="1600" b="0" dirty="0" smtClean="0"/>
            <a:t>) </a:t>
          </a:r>
          <a:endParaRPr lang="ru-RU" sz="1600" b="0" dirty="0"/>
        </a:p>
      </dgm:t>
    </dgm:pt>
    <dgm:pt modelId="{E14C8D92-877F-496A-94A7-4B46571086B5}" type="parTrans" cxnId="{AD4A3F1B-2242-425E-A0E0-8CB384D192FC}">
      <dgm:prSet/>
      <dgm:spPr/>
      <dgm:t>
        <a:bodyPr/>
        <a:lstStyle/>
        <a:p>
          <a:pPr algn="ctr"/>
          <a:endParaRPr lang="ru-RU" sz="2000"/>
        </a:p>
      </dgm:t>
    </dgm:pt>
    <dgm:pt modelId="{FC372B62-AE0A-4886-A61F-432A2E8DF2EB}" type="sibTrans" cxnId="{AD4A3F1B-2242-425E-A0E0-8CB384D192FC}">
      <dgm:prSet/>
      <dgm:spPr/>
      <dgm:t>
        <a:bodyPr/>
        <a:lstStyle/>
        <a:p>
          <a:pPr algn="ctr"/>
          <a:endParaRPr lang="ru-RU" sz="2000"/>
        </a:p>
      </dgm:t>
    </dgm:pt>
    <dgm:pt modelId="{75342B71-8A76-48FA-B88A-288FB44E3961}">
      <dgm:prSet custT="1"/>
      <dgm:spPr/>
      <dgm:t>
        <a:bodyPr/>
        <a:lstStyle/>
        <a:p>
          <a:pPr algn="ctr" rtl="0"/>
          <a:r>
            <a:rPr lang="uk-UA" sz="2000" b="1" dirty="0" smtClean="0"/>
            <a:t>Київський національний університет технологій та дизайну </a:t>
          </a:r>
          <a:r>
            <a:rPr lang="uk-UA" sz="1600" b="0" dirty="0" smtClean="0"/>
            <a:t>(</a:t>
          </a:r>
          <a:r>
            <a:rPr lang="uk-UA" sz="1600" b="0" u="sng" dirty="0" smtClean="0">
              <a:hlinkClick xmlns:r="http://schemas.openxmlformats.org/officeDocument/2006/relationships" r:id="rId4"/>
            </a:rPr>
            <a:t>http://knutd.com.ua/transfer/poffice/</a:t>
          </a:r>
          <a:r>
            <a:rPr lang="uk-UA" sz="1600" b="0" dirty="0" smtClean="0"/>
            <a:t>)</a:t>
          </a:r>
          <a:endParaRPr lang="ru-RU" sz="1800" b="0" dirty="0"/>
        </a:p>
      </dgm:t>
    </dgm:pt>
    <dgm:pt modelId="{68138AF6-CA5E-41E8-9246-5F4D1A5BDC01}" type="parTrans" cxnId="{742BEB8E-7A3E-4C8E-81AB-11BF907825C5}">
      <dgm:prSet/>
      <dgm:spPr/>
      <dgm:t>
        <a:bodyPr/>
        <a:lstStyle/>
        <a:p>
          <a:pPr algn="ctr"/>
          <a:endParaRPr lang="ru-RU" sz="2000"/>
        </a:p>
      </dgm:t>
    </dgm:pt>
    <dgm:pt modelId="{08341A34-A972-42A3-8E04-2772F631FFFE}" type="sibTrans" cxnId="{742BEB8E-7A3E-4C8E-81AB-11BF907825C5}">
      <dgm:prSet/>
      <dgm:spPr/>
      <dgm:t>
        <a:bodyPr/>
        <a:lstStyle/>
        <a:p>
          <a:pPr algn="ctr"/>
          <a:endParaRPr lang="ru-RU" sz="2000"/>
        </a:p>
      </dgm:t>
    </dgm:pt>
    <dgm:pt modelId="{6A788577-AEC1-49F3-95AA-39990315DA2E}" type="pres">
      <dgm:prSet presAssocID="{05B4C49D-FA54-492F-9DE5-D158E57CE6B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9396FBB1-EB4E-4796-82EB-434852303C71}" type="pres">
      <dgm:prSet presAssocID="{3DE843C1-0788-47B1-96A1-ADDC58E08F4E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7BA159E-637D-4D56-8999-67D7BE1878D2}" type="pres">
      <dgm:prSet presAssocID="{80422CCF-2792-48C2-91EB-3CBF35461598}" presName="spacer" presStyleCnt="0"/>
      <dgm:spPr/>
    </dgm:pt>
    <dgm:pt modelId="{1E683120-A613-49E5-B7C0-36EE2362D11B}" type="pres">
      <dgm:prSet presAssocID="{68E41146-8D1E-4BB8-A385-F6987A7DEB7E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E4266DC-5C7F-47DC-A7DD-E1E80F2DB37B}" type="pres">
      <dgm:prSet presAssocID="{76D9F7D1-5EAD-4E96-86B2-A5F2880B8780}" presName="spacer" presStyleCnt="0"/>
      <dgm:spPr/>
    </dgm:pt>
    <dgm:pt modelId="{AA217FC3-AA35-4673-9B77-9C0E75AA3E0C}" type="pres">
      <dgm:prSet presAssocID="{CD15EAD7-E2C2-4186-8F4E-BCB829C79D7E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6420730-10E2-4C2C-B486-2CD6F4B91F43}" type="pres">
      <dgm:prSet presAssocID="{FC372B62-AE0A-4886-A61F-432A2E8DF2EB}" presName="spacer" presStyleCnt="0"/>
      <dgm:spPr/>
    </dgm:pt>
    <dgm:pt modelId="{210A284A-F944-4A2E-AA13-C80C2559530D}" type="pres">
      <dgm:prSet presAssocID="{75342B71-8A76-48FA-B88A-288FB44E3961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ADA9FFE5-3E4A-4307-8969-AA335D084DA5}" type="presOf" srcId="{68E41146-8D1E-4BB8-A385-F6987A7DEB7E}" destId="{1E683120-A613-49E5-B7C0-36EE2362D11B}" srcOrd="0" destOrd="0" presId="urn:microsoft.com/office/officeart/2005/8/layout/vList2"/>
    <dgm:cxn modelId="{ED25C171-1B8D-4664-BEEF-EA695BBBFCA2}" type="presOf" srcId="{75342B71-8A76-48FA-B88A-288FB44E3961}" destId="{210A284A-F944-4A2E-AA13-C80C2559530D}" srcOrd="0" destOrd="0" presId="urn:microsoft.com/office/officeart/2005/8/layout/vList2"/>
    <dgm:cxn modelId="{A186F01D-9B85-419D-9A70-C5FE74CA146A}" srcId="{05B4C49D-FA54-492F-9DE5-D158E57CE6B6}" destId="{3DE843C1-0788-47B1-96A1-ADDC58E08F4E}" srcOrd="0" destOrd="0" parTransId="{0ED9C9C8-A249-4102-A8DC-0E71167FF61E}" sibTransId="{80422CCF-2792-48C2-91EB-3CBF35461598}"/>
    <dgm:cxn modelId="{B86ECA3F-566E-42B5-ADA7-179390FAA236}" type="presOf" srcId="{3DE843C1-0788-47B1-96A1-ADDC58E08F4E}" destId="{9396FBB1-EB4E-4796-82EB-434852303C71}" srcOrd="0" destOrd="0" presId="urn:microsoft.com/office/officeart/2005/8/layout/vList2"/>
    <dgm:cxn modelId="{AD4A3F1B-2242-425E-A0E0-8CB384D192FC}" srcId="{05B4C49D-FA54-492F-9DE5-D158E57CE6B6}" destId="{CD15EAD7-E2C2-4186-8F4E-BCB829C79D7E}" srcOrd="2" destOrd="0" parTransId="{E14C8D92-877F-496A-94A7-4B46571086B5}" sibTransId="{FC372B62-AE0A-4886-A61F-432A2E8DF2EB}"/>
    <dgm:cxn modelId="{BC946237-4782-4FB4-9116-07BE3CF8CE1D}" type="presOf" srcId="{CD15EAD7-E2C2-4186-8F4E-BCB829C79D7E}" destId="{AA217FC3-AA35-4673-9B77-9C0E75AA3E0C}" srcOrd="0" destOrd="0" presId="urn:microsoft.com/office/officeart/2005/8/layout/vList2"/>
    <dgm:cxn modelId="{4A1A5429-19EF-4905-9985-43C3780E1C19}" srcId="{05B4C49D-FA54-492F-9DE5-D158E57CE6B6}" destId="{68E41146-8D1E-4BB8-A385-F6987A7DEB7E}" srcOrd="1" destOrd="0" parTransId="{541AB2DD-A390-451F-BC38-02DD5EB592A3}" sibTransId="{76D9F7D1-5EAD-4E96-86B2-A5F2880B8780}"/>
    <dgm:cxn modelId="{742BEB8E-7A3E-4C8E-81AB-11BF907825C5}" srcId="{05B4C49D-FA54-492F-9DE5-D158E57CE6B6}" destId="{75342B71-8A76-48FA-B88A-288FB44E3961}" srcOrd="3" destOrd="0" parTransId="{68138AF6-CA5E-41E8-9246-5F4D1A5BDC01}" sibTransId="{08341A34-A972-42A3-8E04-2772F631FFFE}"/>
    <dgm:cxn modelId="{831A671B-A62D-476A-9A14-60E099B85BAE}" type="presOf" srcId="{05B4C49D-FA54-492F-9DE5-D158E57CE6B6}" destId="{6A788577-AEC1-49F3-95AA-39990315DA2E}" srcOrd="0" destOrd="0" presId="urn:microsoft.com/office/officeart/2005/8/layout/vList2"/>
    <dgm:cxn modelId="{AC9FC80B-FE2A-44A1-AFE6-0D16B23F7660}" type="presParOf" srcId="{6A788577-AEC1-49F3-95AA-39990315DA2E}" destId="{9396FBB1-EB4E-4796-82EB-434852303C71}" srcOrd="0" destOrd="0" presId="urn:microsoft.com/office/officeart/2005/8/layout/vList2"/>
    <dgm:cxn modelId="{7EFE29E1-84F2-40E4-94CB-10BED015D282}" type="presParOf" srcId="{6A788577-AEC1-49F3-95AA-39990315DA2E}" destId="{17BA159E-637D-4D56-8999-67D7BE1878D2}" srcOrd="1" destOrd="0" presId="urn:microsoft.com/office/officeart/2005/8/layout/vList2"/>
    <dgm:cxn modelId="{EB986B05-90A2-44E8-82D0-5B2AD3F85D39}" type="presParOf" srcId="{6A788577-AEC1-49F3-95AA-39990315DA2E}" destId="{1E683120-A613-49E5-B7C0-36EE2362D11B}" srcOrd="2" destOrd="0" presId="urn:microsoft.com/office/officeart/2005/8/layout/vList2"/>
    <dgm:cxn modelId="{CF3F4B9E-B2E6-4A41-8014-7AAE614DB9BB}" type="presParOf" srcId="{6A788577-AEC1-49F3-95AA-39990315DA2E}" destId="{4E4266DC-5C7F-47DC-A7DD-E1E80F2DB37B}" srcOrd="3" destOrd="0" presId="urn:microsoft.com/office/officeart/2005/8/layout/vList2"/>
    <dgm:cxn modelId="{D3E5EDC7-A3F1-439A-B3E2-98AB41DF9852}" type="presParOf" srcId="{6A788577-AEC1-49F3-95AA-39990315DA2E}" destId="{AA217FC3-AA35-4673-9B77-9C0E75AA3E0C}" srcOrd="4" destOrd="0" presId="urn:microsoft.com/office/officeart/2005/8/layout/vList2"/>
    <dgm:cxn modelId="{38EC54D3-BB51-4B69-ACA4-581E86BC38CF}" type="presParOf" srcId="{6A788577-AEC1-49F3-95AA-39990315DA2E}" destId="{F6420730-10E2-4C2C-B486-2CD6F4B91F43}" srcOrd="5" destOrd="0" presId="urn:microsoft.com/office/officeart/2005/8/layout/vList2"/>
    <dgm:cxn modelId="{9EA043EE-2239-4C9E-A001-EF1EDF2A0070}" type="presParOf" srcId="{6A788577-AEC1-49F3-95AA-39990315DA2E}" destId="{210A284A-F944-4A2E-AA13-C80C2559530D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4D0F889-2423-4389-8FB7-42255AA28BC0}" type="doc">
      <dgm:prSet loTypeId="urn:microsoft.com/office/officeart/2008/layout/LinedList" loCatId="list" qsTypeId="urn:microsoft.com/office/officeart/2005/8/quickstyle/simple5" qsCatId="simple" csTypeId="urn:microsoft.com/office/officeart/2005/8/colors/accent2_5" csCatId="accent2" phldr="1"/>
      <dgm:spPr/>
      <dgm:t>
        <a:bodyPr/>
        <a:lstStyle/>
        <a:p>
          <a:endParaRPr lang="ru-RU"/>
        </a:p>
      </dgm:t>
    </dgm:pt>
    <dgm:pt modelId="{8A1C51B7-4585-4A94-9289-121774943488}">
      <dgm:prSet/>
      <dgm:spPr/>
      <dgm:t>
        <a:bodyPr/>
        <a:lstStyle/>
        <a:p>
          <a:pPr rtl="0"/>
          <a:r>
            <a:rPr lang="uk-UA" b="1" dirty="0" smtClean="0"/>
            <a:t>Створення сучасного динамічного дослідницько-інноваційного середовища для: </a:t>
          </a:r>
          <a:endParaRPr lang="ru-RU" dirty="0"/>
        </a:p>
      </dgm:t>
    </dgm:pt>
    <dgm:pt modelId="{A8E22E52-75A8-4C70-AED0-B34883E5F136}" type="parTrans" cxnId="{D824A449-AFEA-4A2E-87B8-2BEB94B3DAEB}">
      <dgm:prSet/>
      <dgm:spPr/>
      <dgm:t>
        <a:bodyPr/>
        <a:lstStyle/>
        <a:p>
          <a:endParaRPr lang="ru-RU"/>
        </a:p>
      </dgm:t>
    </dgm:pt>
    <dgm:pt modelId="{76BE7537-1010-4085-A0DA-F8B55FCB6AC4}" type="sibTrans" cxnId="{D824A449-AFEA-4A2E-87B8-2BEB94B3DAEB}">
      <dgm:prSet/>
      <dgm:spPr/>
      <dgm:t>
        <a:bodyPr/>
        <a:lstStyle/>
        <a:p>
          <a:endParaRPr lang="ru-RU"/>
        </a:p>
      </dgm:t>
    </dgm:pt>
    <dgm:pt modelId="{02131E7E-8608-46C9-ACEE-8DB62276EC2C}">
      <dgm:prSet/>
      <dgm:spPr/>
      <dgm:t>
        <a:bodyPr/>
        <a:lstStyle/>
        <a:p>
          <a:pPr rtl="0"/>
          <a:r>
            <a:rPr lang="uk-UA" b="1" smtClean="0"/>
            <a:t>успішної реалізації творчого потенціалу ЗНУ; </a:t>
          </a:r>
          <a:endParaRPr lang="uk-UA" b="1" dirty="0"/>
        </a:p>
      </dgm:t>
    </dgm:pt>
    <dgm:pt modelId="{2987EAE2-5CD2-43B8-9A55-41BCCDFF3872}" type="parTrans" cxnId="{61A0B324-85E0-44BE-B057-81E6A3751B14}">
      <dgm:prSet/>
      <dgm:spPr/>
      <dgm:t>
        <a:bodyPr/>
        <a:lstStyle/>
        <a:p>
          <a:endParaRPr lang="ru-RU"/>
        </a:p>
      </dgm:t>
    </dgm:pt>
    <dgm:pt modelId="{FCC16E2D-9EE6-4169-9439-FF94E7A4584A}" type="sibTrans" cxnId="{61A0B324-85E0-44BE-B057-81E6A3751B14}">
      <dgm:prSet/>
      <dgm:spPr/>
      <dgm:t>
        <a:bodyPr/>
        <a:lstStyle/>
        <a:p>
          <a:endParaRPr lang="ru-RU"/>
        </a:p>
      </dgm:t>
    </dgm:pt>
    <dgm:pt modelId="{0B4A26D6-D98E-471D-B21D-1D9CFC4EF21C}">
      <dgm:prSet/>
      <dgm:spPr/>
      <dgm:t>
        <a:bodyPr/>
        <a:lstStyle/>
        <a:p>
          <a:pPr rtl="0"/>
          <a:r>
            <a:rPr lang="uk-UA" b="1" dirty="0" smtClean="0"/>
            <a:t>практичного впровадження результатів творчих ідей студентів, аспірантів, докторантів, наукових, науково-педагогічних працівників шляхом розробки проектів; </a:t>
          </a:r>
          <a:endParaRPr lang="uk-UA" b="1" dirty="0"/>
        </a:p>
      </dgm:t>
    </dgm:pt>
    <dgm:pt modelId="{4D6E3B6E-5D38-443A-B6BC-DBEF733E6032}" type="parTrans" cxnId="{0A8FEC00-8E57-42E2-B90D-3498292F9A1B}">
      <dgm:prSet/>
      <dgm:spPr/>
      <dgm:t>
        <a:bodyPr/>
        <a:lstStyle/>
        <a:p>
          <a:endParaRPr lang="ru-RU"/>
        </a:p>
      </dgm:t>
    </dgm:pt>
    <dgm:pt modelId="{70E9FF0A-8E74-4C41-8D90-5F62EF585F1C}" type="sibTrans" cxnId="{0A8FEC00-8E57-42E2-B90D-3498292F9A1B}">
      <dgm:prSet/>
      <dgm:spPr/>
      <dgm:t>
        <a:bodyPr/>
        <a:lstStyle/>
        <a:p>
          <a:endParaRPr lang="ru-RU"/>
        </a:p>
      </dgm:t>
    </dgm:pt>
    <dgm:pt modelId="{5A25626F-34E5-4DB0-936C-18946938A082}">
      <dgm:prSet/>
      <dgm:spPr/>
      <dgm:t>
        <a:bodyPr/>
        <a:lstStyle/>
        <a:p>
          <a:pPr rtl="0"/>
          <a:r>
            <a:rPr lang="uk-UA" b="1" dirty="0" smtClean="0"/>
            <a:t>забезпечення їх фінансування за рахунок зовнішніх джерел і грантової діяльності; участі у національних та міжнародних конкурсах, проектах і програмах.</a:t>
          </a:r>
          <a:endParaRPr lang="ru-RU" b="1" dirty="0"/>
        </a:p>
      </dgm:t>
    </dgm:pt>
    <dgm:pt modelId="{BAD68F71-56DF-41F2-A0CA-866CFDBE0461}" type="parTrans" cxnId="{698DE1D9-B6D6-4F03-B901-6DBDB4B31240}">
      <dgm:prSet/>
      <dgm:spPr/>
      <dgm:t>
        <a:bodyPr/>
        <a:lstStyle/>
        <a:p>
          <a:endParaRPr lang="ru-RU"/>
        </a:p>
      </dgm:t>
    </dgm:pt>
    <dgm:pt modelId="{EBCE40D3-B185-423F-B99A-5548B7B4EA59}" type="sibTrans" cxnId="{698DE1D9-B6D6-4F03-B901-6DBDB4B31240}">
      <dgm:prSet/>
      <dgm:spPr/>
      <dgm:t>
        <a:bodyPr/>
        <a:lstStyle/>
        <a:p>
          <a:endParaRPr lang="ru-RU"/>
        </a:p>
      </dgm:t>
    </dgm:pt>
    <dgm:pt modelId="{44D6A0C8-D111-4BE9-B051-7F3EA644C5FD}" type="pres">
      <dgm:prSet presAssocID="{D4D0F889-2423-4389-8FB7-42255AA28BC0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ru-RU"/>
        </a:p>
      </dgm:t>
    </dgm:pt>
    <dgm:pt modelId="{630E7854-CCD7-4C71-A36A-47AFD08631C8}" type="pres">
      <dgm:prSet presAssocID="{8A1C51B7-4585-4A94-9289-121774943488}" presName="thickLine" presStyleLbl="alignNode1" presStyleIdx="0" presStyleCnt="1"/>
      <dgm:spPr/>
    </dgm:pt>
    <dgm:pt modelId="{709C277A-311C-49F2-81E5-B2C2D1E5F487}" type="pres">
      <dgm:prSet presAssocID="{8A1C51B7-4585-4A94-9289-121774943488}" presName="horz1" presStyleCnt="0"/>
      <dgm:spPr/>
    </dgm:pt>
    <dgm:pt modelId="{FDD6D83D-4ADA-4EAF-94ED-04B0342C4BBF}" type="pres">
      <dgm:prSet presAssocID="{8A1C51B7-4585-4A94-9289-121774943488}" presName="tx1" presStyleLbl="revTx" presStyleIdx="0" presStyleCnt="4" custScaleX="153728"/>
      <dgm:spPr/>
      <dgm:t>
        <a:bodyPr/>
        <a:lstStyle/>
        <a:p>
          <a:endParaRPr lang="ru-RU"/>
        </a:p>
      </dgm:t>
    </dgm:pt>
    <dgm:pt modelId="{D8312E92-A13F-4FB5-BB52-DB54177FAD8C}" type="pres">
      <dgm:prSet presAssocID="{8A1C51B7-4585-4A94-9289-121774943488}" presName="vert1" presStyleCnt="0"/>
      <dgm:spPr/>
    </dgm:pt>
    <dgm:pt modelId="{CC238AA8-FA24-4EE8-B992-4A5F30B0CBA7}" type="pres">
      <dgm:prSet presAssocID="{02131E7E-8608-46C9-ACEE-8DB62276EC2C}" presName="vertSpace2a" presStyleCnt="0"/>
      <dgm:spPr/>
    </dgm:pt>
    <dgm:pt modelId="{BD06C264-6052-4FF3-9381-E5CC20FF38BC}" type="pres">
      <dgm:prSet presAssocID="{02131E7E-8608-46C9-ACEE-8DB62276EC2C}" presName="horz2" presStyleCnt="0"/>
      <dgm:spPr/>
    </dgm:pt>
    <dgm:pt modelId="{8C20FB1F-F2FC-4573-B7E6-DCA22D1B57D2}" type="pres">
      <dgm:prSet presAssocID="{02131E7E-8608-46C9-ACEE-8DB62276EC2C}" presName="horzSpace2" presStyleCnt="0"/>
      <dgm:spPr/>
    </dgm:pt>
    <dgm:pt modelId="{20C8CD19-F36E-4230-837F-20BC25584E09}" type="pres">
      <dgm:prSet presAssocID="{02131E7E-8608-46C9-ACEE-8DB62276EC2C}" presName="tx2" presStyleLbl="revTx" presStyleIdx="1" presStyleCnt="4"/>
      <dgm:spPr/>
      <dgm:t>
        <a:bodyPr/>
        <a:lstStyle/>
        <a:p>
          <a:endParaRPr lang="ru-RU"/>
        </a:p>
      </dgm:t>
    </dgm:pt>
    <dgm:pt modelId="{E2815BB1-F732-4857-BE4E-1C4934E26975}" type="pres">
      <dgm:prSet presAssocID="{02131E7E-8608-46C9-ACEE-8DB62276EC2C}" presName="vert2" presStyleCnt="0"/>
      <dgm:spPr/>
    </dgm:pt>
    <dgm:pt modelId="{7D9BE2EE-12E6-486B-B86C-954BE29C8BFB}" type="pres">
      <dgm:prSet presAssocID="{02131E7E-8608-46C9-ACEE-8DB62276EC2C}" presName="thinLine2b" presStyleLbl="callout" presStyleIdx="0" presStyleCnt="3" custLinFactY="-600000" custLinFactNeighborX="2575" custLinFactNeighborY="-606701"/>
      <dgm:spPr/>
    </dgm:pt>
    <dgm:pt modelId="{6766C5A1-117E-480E-AE3E-AB591DFB093A}" type="pres">
      <dgm:prSet presAssocID="{02131E7E-8608-46C9-ACEE-8DB62276EC2C}" presName="vertSpace2b" presStyleCnt="0"/>
      <dgm:spPr/>
    </dgm:pt>
    <dgm:pt modelId="{2A64649B-DCF8-4D4E-9099-1BA417F161C0}" type="pres">
      <dgm:prSet presAssocID="{0B4A26D6-D98E-471D-B21D-1D9CFC4EF21C}" presName="horz2" presStyleCnt="0"/>
      <dgm:spPr/>
    </dgm:pt>
    <dgm:pt modelId="{99DBD9E9-23CC-47C7-88B9-9B66A37096CF}" type="pres">
      <dgm:prSet presAssocID="{0B4A26D6-D98E-471D-B21D-1D9CFC4EF21C}" presName="horzSpace2" presStyleCnt="0"/>
      <dgm:spPr/>
    </dgm:pt>
    <dgm:pt modelId="{00D8F7BB-0C13-48BC-BD9F-73024B80FEDD}" type="pres">
      <dgm:prSet presAssocID="{0B4A26D6-D98E-471D-B21D-1D9CFC4EF21C}" presName="tx2" presStyleLbl="revTx" presStyleIdx="2" presStyleCnt="4" custLinFactNeighborX="2625" custLinFactNeighborY="-19333"/>
      <dgm:spPr/>
      <dgm:t>
        <a:bodyPr/>
        <a:lstStyle/>
        <a:p>
          <a:endParaRPr lang="ru-RU"/>
        </a:p>
      </dgm:t>
    </dgm:pt>
    <dgm:pt modelId="{7415EBC8-B622-4702-8EE9-1DF447F06685}" type="pres">
      <dgm:prSet presAssocID="{0B4A26D6-D98E-471D-B21D-1D9CFC4EF21C}" presName="vert2" presStyleCnt="0"/>
      <dgm:spPr/>
    </dgm:pt>
    <dgm:pt modelId="{01A9211A-B2EE-457D-83F1-0BCC3AC5EB8D}" type="pres">
      <dgm:prSet presAssocID="{0B4A26D6-D98E-471D-B21D-1D9CFC4EF21C}" presName="thinLine2b" presStyleLbl="callout" presStyleIdx="1" presStyleCnt="3" custLinFactY="-100008" custLinFactNeighborX="2575" custLinFactNeighborY="-200000"/>
      <dgm:spPr/>
    </dgm:pt>
    <dgm:pt modelId="{E3BEF309-6E74-499F-B011-9317900F87A7}" type="pres">
      <dgm:prSet presAssocID="{0B4A26D6-D98E-471D-B21D-1D9CFC4EF21C}" presName="vertSpace2b" presStyleCnt="0"/>
      <dgm:spPr/>
    </dgm:pt>
    <dgm:pt modelId="{20BCEC26-0200-4D35-A0F3-46CC038EBA94}" type="pres">
      <dgm:prSet presAssocID="{5A25626F-34E5-4DB0-936C-18946938A082}" presName="horz2" presStyleCnt="0"/>
      <dgm:spPr/>
    </dgm:pt>
    <dgm:pt modelId="{D171704F-30CF-4BBA-88F4-66328CAE7BAE}" type="pres">
      <dgm:prSet presAssocID="{5A25626F-34E5-4DB0-936C-18946938A082}" presName="horzSpace2" presStyleCnt="0"/>
      <dgm:spPr/>
    </dgm:pt>
    <dgm:pt modelId="{74C1F905-B370-4A55-A64A-4647FD746F9D}" type="pres">
      <dgm:prSet presAssocID="{5A25626F-34E5-4DB0-936C-18946938A082}" presName="tx2" presStyleLbl="revTx" presStyleIdx="3" presStyleCnt="4"/>
      <dgm:spPr/>
      <dgm:t>
        <a:bodyPr/>
        <a:lstStyle/>
        <a:p>
          <a:endParaRPr lang="ru-RU"/>
        </a:p>
      </dgm:t>
    </dgm:pt>
    <dgm:pt modelId="{7DCAE836-6227-4E11-B2B0-A5E73586E31D}" type="pres">
      <dgm:prSet presAssocID="{5A25626F-34E5-4DB0-936C-18946938A082}" presName="vert2" presStyleCnt="0"/>
      <dgm:spPr/>
    </dgm:pt>
    <dgm:pt modelId="{29F56998-936C-4A03-9780-E61998A74418}" type="pres">
      <dgm:prSet presAssocID="{5A25626F-34E5-4DB0-936C-18946938A082}" presName="thinLine2b" presStyleLbl="callout" presStyleIdx="2" presStyleCnt="3"/>
      <dgm:spPr/>
    </dgm:pt>
    <dgm:pt modelId="{8B217513-F64B-4E60-9A1B-1B4B4EF6E42C}" type="pres">
      <dgm:prSet presAssocID="{5A25626F-34E5-4DB0-936C-18946938A082}" presName="vertSpace2b" presStyleCnt="0"/>
      <dgm:spPr/>
    </dgm:pt>
  </dgm:ptLst>
  <dgm:cxnLst>
    <dgm:cxn modelId="{698DE1D9-B6D6-4F03-B901-6DBDB4B31240}" srcId="{8A1C51B7-4585-4A94-9289-121774943488}" destId="{5A25626F-34E5-4DB0-936C-18946938A082}" srcOrd="2" destOrd="0" parTransId="{BAD68F71-56DF-41F2-A0CA-866CFDBE0461}" sibTransId="{EBCE40D3-B185-423F-B99A-5548B7B4EA59}"/>
    <dgm:cxn modelId="{8E603DED-09C6-4708-81D0-64F730CB3304}" type="presOf" srcId="{0B4A26D6-D98E-471D-B21D-1D9CFC4EF21C}" destId="{00D8F7BB-0C13-48BC-BD9F-73024B80FEDD}" srcOrd="0" destOrd="0" presId="urn:microsoft.com/office/officeart/2008/layout/LinedList"/>
    <dgm:cxn modelId="{F7176096-E6D9-4E3F-B863-F1F10D8B3B65}" type="presOf" srcId="{5A25626F-34E5-4DB0-936C-18946938A082}" destId="{74C1F905-B370-4A55-A64A-4647FD746F9D}" srcOrd="0" destOrd="0" presId="urn:microsoft.com/office/officeart/2008/layout/LinedList"/>
    <dgm:cxn modelId="{D824A449-AFEA-4A2E-87B8-2BEB94B3DAEB}" srcId="{D4D0F889-2423-4389-8FB7-42255AA28BC0}" destId="{8A1C51B7-4585-4A94-9289-121774943488}" srcOrd="0" destOrd="0" parTransId="{A8E22E52-75A8-4C70-AED0-B34883E5F136}" sibTransId="{76BE7537-1010-4085-A0DA-F8B55FCB6AC4}"/>
    <dgm:cxn modelId="{F3F9A6B0-441F-4FAC-BD19-5B49ED13E065}" type="presOf" srcId="{02131E7E-8608-46C9-ACEE-8DB62276EC2C}" destId="{20C8CD19-F36E-4230-837F-20BC25584E09}" srcOrd="0" destOrd="0" presId="urn:microsoft.com/office/officeart/2008/layout/LinedList"/>
    <dgm:cxn modelId="{61A0B324-85E0-44BE-B057-81E6A3751B14}" srcId="{8A1C51B7-4585-4A94-9289-121774943488}" destId="{02131E7E-8608-46C9-ACEE-8DB62276EC2C}" srcOrd="0" destOrd="0" parTransId="{2987EAE2-5CD2-43B8-9A55-41BCCDFF3872}" sibTransId="{FCC16E2D-9EE6-4169-9439-FF94E7A4584A}"/>
    <dgm:cxn modelId="{0A8FEC00-8E57-42E2-B90D-3498292F9A1B}" srcId="{8A1C51B7-4585-4A94-9289-121774943488}" destId="{0B4A26D6-D98E-471D-B21D-1D9CFC4EF21C}" srcOrd="1" destOrd="0" parTransId="{4D6E3B6E-5D38-443A-B6BC-DBEF733E6032}" sibTransId="{70E9FF0A-8E74-4C41-8D90-5F62EF585F1C}"/>
    <dgm:cxn modelId="{6BF3DE90-1F70-4640-BBF8-7EEF9D841E87}" type="presOf" srcId="{8A1C51B7-4585-4A94-9289-121774943488}" destId="{FDD6D83D-4ADA-4EAF-94ED-04B0342C4BBF}" srcOrd="0" destOrd="0" presId="urn:microsoft.com/office/officeart/2008/layout/LinedList"/>
    <dgm:cxn modelId="{289D2E4B-746C-4E27-9166-A6E09C1356F8}" type="presOf" srcId="{D4D0F889-2423-4389-8FB7-42255AA28BC0}" destId="{44D6A0C8-D111-4BE9-B051-7F3EA644C5FD}" srcOrd="0" destOrd="0" presId="urn:microsoft.com/office/officeart/2008/layout/LinedList"/>
    <dgm:cxn modelId="{C0AE7B63-C7E0-4488-8706-B6810CA8CB5E}" type="presParOf" srcId="{44D6A0C8-D111-4BE9-B051-7F3EA644C5FD}" destId="{630E7854-CCD7-4C71-A36A-47AFD08631C8}" srcOrd="0" destOrd="0" presId="urn:microsoft.com/office/officeart/2008/layout/LinedList"/>
    <dgm:cxn modelId="{80DD762C-4D53-4AE6-BB5B-A9E946A1F345}" type="presParOf" srcId="{44D6A0C8-D111-4BE9-B051-7F3EA644C5FD}" destId="{709C277A-311C-49F2-81E5-B2C2D1E5F487}" srcOrd="1" destOrd="0" presId="urn:microsoft.com/office/officeart/2008/layout/LinedList"/>
    <dgm:cxn modelId="{984AC82A-CA23-4E03-97C9-495CC80BD66E}" type="presParOf" srcId="{709C277A-311C-49F2-81E5-B2C2D1E5F487}" destId="{FDD6D83D-4ADA-4EAF-94ED-04B0342C4BBF}" srcOrd="0" destOrd="0" presId="urn:microsoft.com/office/officeart/2008/layout/LinedList"/>
    <dgm:cxn modelId="{8F10C3EA-2438-4598-A561-797B3FE6C73A}" type="presParOf" srcId="{709C277A-311C-49F2-81E5-B2C2D1E5F487}" destId="{D8312E92-A13F-4FB5-BB52-DB54177FAD8C}" srcOrd="1" destOrd="0" presId="urn:microsoft.com/office/officeart/2008/layout/LinedList"/>
    <dgm:cxn modelId="{F2397FC9-0758-43BD-8751-FB6A9AD6FA7F}" type="presParOf" srcId="{D8312E92-A13F-4FB5-BB52-DB54177FAD8C}" destId="{CC238AA8-FA24-4EE8-B992-4A5F30B0CBA7}" srcOrd="0" destOrd="0" presId="urn:microsoft.com/office/officeart/2008/layout/LinedList"/>
    <dgm:cxn modelId="{C8D34A2A-7602-48D6-9E03-E5DCD79B327E}" type="presParOf" srcId="{D8312E92-A13F-4FB5-BB52-DB54177FAD8C}" destId="{BD06C264-6052-4FF3-9381-E5CC20FF38BC}" srcOrd="1" destOrd="0" presId="urn:microsoft.com/office/officeart/2008/layout/LinedList"/>
    <dgm:cxn modelId="{5002FDF2-1920-404C-9ED4-B9D5022577DC}" type="presParOf" srcId="{BD06C264-6052-4FF3-9381-E5CC20FF38BC}" destId="{8C20FB1F-F2FC-4573-B7E6-DCA22D1B57D2}" srcOrd="0" destOrd="0" presId="urn:microsoft.com/office/officeart/2008/layout/LinedList"/>
    <dgm:cxn modelId="{74BC8672-42D6-4EAF-B72B-37DC28A1A2B1}" type="presParOf" srcId="{BD06C264-6052-4FF3-9381-E5CC20FF38BC}" destId="{20C8CD19-F36E-4230-837F-20BC25584E09}" srcOrd="1" destOrd="0" presId="urn:microsoft.com/office/officeart/2008/layout/LinedList"/>
    <dgm:cxn modelId="{5A31F52B-B2E2-4DE3-B9D6-2F3CB612EBCA}" type="presParOf" srcId="{BD06C264-6052-4FF3-9381-E5CC20FF38BC}" destId="{E2815BB1-F732-4857-BE4E-1C4934E26975}" srcOrd="2" destOrd="0" presId="urn:microsoft.com/office/officeart/2008/layout/LinedList"/>
    <dgm:cxn modelId="{BCB8D3A6-89AA-441C-93B0-F417BB4B2348}" type="presParOf" srcId="{D8312E92-A13F-4FB5-BB52-DB54177FAD8C}" destId="{7D9BE2EE-12E6-486B-B86C-954BE29C8BFB}" srcOrd="2" destOrd="0" presId="urn:microsoft.com/office/officeart/2008/layout/LinedList"/>
    <dgm:cxn modelId="{F8CD2117-D7F7-4212-9331-E28631EEFBAF}" type="presParOf" srcId="{D8312E92-A13F-4FB5-BB52-DB54177FAD8C}" destId="{6766C5A1-117E-480E-AE3E-AB591DFB093A}" srcOrd="3" destOrd="0" presId="urn:microsoft.com/office/officeart/2008/layout/LinedList"/>
    <dgm:cxn modelId="{B5491CF5-C1B5-4BB9-BB2A-55778AB9F833}" type="presParOf" srcId="{D8312E92-A13F-4FB5-BB52-DB54177FAD8C}" destId="{2A64649B-DCF8-4D4E-9099-1BA417F161C0}" srcOrd="4" destOrd="0" presId="urn:microsoft.com/office/officeart/2008/layout/LinedList"/>
    <dgm:cxn modelId="{EFF3CC7B-C97B-43E9-B333-AADDFD4C3CCD}" type="presParOf" srcId="{2A64649B-DCF8-4D4E-9099-1BA417F161C0}" destId="{99DBD9E9-23CC-47C7-88B9-9B66A37096CF}" srcOrd="0" destOrd="0" presId="urn:microsoft.com/office/officeart/2008/layout/LinedList"/>
    <dgm:cxn modelId="{5A4017FD-9758-489A-B202-7BE50B590F4E}" type="presParOf" srcId="{2A64649B-DCF8-4D4E-9099-1BA417F161C0}" destId="{00D8F7BB-0C13-48BC-BD9F-73024B80FEDD}" srcOrd="1" destOrd="0" presId="urn:microsoft.com/office/officeart/2008/layout/LinedList"/>
    <dgm:cxn modelId="{EBBE6949-BA07-42F6-90D4-5B10EA324D16}" type="presParOf" srcId="{2A64649B-DCF8-4D4E-9099-1BA417F161C0}" destId="{7415EBC8-B622-4702-8EE9-1DF447F06685}" srcOrd="2" destOrd="0" presId="urn:microsoft.com/office/officeart/2008/layout/LinedList"/>
    <dgm:cxn modelId="{BD42AD0E-4A8F-4C02-A84B-3305297561FE}" type="presParOf" srcId="{D8312E92-A13F-4FB5-BB52-DB54177FAD8C}" destId="{01A9211A-B2EE-457D-83F1-0BCC3AC5EB8D}" srcOrd="5" destOrd="0" presId="urn:microsoft.com/office/officeart/2008/layout/LinedList"/>
    <dgm:cxn modelId="{5E489AB0-B2A5-4EEF-8253-49A3853F982D}" type="presParOf" srcId="{D8312E92-A13F-4FB5-BB52-DB54177FAD8C}" destId="{E3BEF309-6E74-499F-B011-9317900F87A7}" srcOrd="6" destOrd="0" presId="urn:microsoft.com/office/officeart/2008/layout/LinedList"/>
    <dgm:cxn modelId="{A57F6A53-EEF1-4C14-A68F-EB4705F3D846}" type="presParOf" srcId="{D8312E92-A13F-4FB5-BB52-DB54177FAD8C}" destId="{20BCEC26-0200-4D35-A0F3-46CC038EBA94}" srcOrd="7" destOrd="0" presId="urn:microsoft.com/office/officeart/2008/layout/LinedList"/>
    <dgm:cxn modelId="{67F40E52-54F6-40C0-8260-EFE5B3A220F7}" type="presParOf" srcId="{20BCEC26-0200-4D35-A0F3-46CC038EBA94}" destId="{D171704F-30CF-4BBA-88F4-66328CAE7BAE}" srcOrd="0" destOrd="0" presId="urn:microsoft.com/office/officeart/2008/layout/LinedList"/>
    <dgm:cxn modelId="{B199D131-5218-421D-A2B1-683048B9DF60}" type="presParOf" srcId="{20BCEC26-0200-4D35-A0F3-46CC038EBA94}" destId="{74C1F905-B370-4A55-A64A-4647FD746F9D}" srcOrd="1" destOrd="0" presId="urn:microsoft.com/office/officeart/2008/layout/LinedList"/>
    <dgm:cxn modelId="{3E3CD429-D459-4244-8508-C198F4A46862}" type="presParOf" srcId="{20BCEC26-0200-4D35-A0F3-46CC038EBA94}" destId="{7DCAE836-6227-4E11-B2B0-A5E73586E31D}" srcOrd="2" destOrd="0" presId="urn:microsoft.com/office/officeart/2008/layout/LinedList"/>
    <dgm:cxn modelId="{CAFE9B12-C408-4D93-A055-EACE17F74134}" type="presParOf" srcId="{D8312E92-A13F-4FB5-BB52-DB54177FAD8C}" destId="{29F56998-936C-4A03-9780-E61998A74418}" srcOrd="8" destOrd="0" presId="urn:microsoft.com/office/officeart/2008/layout/LinedList"/>
    <dgm:cxn modelId="{E4E4113A-6091-4851-A584-C6013A2B71C8}" type="presParOf" srcId="{D8312E92-A13F-4FB5-BB52-DB54177FAD8C}" destId="{8B217513-F64B-4E60-9A1B-1B4B4EF6E42C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297574A-EBFD-452F-91B7-88EEBA59C43C}" type="doc">
      <dgm:prSet loTypeId="urn:microsoft.com/office/officeart/2005/8/layout/hProcess9" loCatId="process" qsTypeId="urn:microsoft.com/office/officeart/2005/8/quickstyle/3d4" qsCatId="3D" csTypeId="urn:microsoft.com/office/officeart/2005/8/colors/colorful2" csCatId="colorful" phldr="1"/>
      <dgm:spPr/>
      <dgm:t>
        <a:bodyPr/>
        <a:lstStyle/>
        <a:p>
          <a:endParaRPr lang="ru-RU"/>
        </a:p>
      </dgm:t>
    </dgm:pt>
    <dgm:pt modelId="{E4321CDA-029C-4B63-A87F-C0A971948983}">
      <dgm:prSet custT="1"/>
      <dgm:spPr/>
      <dgm:t>
        <a:bodyPr/>
        <a:lstStyle/>
        <a:p>
          <a:pPr rtl="0"/>
          <a:r>
            <a:rPr lang="uk-UA" sz="2000" b="1" dirty="0" smtClean="0"/>
            <a:t>пошук проектних пропозицій, грантів, фондів з фінансування проектів для викладачів і студентів;</a:t>
          </a:r>
          <a:endParaRPr lang="ru-RU" sz="2000" dirty="0"/>
        </a:p>
      </dgm:t>
    </dgm:pt>
    <dgm:pt modelId="{1ECFE981-5A56-4EF9-B25F-45E19A5D745E}" type="parTrans" cxnId="{1121D204-48E2-4ABD-B69C-D369CBCE0A3C}">
      <dgm:prSet/>
      <dgm:spPr/>
      <dgm:t>
        <a:bodyPr/>
        <a:lstStyle/>
        <a:p>
          <a:endParaRPr lang="ru-RU" sz="3200"/>
        </a:p>
      </dgm:t>
    </dgm:pt>
    <dgm:pt modelId="{CFB842AC-686D-47B7-9B96-8343EE10080E}" type="sibTrans" cxnId="{1121D204-48E2-4ABD-B69C-D369CBCE0A3C}">
      <dgm:prSet/>
      <dgm:spPr/>
      <dgm:t>
        <a:bodyPr/>
        <a:lstStyle/>
        <a:p>
          <a:endParaRPr lang="ru-RU" sz="3200"/>
        </a:p>
      </dgm:t>
    </dgm:pt>
    <dgm:pt modelId="{80D3E76E-E743-4DD7-A9D8-23F83D97B3D8}">
      <dgm:prSet custT="1"/>
      <dgm:spPr/>
      <dgm:t>
        <a:bodyPr/>
        <a:lstStyle/>
        <a:p>
          <a:pPr rtl="0"/>
          <a:r>
            <a:rPr lang="uk-UA" sz="1600" b="1" dirty="0" smtClean="0"/>
            <a:t>організація інформаційно-комунікаційного середовища на базі ЗНУ щодо проектної діяльності з метою інформування про проектні пропозиції, гранти, фонди тощо.</a:t>
          </a:r>
          <a:endParaRPr lang="ru-RU" sz="1600" b="1" dirty="0"/>
        </a:p>
      </dgm:t>
    </dgm:pt>
    <dgm:pt modelId="{168E5943-A0F0-4CF4-84D2-06995E2B02A4}" type="parTrans" cxnId="{8E9B6F4C-43C1-4487-8AB7-28557F6DCFE5}">
      <dgm:prSet/>
      <dgm:spPr/>
      <dgm:t>
        <a:bodyPr/>
        <a:lstStyle/>
        <a:p>
          <a:endParaRPr lang="ru-RU" sz="2400"/>
        </a:p>
      </dgm:t>
    </dgm:pt>
    <dgm:pt modelId="{F1D72D71-6006-4C77-834B-C9CCD2206D1E}" type="sibTrans" cxnId="{8E9B6F4C-43C1-4487-8AB7-28557F6DCFE5}">
      <dgm:prSet/>
      <dgm:spPr/>
      <dgm:t>
        <a:bodyPr/>
        <a:lstStyle/>
        <a:p>
          <a:endParaRPr lang="ru-RU" sz="2400"/>
        </a:p>
      </dgm:t>
    </dgm:pt>
    <dgm:pt modelId="{36BF99E1-0B46-4A21-8753-66EF2AA24DB4}">
      <dgm:prSet custT="1"/>
      <dgm:spPr/>
      <dgm:t>
        <a:bodyPr/>
        <a:lstStyle/>
        <a:p>
          <a:pPr rtl="0"/>
          <a:r>
            <a:rPr lang="uk-UA" sz="2400" b="1" dirty="0" smtClean="0"/>
            <a:t>використання проектної діяльності як складової освітнього процесу;</a:t>
          </a:r>
          <a:endParaRPr lang="ru-RU" sz="2400" b="1" dirty="0"/>
        </a:p>
      </dgm:t>
    </dgm:pt>
    <dgm:pt modelId="{BBB72818-0A11-4A39-8EDE-96152DFF9663}" type="parTrans" cxnId="{D4DD751C-B089-48B2-8C40-B0C89C08371E}">
      <dgm:prSet/>
      <dgm:spPr/>
      <dgm:t>
        <a:bodyPr/>
        <a:lstStyle/>
        <a:p>
          <a:endParaRPr lang="ru-RU" sz="2400"/>
        </a:p>
      </dgm:t>
    </dgm:pt>
    <dgm:pt modelId="{06B41950-892D-4F99-B571-D976C21C7ECF}" type="sibTrans" cxnId="{D4DD751C-B089-48B2-8C40-B0C89C08371E}">
      <dgm:prSet/>
      <dgm:spPr/>
      <dgm:t>
        <a:bodyPr/>
        <a:lstStyle/>
        <a:p>
          <a:endParaRPr lang="ru-RU" sz="2400"/>
        </a:p>
      </dgm:t>
    </dgm:pt>
    <dgm:pt modelId="{C4EB2760-9F03-48BF-BDE6-BD7666A6BBF9}">
      <dgm:prSet custT="1"/>
      <dgm:spPr/>
      <dgm:t>
        <a:bodyPr/>
        <a:lstStyle/>
        <a:p>
          <a:pPr rtl="0"/>
          <a:r>
            <a:rPr lang="uk-UA" sz="1600" b="1" dirty="0" smtClean="0"/>
            <a:t>отримання додаткових позабюджетних коштів для виконання проектів, співпраця з підприємствами у сфері організації конкурсів проектів;</a:t>
          </a:r>
          <a:endParaRPr lang="ru-RU" sz="1600" b="1" dirty="0"/>
        </a:p>
      </dgm:t>
    </dgm:pt>
    <dgm:pt modelId="{669D1F55-D809-4EEC-8A52-AFC6EDB8C8D3}" type="parTrans" cxnId="{8D4EBF65-DAE4-4518-9E2A-1B3E4A537576}">
      <dgm:prSet/>
      <dgm:spPr/>
      <dgm:t>
        <a:bodyPr/>
        <a:lstStyle/>
        <a:p>
          <a:endParaRPr lang="ru-RU" sz="2400"/>
        </a:p>
      </dgm:t>
    </dgm:pt>
    <dgm:pt modelId="{FF1ADE5A-34B1-4E7B-A2DA-B5AD31F67CDD}" type="sibTrans" cxnId="{8D4EBF65-DAE4-4518-9E2A-1B3E4A537576}">
      <dgm:prSet/>
      <dgm:spPr/>
      <dgm:t>
        <a:bodyPr/>
        <a:lstStyle/>
        <a:p>
          <a:endParaRPr lang="ru-RU" sz="2400"/>
        </a:p>
      </dgm:t>
    </dgm:pt>
    <dgm:pt modelId="{25E00693-FB51-4AFF-8F8F-6437B60D3AFC}" type="pres">
      <dgm:prSet presAssocID="{3297574A-EBFD-452F-91B7-88EEBA59C43C}" presName="CompostProcess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733E9F4F-C33D-4FE6-A57B-20C57C372B32}" type="pres">
      <dgm:prSet presAssocID="{3297574A-EBFD-452F-91B7-88EEBA59C43C}" presName="arrow" presStyleLbl="bgShp" presStyleIdx="0" presStyleCnt="1"/>
      <dgm:spPr/>
      <dgm:t>
        <a:bodyPr/>
        <a:lstStyle/>
        <a:p>
          <a:endParaRPr lang="ru-RU"/>
        </a:p>
      </dgm:t>
    </dgm:pt>
    <dgm:pt modelId="{50D6D263-0554-463B-9F32-A9CCC5C25102}" type="pres">
      <dgm:prSet presAssocID="{3297574A-EBFD-452F-91B7-88EEBA59C43C}" presName="linearProcess" presStyleCnt="0"/>
      <dgm:spPr/>
      <dgm:t>
        <a:bodyPr/>
        <a:lstStyle/>
        <a:p>
          <a:endParaRPr lang="ru-RU"/>
        </a:p>
      </dgm:t>
    </dgm:pt>
    <dgm:pt modelId="{38EF9BE2-DD62-4D4E-B472-8586B277F62B}" type="pres">
      <dgm:prSet presAssocID="{E4321CDA-029C-4B63-A87F-C0A971948983}" presName="textNode" presStyleLbl="node1" presStyleIdx="0" presStyleCnt="4" custScaleY="13636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31C367A-6E6B-43E8-8C09-63F2285D4D37}" type="pres">
      <dgm:prSet presAssocID="{CFB842AC-686D-47B7-9B96-8343EE10080E}" presName="sibTrans" presStyleCnt="0"/>
      <dgm:spPr/>
      <dgm:t>
        <a:bodyPr/>
        <a:lstStyle/>
        <a:p>
          <a:endParaRPr lang="ru-RU"/>
        </a:p>
      </dgm:t>
    </dgm:pt>
    <dgm:pt modelId="{581DCC90-D69D-4161-8FC6-336AA736B507}" type="pres">
      <dgm:prSet presAssocID="{80D3E76E-E743-4DD7-A9D8-23F83D97B3D8}" presName="textNode" presStyleLbl="node1" presStyleIdx="1" presStyleCnt="4" custScaleY="128788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2684735-96AA-4467-8E1A-A5B92E5AEEB2}" type="pres">
      <dgm:prSet presAssocID="{F1D72D71-6006-4C77-834B-C9CCD2206D1E}" presName="sibTrans" presStyleCnt="0"/>
      <dgm:spPr/>
      <dgm:t>
        <a:bodyPr/>
        <a:lstStyle/>
        <a:p>
          <a:endParaRPr lang="ru-RU"/>
        </a:p>
      </dgm:t>
    </dgm:pt>
    <dgm:pt modelId="{E648897B-E8B9-4B71-97EF-F790B943F58E}" type="pres">
      <dgm:prSet presAssocID="{36BF99E1-0B46-4A21-8753-66EF2AA24DB4}" presName="textNode" presStyleLbl="node1" presStyleIdx="2" presStyleCnt="4" custScaleY="128788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192B334-5576-4CC9-B2CA-68048864D47C}" type="pres">
      <dgm:prSet presAssocID="{06B41950-892D-4F99-B571-D976C21C7ECF}" presName="sibTrans" presStyleCnt="0"/>
      <dgm:spPr/>
      <dgm:t>
        <a:bodyPr/>
        <a:lstStyle/>
        <a:p>
          <a:endParaRPr lang="ru-RU"/>
        </a:p>
      </dgm:t>
    </dgm:pt>
    <dgm:pt modelId="{A7BAA2AB-E5B2-4965-BFC2-3C63BB49D1DC}" type="pres">
      <dgm:prSet presAssocID="{C4EB2760-9F03-48BF-BDE6-BD7666A6BBF9}" presName="textNode" presStyleLbl="node1" presStyleIdx="3" presStyleCnt="4" custScaleY="12121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D9878EE9-9B0D-4B39-9C88-B8993E06AEE9}" type="presOf" srcId="{E4321CDA-029C-4B63-A87F-C0A971948983}" destId="{38EF9BE2-DD62-4D4E-B472-8586B277F62B}" srcOrd="0" destOrd="0" presId="urn:microsoft.com/office/officeart/2005/8/layout/hProcess9"/>
    <dgm:cxn modelId="{13C2D9F3-E191-4EE8-B79D-169E6DA2F939}" type="presOf" srcId="{80D3E76E-E743-4DD7-A9D8-23F83D97B3D8}" destId="{581DCC90-D69D-4161-8FC6-336AA736B507}" srcOrd="0" destOrd="0" presId="urn:microsoft.com/office/officeart/2005/8/layout/hProcess9"/>
    <dgm:cxn modelId="{DFDEA067-A575-4F21-A1A0-A701BB464F64}" type="presOf" srcId="{36BF99E1-0B46-4A21-8753-66EF2AA24DB4}" destId="{E648897B-E8B9-4B71-97EF-F790B943F58E}" srcOrd="0" destOrd="0" presId="urn:microsoft.com/office/officeart/2005/8/layout/hProcess9"/>
    <dgm:cxn modelId="{1121D204-48E2-4ABD-B69C-D369CBCE0A3C}" srcId="{3297574A-EBFD-452F-91B7-88EEBA59C43C}" destId="{E4321CDA-029C-4B63-A87F-C0A971948983}" srcOrd="0" destOrd="0" parTransId="{1ECFE981-5A56-4EF9-B25F-45E19A5D745E}" sibTransId="{CFB842AC-686D-47B7-9B96-8343EE10080E}"/>
    <dgm:cxn modelId="{D4DD751C-B089-48B2-8C40-B0C89C08371E}" srcId="{3297574A-EBFD-452F-91B7-88EEBA59C43C}" destId="{36BF99E1-0B46-4A21-8753-66EF2AA24DB4}" srcOrd="2" destOrd="0" parTransId="{BBB72818-0A11-4A39-8EDE-96152DFF9663}" sibTransId="{06B41950-892D-4F99-B571-D976C21C7ECF}"/>
    <dgm:cxn modelId="{3AF7FF83-7E0A-4BC1-B75E-0D42A0F138EF}" type="presOf" srcId="{C4EB2760-9F03-48BF-BDE6-BD7666A6BBF9}" destId="{A7BAA2AB-E5B2-4965-BFC2-3C63BB49D1DC}" srcOrd="0" destOrd="0" presId="urn:microsoft.com/office/officeart/2005/8/layout/hProcess9"/>
    <dgm:cxn modelId="{8D4EBF65-DAE4-4518-9E2A-1B3E4A537576}" srcId="{3297574A-EBFD-452F-91B7-88EEBA59C43C}" destId="{C4EB2760-9F03-48BF-BDE6-BD7666A6BBF9}" srcOrd="3" destOrd="0" parTransId="{669D1F55-D809-4EEC-8A52-AFC6EDB8C8D3}" sibTransId="{FF1ADE5A-34B1-4E7B-A2DA-B5AD31F67CDD}"/>
    <dgm:cxn modelId="{8E9B6F4C-43C1-4487-8AB7-28557F6DCFE5}" srcId="{3297574A-EBFD-452F-91B7-88EEBA59C43C}" destId="{80D3E76E-E743-4DD7-A9D8-23F83D97B3D8}" srcOrd="1" destOrd="0" parTransId="{168E5943-A0F0-4CF4-84D2-06995E2B02A4}" sibTransId="{F1D72D71-6006-4C77-834B-C9CCD2206D1E}"/>
    <dgm:cxn modelId="{71B01E78-F809-4DF1-9347-BC093735EA02}" type="presOf" srcId="{3297574A-EBFD-452F-91B7-88EEBA59C43C}" destId="{25E00693-FB51-4AFF-8F8F-6437B60D3AFC}" srcOrd="0" destOrd="0" presId="urn:microsoft.com/office/officeart/2005/8/layout/hProcess9"/>
    <dgm:cxn modelId="{3B08F195-AC6A-4511-924F-632C2350C707}" type="presParOf" srcId="{25E00693-FB51-4AFF-8F8F-6437B60D3AFC}" destId="{733E9F4F-C33D-4FE6-A57B-20C57C372B32}" srcOrd="0" destOrd="0" presId="urn:microsoft.com/office/officeart/2005/8/layout/hProcess9"/>
    <dgm:cxn modelId="{C353AF6C-4304-425A-AF05-C2FED3421C41}" type="presParOf" srcId="{25E00693-FB51-4AFF-8F8F-6437B60D3AFC}" destId="{50D6D263-0554-463B-9F32-A9CCC5C25102}" srcOrd="1" destOrd="0" presId="urn:microsoft.com/office/officeart/2005/8/layout/hProcess9"/>
    <dgm:cxn modelId="{768CC18F-D674-4CC2-933F-8432EB98FAC6}" type="presParOf" srcId="{50D6D263-0554-463B-9F32-A9CCC5C25102}" destId="{38EF9BE2-DD62-4D4E-B472-8586B277F62B}" srcOrd="0" destOrd="0" presId="urn:microsoft.com/office/officeart/2005/8/layout/hProcess9"/>
    <dgm:cxn modelId="{3EEB23FD-12B7-4B47-84F2-7A15B43F587E}" type="presParOf" srcId="{50D6D263-0554-463B-9F32-A9CCC5C25102}" destId="{B31C367A-6E6B-43E8-8C09-63F2285D4D37}" srcOrd="1" destOrd="0" presId="urn:microsoft.com/office/officeart/2005/8/layout/hProcess9"/>
    <dgm:cxn modelId="{D0EDC417-A98C-467C-9197-68291314FF0C}" type="presParOf" srcId="{50D6D263-0554-463B-9F32-A9CCC5C25102}" destId="{581DCC90-D69D-4161-8FC6-336AA736B507}" srcOrd="2" destOrd="0" presId="urn:microsoft.com/office/officeart/2005/8/layout/hProcess9"/>
    <dgm:cxn modelId="{63564380-751E-4627-B341-F7AA91EF317D}" type="presParOf" srcId="{50D6D263-0554-463B-9F32-A9CCC5C25102}" destId="{D2684735-96AA-4467-8E1A-A5B92E5AEEB2}" srcOrd="3" destOrd="0" presId="urn:microsoft.com/office/officeart/2005/8/layout/hProcess9"/>
    <dgm:cxn modelId="{823E6925-379E-4BD2-BB5D-AD2AA11271C6}" type="presParOf" srcId="{50D6D263-0554-463B-9F32-A9CCC5C25102}" destId="{E648897B-E8B9-4B71-97EF-F790B943F58E}" srcOrd="4" destOrd="0" presId="urn:microsoft.com/office/officeart/2005/8/layout/hProcess9"/>
    <dgm:cxn modelId="{486CE2ED-0C3B-4522-BE90-4D77BF2AF8E6}" type="presParOf" srcId="{50D6D263-0554-463B-9F32-A9CCC5C25102}" destId="{C192B334-5576-4CC9-B2CA-68048864D47C}" srcOrd="5" destOrd="0" presId="urn:microsoft.com/office/officeart/2005/8/layout/hProcess9"/>
    <dgm:cxn modelId="{199BF155-7F07-47EC-A3ED-7C7C8CBE73F7}" type="presParOf" srcId="{50D6D263-0554-463B-9F32-A9CCC5C25102}" destId="{A7BAA2AB-E5B2-4965-BFC2-3C63BB49D1DC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297574A-EBFD-452F-91B7-88EEBA59C43C}" type="doc">
      <dgm:prSet loTypeId="urn:microsoft.com/office/officeart/2005/8/layout/hList6" loCatId="list" qsTypeId="urn:microsoft.com/office/officeart/2005/8/quickstyle/3d4" qsCatId="3D" csTypeId="urn:microsoft.com/office/officeart/2005/8/colors/accent2_2" csCatId="accent2" phldr="1"/>
      <dgm:spPr/>
      <dgm:t>
        <a:bodyPr/>
        <a:lstStyle/>
        <a:p>
          <a:endParaRPr lang="ru-RU"/>
        </a:p>
      </dgm:t>
    </dgm:pt>
    <dgm:pt modelId="{E4321CDA-029C-4B63-A87F-C0A971948983}">
      <dgm:prSet custT="1"/>
      <dgm:spPr/>
      <dgm:t>
        <a:bodyPr/>
        <a:lstStyle/>
        <a:p>
          <a:pPr rtl="0"/>
          <a:r>
            <a:rPr lang="uk-UA" sz="2000" b="1" dirty="0" smtClean="0"/>
            <a:t>організація конкурсів проектів серед студентів та залучення студентів, аспірантів, докторантів, наукових, науково-педагогічних працівників до участі у міжнародних, всеукраїнських та регіональних конкурсах проектів і грантів;</a:t>
          </a:r>
          <a:endParaRPr lang="ru-RU" sz="2000" b="1" dirty="0"/>
        </a:p>
      </dgm:t>
    </dgm:pt>
    <dgm:pt modelId="{1ECFE981-5A56-4EF9-B25F-45E19A5D745E}" type="parTrans" cxnId="{1121D204-48E2-4ABD-B69C-D369CBCE0A3C}">
      <dgm:prSet/>
      <dgm:spPr/>
      <dgm:t>
        <a:bodyPr/>
        <a:lstStyle/>
        <a:p>
          <a:endParaRPr lang="ru-RU" sz="3200" b="1"/>
        </a:p>
      </dgm:t>
    </dgm:pt>
    <dgm:pt modelId="{CFB842AC-686D-47B7-9B96-8343EE10080E}" type="sibTrans" cxnId="{1121D204-48E2-4ABD-B69C-D369CBCE0A3C}">
      <dgm:prSet/>
      <dgm:spPr/>
      <dgm:t>
        <a:bodyPr/>
        <a:lstStyle/>
        <a:p>
          <a:endParaRPr lang="ru-RU" sz="3200" b="1"/>
        </a:p>
      </dgm:t>
    </dgm:pt>
    <dgm:pt modelId="{A3598524-15AB-49C9-A76C-A3A6BD677735}">
      <dgm:prSet custT="1"/>
      <dgm:spPr/>
      <dgm:t>
        <a:bodyPr/>
        <a:lstStyle/>
        <a:p>
          <a:r>
            <a:rPr lang="uk-UA" sz="2000" b="1" dirty="0" smtClean="0"/>
            <a:t>взаємодія ЗНУ з організаціями, підприємствами, установами, регіональними органами державної влади і місцевого самоврядування; регіональними, вітчизняними і міжнародними фондами і програмами. </a:t>
          </a:r>
          <a:endParaRPr lang="ru-RU" sz="2000" b="1" dirty="0" smtClean="0"/>
        </a:p>
      </dgm:t>
    </dgm:pt>
    <dgm:pt modelId="{49710423-368F-4633-9649-3B832102D793}" type="parTrans" cxnId="{E2554463-77C0-42D6-89F4-AC6AD63B7FDB}">
      <dgm:prSet/>
      <dgm:spPr/>
      <dgm:t>
        <a:bodyPr/>
        <a:lstStyle/>
        <a:p>
          <a:endParaRPr lang="ru-RU" sz="2400" b="1"/>
        </a:p>
      </dgm:t>
    </dgm:pt>
    <dgm:pt modelId="{49FB9DFC-4A7E-477D-B40B-3CCB4ACAF0D6}" type="sibTrans" cxnId="{E2554463-77C0-42D6-89F4-AC6AD63B7FDB}">
      <dgm:prSet/>
      <dgm:spPr/>
      <dgm:t>
        <a:bodyPr/>
        <a:lstStyle/>
        <a:p>
          <a:endParaRPr lang="ru-RU" sz="2400" b="1"/>
        </a:p>
      </dgm:t>
    </dgm:pt>
    <dgm:pt modelId="{1657CD95-E77D-4282-A062-2FB170E2B958}">
      <dgm:prSet custT="1"/>
      <dgm:spPr/>
      <dgm:t>
        <a:bodyPr/>
        <a:lstStyle/>
        <a:p>
          <a:r>
            <a:rPr lang="uk-UA" sz="2400" b="1" dirty="0" smtClean="0"/>
            <a:t>підтримка роботи відкритої регіональної платформи науково-виробничого співробітництва «</a:t>
          </a:r>
          <a:r>
            <a:rPr lang="en-US" sz="2400" b="1" dirty="0" err="1" smtClean="0"/>
            <a:t>InCube</a:t>
          </a:r>
          <a:r>
            <a:rPr lang="uk-UA" sz="2400" b="1" dirty="0" smtClean="0"/>
            <a:t>».</a:t>
          </a:r>
          <a:endParaRPr lang="ru-RU" sz="2400" b="1" dirty="0" smtClean="0"/>
        </a:p>
      </dgm:t>
    </dgm:pt>
    <dgm:pt modelId="{8BC0270D-4F61-46EF-95A9-AFABA7C02476}" type="parTrans" cxnId="{537AB521-353A-470B-864E-FC2A8A0B6D8F}">
      <dgm:prSet/>
      <dgm:spPr/>
      <dgm:t>
        <a:bodyPr/>
        <a:lstStyle/>
        <a:p>
          <a:endParaRPr lang="ru-RU" sz="2400" b="1"/>
        </a:p>
      </dgm:t>
    </dgm:pt>
    <dgm:pt modelId="{E0D7A088-B326-40D0-86CD-781D45F56D95}" type="sibTrans" cxnId="{537AB521-353A-470B-864E-FC2A8A0B6D8F}">
      <dgm:prSet/>
      <dgm:spPr/>
      <dgm:t>
        <a:bodyPr/>
        <a:lstStyle/>
        <a:p>
          <a:endParaRPr lang="ru-RU" sz="2400" b="1"/>
        </a:p>
      </dgm:t>
    </dgm:pt>
    <dgm:pt modelId="{71E43E37-8135-43ED-98CD-0C72CB5E667A}" type="pres">
      <dgm:prSet presAssocID="{3297574A-EBFD-452F-91B7-88EEBA59C43C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8DB4CD2D-F3A4-4445-80A2-BF8F86D57F14}" type="pres">
      <dgm:prSet presAssocID="{E4321CDA-029C-4B63-A87F-C0A971948983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F0083D3-3128-43B8-9703-8B7B7448CD26}" type="pres">
      <dgm:prSet presAssocID="{CFB842AC-686D-47B7-9B96-8343EE10080E}" presName="sibTrans" presStyleCnt="0"/>
      <dgm:spPr/>
      <dgm:t>
        <a:bodyPr/>
        <a:lstStyle/>
        <a:p>
          <a:endParaRPr lang="ru-RU"/>
        </a:p>
      </dgm:t>
    </dgm:pt>
    <dgm:pt modelId="{B693355C-D3F2-4C6B-882B-5D47DA6C79A7}" type="pres">
      <dgm:prSet presAssocID="{A3598524-15AB-49C9-A76C-A3A6BD677735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6EA06E7-3842-44BD-8B0C-CBD2E2979240}" type="pres">
      <dgm:prSet presAssocID="{49FB9DFC-4A7E-477D-B40B-3CCB4ACAF0D6}" presName="sibTrans" presStyleCnt="0"/>
      <dgm:spPr/>
      <dgm:t>
        <a:bodyPr/>
        <a:lstStyle/>
        <a:p>
          <a:endParaRPr lang="ru-RU"/>
        </a:p>
      </dgm:t>
    </dgm:pt>
    <dgm:pt modelId="{D2E053B7-08F5-417F-80DB-CE8FC5385A3A}" type="pres">
      <dgm:prSet presAssocID="{1657CD95-E77D-4282-A062-2FB170E2B958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41232C30-675B-4DFB-9937-16A116F77663}" type="presOf" srcId="{3297574A-EBFD-452F-91B7-88EEBA59C43C}" destId="{71E43E37-8135-43ED-98CD-0C72CB5E667A}" srcOrd="0" destOrd="0" presId="urn:microsoft.com/office/officeart/2005/8/layout/hList6"/>
    <dgm:cxn modelId="{1121D204-48E2-4ABD-B69C-D369CBCE0A3C}" srcId="{3297574A-EBFD-452F-91B7-88EEBA59C43C}" destId="{E4321CDA-029C-4B63-A87F-C0A971948983}" srcOrd="0" destOrd="0" parTransId="{1ECFE981-5A56-4EF9-B25F-45E19A5D745E}" sibTransId="{CFB842AC-686D-47B7-9B96-8343EE10080E}"/>
    <dgm:cxn modelId="{E2554463-77C0-42D6-89F4-AC6AD63B7FDB}" srcId="{3297574A-EBFD-452F-91B7-88EEBA59C43C}" destId="{A3598524-15AB-49C9-A76C-A3A6BD677735}" srcOrd="1" destOrd="0" parTransId="{49710423-368F-4633-9649-3B832102D793}" sibTransId="{49FB9DFC-4A7E-477D-B40B-3CCB4ACAF0D6}"/>
    <dgm:cxn modelId="{BEFF9995-EE9A-4FB1-A440-C654C48FFFB9}" type="presOf" srcId="{A3598524-15AB-49C9-A76C-A3A6BD677735}" destId="{B693355C-D3F2-4C6B-882B-5D47DA6C79A7}" srcOrd="0" destOrd="0" presId="urn:microsoft.com/office/officeart/2005/8/layout/hList6"/>
    <dgm:cxn modelId="{ABA96D5A-F53D-421E-A477-7702A64FE6A1}" type="presOf" srcId="{1657CD95-E77D-4282-A062-2FB170E2B958}" destId="{D2E053B7-08F5-417F-80DB-CE8FC5385A3A}" srcOrd="0" destOrd="0" presId="urn:microsoft.com/office/officeart/2005/8/layout/hList6"/>
    <dgm:cxn modelId="{AD5F4BB0-4E47-476C-9AD4-033B6D579988}" type="presOf" srcId="{E4321CDA-029C-4B63-A87F-C0A971948983}" destId="{8DB4CD2D-F3A4-4445-80A2-BF8F86D57F14}" srcOrd="0" destOrd="0" presId="urn:microsoft.com/office/officeart/2005/8/layout/hList6"/>
    <dgm:cxn modelId="{537AB521-353A-470B-864E-FC2A8A0B6D8F}" srcId="{3297574A-EBFD-452F-91B7-88EEBA59C43C}" destId="{1657CD95-E77D-4282-A062-2FB170E2B958}" srcOrd="2" destOrd="0" parTransId="{8BC0270D-4F61-46EF-95A9-AFABA7C02476}" sibTransId="{E0D7A088-B326-40D0-86CD-781D45F56D95}"/>
    <dgm:cxn modelId="{0745BADE-FC12-4715-9F0F-D2913A59AFAE}" type="presParOf" srcId="{71E43E37-8135-43ED-98CD-0C72CB5E667A}" destId="{8DB4CD2D-F3A4-4445-80A2-BF8F86D57F14}" srcOrd="0" destOrd="0" presId="urn:microsoft.com/office/officeart/2005/8/layout/hList6"/>
    <dgm:cxn modelId="{E5C432FB-278B-4EDB-B21E-1C19A89E6AFF}" type="presParOf" srcId="{71E43E37-8135-43ED-98CD-0C72CB5E667A}" destId="{BF0083D3-3128-43B8-9703-8B7B7448CD26}" srcOrd="1" destOrd="0" presId="urn:microsoft.com/office/officeart/2005/8/layout/hList6"/>
    <dgm:cxn modelId="{33DBA362-8032-4D1E-A517-89DC827853B0}" type="presParOf" srcId="{71E43E37-8135-43ED-98CD-0C72CB5E667A}" destId="{B693355C-D3F2-4C6B-882B-5D47DA6C79A7}" srcOrd="2" destOrd="0" presId="urn:microsoft.com/office/officeart/2005/8/layout/hList6"/>
    <dgm:cxn modelId="{0A432BF5-DE13-4C10-9B4E-0CA025DEC21F}" type="presParOf" srcId="{71E43E37-8135-43ED-98CD-0C72CB5E667A}" destId="{36EA06E7-3842-44BD-8B0C-CBD2E2979240}" srcOrd="3" destOrd="0" presId="urn:microsoft.com/office/officeart/2005/8/layout/hList6"/>
    <dgm:cxn modelId="{9814121A-0002-4ACE-B59C-59FCE84CE4BF}" type="presParOf" srcId="{71E43E37-8135-43ED-98CD-0C72CB5E667A}" destId="{D2E053B7-08F5-417F-80DB-CE8FC5385A3A}" srcOrd="4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6D38418-01BB-4703-A56E-0ECF881DED2A}" type="doc">
      <dgm:prSet loTypeId="urn:microsoft.com/office/officeart/2005/8/layout/venn3" loCatId="relationship" qsTypeId="urn:microsoft.com/office/officeart/2005/8/quickstyle/simple4" qsCatId="simple" csTypeId="urn:microsoft.com/office/officeart/2005/8/colors/colorful4" csCatId="colorful" phldr="1"/>
      <dgm:spPr/>
      <dgm:t>
        <a:bodyPr/>
        <a:lstStyle/>
        <a:p>
          <a:endParaRPr lang="ru-RU"/>
        </a:p>
      </dgm:t>
    </dgm:pt>
    <dgm:pt modelId="{68847FD7-CC93-47E6-ABF7-00E68C1149A1}">
      <dgm:prSet custT="1"/>
      <dgm:spPr/>
      <dgm:t>
        <a:bodyPr/>
        <a:lstStyle/>
        <a:p>
          <a:pPr rtl="0"/>
          <a:r>
            <a:rPr lang="uk-UA" sz="2400" b="1" cap="none" spc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rPr>
            <a:t>інформаційно-аналітичний</a:t>
          </a:r>
          <a:endParaRPr lang="ru-RU" sz="2400" b="1" cap="none" spc="0" dirty="0">
            <a:ln w="18415" cmpd="sng">
              <a:solidFill>
                <a:srgbClr val="FFFFFF"/>
              </a:solidFill>
              <a:prstDash val="solid"/>
            </a:ln>
            <a:solidFill>
              <a:srgbClr val="FFFFFF"/>
            </a:solidFill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</a:endParaRPr>
        </a:p>
      </dgm:t>
    </dgm:pt>
    <dgm:pt modelId="{DF90A19A-1DB7-4836-8331-C38AFA4A7505}" type="parTrans" cxnId="{16CF0035-D2A0-4B5B-9B99-7FBACDBE4366}">
      <dgm:prSet/>
      <dgm:spPr/>
      <dgm:t>
        <a:bodyPr/>
        <a:lstStyle/>
        <a:p>
          <a:endParaRPr lang="ru-RU" sz="2000" b="1" cap="none" spc="0">
            <a:ln w="18415" cmpd="sng">
              <a:solidFill>
                <a:srgbClr val="FFFFFF"/>
              </a:solidFill>
              <a:prstDash val="solid"/>
            </a:ln>
            <a:solidFill>
              <a:srgbClr val="FFFFFF"/>
            </a:solidFill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</a:endParaRPr>
        </a:p>
      </dgm:t>
    </dgm:pt>
    <dgm:pt modelId="{C8B51F41-0A95-49FC-9D67-72250D0866B9}" type="sibTrans" cxnId="{16CF0035-D2A0-4B5B-9B99-7FBACDBE4366}">
      <dgm:prSet/>
      <dgm:spPr/>
      <dgm:t>
        <a:bodyPr/>
        <a:lstStyle/>
        <a:p>
          <a:endParaRPr lang="ru-RU" sz="2000" b="1" cap="none" spc="0">
            <a:ln w="18415" cmpd="sng">
              <a:solidFill>
                <a:srgbClr val="FFFFFF"/>
              </a:solidFill>
              <a:prstDash val="solid"/>
            </a:ln>
            <a:solidFill>
              <a:srgbClr val="FFFFFF"/>
            </a:solidFill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</a:endParaRPr>
        </a:p>
      </dgm:t>
    </dgm:pt>
    <dgm:pt modelId="{9BBA5C10-9C9F-4346-AC51-0A74BA90EE8D}">
      <dgm:prSet custT="1"/>
      <dgm:spPr/>
      <dgm:t>
        <a:bodyPr/>
        <a:lstStyle/>
        <a:p>
          <a:pPr rtl="0"/>
          <a:r>
            <a:rPr lang="uk-UA" sz="2400" b="1" cap="none" spc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rPr>
            <a:t>навчально-організаційний</a:t>
          </a:r>
          <a:endParaRPr lang="ru-RU" sz="2400" b="1" cap="none" spc="0" dirty="0">
            <a:ln w="18415" cmpd="sng">
              <a:solidFill>
                <a:srgbClr val="FFFFFF"/>
              </a:solidFill>
              <a:prstDash val="solid"/>
            </a:ln>
            <a:solidFill>
              <a:srgbClr val="FFFFFF"/>
            </a:solidFill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</a:endParaRPr>
        </a:p>
      </dgm:t>
    </dgm:pt>
    <dgm:pt modelId="{E22673DE-D99A-401F-94E9-2F8528EED478}" type="parTrans" cxnId="{08631213-F17F-484E-BB6B-18800C730B9A}">
      <dgm:prSet/>
      <dgm:spPr/>
      <dgm:t>
        <a:bodyPr/>
        <a:lstStyle/>
        <a:p>
          <a:endParaRPr lang="ru-RU" sz="2000" b="1" cap="none" spc="0">
            <a:ln w="18415" cmpd="sng">
              <a:solidFill>
                <a:srgbClr val="FFFFFF"/>
              </a:solidFill>
              <a:prstDash val="solid"/>
            </a:ln>
            <a:solidFill>
              <a:srgbClr val="FFFFFF"/>
            </a:solidFill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</a:endParaRPr>
        </a:p>
      </dgm:t>
    </dgm:pt>
    <dgm:pt modelId="{29C908E4-774D-4746-BF6E-7D762F11E613}" type="sibTrans" cxnId="{08631213-F17F-484E-BB6B-18800C730B9A}">
      <dgm:prSet/>
      <dgm:spPr/>
      <dgm:t>
        <a:bodyPr/>
        <a:lstStyle/>
        <a:p>
          <a:endParaRPr lang="ru-RU" sz="2000" b="1" cap="none" spc="0">
            <a:ln w="18415" cmpd="sng">
              <a:solidFill>
                <a:srgbClr val="FFFFFF"/>
              </a:solidFill>
              <a:prstDash val="solid"/>
            </a:ln>
            <a:solidFill>
              <a:srgbClr val="FFFFFF"/>
            </a:solidFill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</a:endParaRPr>
        </a:p>
      </dgm:t>
    </dgm:pt>
    <dgm:pt modelId="{D2C3A903-8AE6-43BA-8474-24722546B327}">
      <dgm:prSet custT="1"/>
      <dgm:spPr/>
      <dgm:t>
        <a:bodyPr/>
        <a:lstStyle/>
        <a:p>
          <a:pPr rtl="0"/>
          <a:r>
            <a:rPr lang="uk-UA" sz="2000" b="1" cap="none" spc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rPr>
            <a:t>фандрайзинговий</a:t>
          </a:r>
          <a:endParaRPr lang="ru-RU" sz="2000" b="1" cap="none" spc="0" dirty="0">
            <a:ln w="18415" cmpd="sng">
              <a:solidFill>
                <a:srgbClr val="FFFFFF"/>
              </a:solidFill>
              <a:prstDash val="solid"/>
            </a:ln>
            <a:solidFill>
              <a:srgbClr val="FFFFFF"/>
            </a:solidFill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</a:endParaRPr>
        </a:p>
      </dgm:t>
    </dgm:pt>
    <dgm:pt modelId="{F2F390D2-7D8D-41FE-AF74-A91677F9C6B4}" type="parTrans" cxnId="{05253DFF-3448-409F-9A37-944361A997E1}">
      <dgm:prSet/>
      <dgm:spPr/>
      <dgm:t>
        <a:bodyPr/>
        <a:lstStyle/>
        <a:p>
          <a:endParaRPr lang="ru-RU" sz="2000" b="1" cap="none" spc="0">
            <a:ln w="18415" cmpd="sng">
              <a:solidFill>
                <a:srgbClr val="FFFFFF"/>
              </a:solidFill>
              <a:prstDash val="solid"/>
            </a:ln>
            <a:solidFill>
              <a:srgbClr val="FFFFFF"/>
            </a:solidFill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</a:endParaRPr>
        </a:p>
      </dgm:t>
    </dgm:pt>
    <dgm:pt modelId="{982C943E-EAE0-429D-A428-1C6AECA262AB}" type="sibTrans" cxnId="{05253DFF-3448-409F-9A37-944361A997E1}">
      <dgm:prSet/>
      <dgm:spPr/>
      <dgm:t>
        <a:bodyPr/>
        <a:lstStyle/>
        <a:p>
          <a:endParaRPr lang="ru-RU" sz="2000" b="1" cap="none" spc="0">
            <a:ln w="18415" cmpd="sng">
              <a:solidFill>
                <a:srgbClr val="FFFFFF"/>
              </a:solidFill>
              <a:prstDash val="solid"/>
            </a:ln>
            <a:solidFill>
              <a:srgbClr val="FFFFFF"/>
            </a:solidFill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</a:endParaRPr>
        </a:p>
      </dgm:t>
    </dgm:pt>
    <dgm:pt modelId="{580B9BF7-E89B-4DFA-A6D6-F79FD0D214A6}" type="pres">
      <dgm:prSet presAssocID="{36D38418-01BB-4703-A56E-0ECF881DED2A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ADFCC4CD-33FA-4770-BE72-EC5CF437EB9F}" type="pres">
      <dgm:prSet presAssocID="{68847FD7-CC93-47E6-ABF7-00E68C1149A1}" presName="Name5" presStyleLbl="vennNode1" presStyleIdx="0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38D623D-4F6A-4326-96E6-1665C884982D}" type="pres">
      <dgm:prSet presAssocID="{C8B51F41-0A95-49FC-9D67-72250D0866B9}" presName="space" presStyleCnt="0"/>
      <dgm:spPr/>
      <dgm:t>
        <a:bodyPr/>
        <a:lstStyle/>
        <a:p>
          <a:endParaRPr lang="ru-RU"/>
        </a:p>
      </dgm:t>
    </dgm:pt>
    <dgm:pt modelId="{E60CB1F9-76A1-4A37-898F-4F5FCDFFA330}" type="pres">
      <dgm:prSet presAssocID="{9BBA5C10-9C9F-4346-AC51-0A74BA90EE8D}" presName="Name5" presStyleLbl="vennNode1" presStyleIdx="1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28E795C-33EC-452F-824C-5678AE934471}" type="pres">
      <dgm:prSet presAssocID="{29C908E4-774D-4746-BF6E-7D762F11E613}" presName="space" presStyleCnt="0"/>
      <dgm:spPr/>
      <dgm:t>
        <a:bodyPr/>
        <a:lstStyle/>
        <a:p>
          <a:endParaRPr lang="ru-RU"/>
        </a:p>
      </dgm:t>
    </dgm:pt>
    <dgm:pt modelId="{01E654DD-406C-423C-9495-8373178BC161}" type="pres">
      <dgm:prSet presAssocID="{D2C3A903-8AE6-43BA-8474-24722546B327}" presName="Name5" presStyleLbl="vennNode1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5AAD130E-E5C0-4FB5-9137-CFD88A98C669}" type="presOf" srcId="{9BBA5C10-9C9F-4346-AC51-0A74BA90EE8D}" destId="{E60CB1F9-76A1-4A37-898F-4F5FCDFFA330}" srcOrd="0" destOrd="0" presId="urn:microsoft.com/office/officeart/2005/8/layout/venn3"/>
    <dgm:cxn modelId="{A754B4E4-2AD4-4FEE-96DA-1E2FF691E430}" type="presOf" srcId="{36D38418-01BB-4703-A56E-0ECF881DED2A}" destId="{580B9BF7-E89B-4DFA-A6D6-F79FD0D214A6}" srcOrd="0" destOrd="0" presId="urn:microsoft.com/office/officeart/2005/8/layout/venn3"/>
    <dgm:cxn modelId="{08631213-F17F-484E-BB6B-18800C730B9A}" srcId="{36D38418-01BB-4703-A56E-0ECF881DED2A}" destId="{9BBA5C10-9C9F-4346-AC51-0A74BA90EE8D}" srcOrd="1" destOrd="0" parTransId="{E22673DE-D99A-401F-94E9-2F8528EED478}" sibTransId="{29C908E4-774D-4746-BF6E-7D762F11E613}"/>
    <dgm:cxn modelId="{9AD0A4F1-F415-4F18-8C24-E7A90880923F}" type="presOf" srcId="{D2C3A903-8AE6-43BA-8474-24722546B327}" destId="{01E654DD-406C-423C-9495-8373178BC161}" srcOrd="0" destOrd="0" presId="urn:microsoft.com/office/officeart/2005/8/layout/venn3"/>
    <dgm:cxn modelId="{05253DFF-3448-409F-9A37-944361A997E1}" srcId="{36D38418-01BB-4703-A56E-0ECF881DED2A}" destId="{D2C3A903-8AE6-43BA-8474-24722546B327}" srcOrd="2" destOrd="0" parTransId="{F2F390D2-7D8D-41FE-AF74-A91677F9C6B4}" sibTransId="{982C943E-EAE0-429D-A428-1C6AECA262AB}"/>
    <dgm:cxn modelId="{403669BE-611A-454A-B35C-884CFD560B89}" type="presOf" srcId="{68847FD7-CC93-47E6-ABF7-00E68C1149A1}" destId="{ADFCC4CD-33FA-4770-BE72-EC5CF437EB9F}" srcOrd="0" destOrd="0" presId="urn:microsoft.com/office/officeart/2005/8/layout/venn3"/>
    <dgm:cxn modelId="{16CF0035-D2A0-4B5B-9B99-7FBACDBE4366}" srcId="{36D38418-01BB-4703-A56E-0ECF881DED2A}" destId="{68847FD7-CC93-47E6-ABF7-00E68C1149A1}" srcOrd="0" destOrd="0" parTransId="{DF90A19A-1DB7-4836-8331-C38AFA4A7505}" sibTransId="{C8B51F41-0A95-49FC-9D67-72250D0866B9}"/>
    <dgm:cxn modelId="{934B8BF5-0C14-4204-B86E-CDD4AD347D25}" type="presParOf" srcId="{580B9BF7-E89B-4DFA-A6D6-F79FD0D214A6}" destId="{ADFCC4CD-33FA-4770-BE72-EC5CF437EB9F}" srcOrd="0" destOrd="0" presId="urn:microsoft.com/office/officeart/2005/8/layout/venn3"/>
    <dgm:cxn modelId="{08B29AA0-43EC-4C72-936E-A42B44028CF2}" type="presParOf" srcId="{580B9BF7-E89B-4DFA-A6D6-F79FD0D214A6}" destId="{938D623D-4F6A-4326-96E6-1665C884982D}" srcOrd="1" destOrd="0" presId="urn:microsoft.com/office/officeart/2005/8/layout/venn3"/>
    <dgm:cxn modelId="{EABBBE00-5C04-4430-ABC2-31AF3DD3F236}" type="presParOf" srcId="{580B9BF7-E89B-4DFA-A6D6-F79FD0D214A6}" destId="{E60CB1F9-76A1-4A37-898F-4F5FCDFFA330}" srcOrd="2" destOrd="0" presId="urn:microsoft.com/office/officeart/2005/8/layout/venn3"/>
    <dgm:cxn modelId="{77FE4D96-48E3-41F2-AA61-B6270536BE2D}" type="presParOf" srcId="{580B9BF7-E89B-4DFA-A6D6-F79FD0D214A6}" destId="{828E795C-33EC-452F-824C-5678AE934471}" srcOrd="3" destOrd="0" presId="urn:microsoft.com/office/officeart/2005/8/layout/venn3"/>
    <dgm:cxn modelId="{1A41673F-7FD1-4235-9B6D-BD466A3E5699}" type="presParOf" srcId="{580B9BF7-E89B-4DFA-A6D6-F79FD0D214A6}" destId="{01E654DD-406C-423C-9495-8373178BC161}" srcOrd="4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F2156B6-B37C-405C-A748-9CEB4F7004B5}" type="doc">
      <dgm:prSet loTypeId="urn:microsoft.com/office/officeart/2005/8/layout/hList1" loCatId="list" qsTypeId="urn:microsoft.com/office/officeart/2005/8/quickstyle/3d4" qsCatId="3D" csTypeId="urn:microsoft.com/office/officeart/2005/8/colors/colorful4" csCatId="colorful" phldr="1"/>
      <dgm:spPr/>
      <dgm:t>
        <a:bodyPr/>
        <a:lstStyle/>
        <a:p>
          <a:endParaRPr lang="ru-RU"/>
        </a:p>
      </dgm:t>
    </dgm:pt>
    <dgm:pt modelId="{4AD7FBD1-5F3A-47CF-870B-5943A35F807A}">
      <dgm:prSet/>
      <dgm:spPr/>
      <dgm:t>
        <a:bodyPr/>
        <a:lstStyle/>
        <a:p>
          <a:r>
            <a:rPr lang="uk-UA" b="1" dirty="0" smtClean="0"/>
            <a:t>Моніторинг проектів та грантів, постійне поповнення банку інноваційних ідей; бази даних розроблених і реалізованих проектів; переліку вітчизняних та міжнародних фондів, організацій, що надають відповідну фінансову підтримку тощо; </a:t>
          </a:r>
          <a:endParaRPr lang="ru-RU" b="1" dirty="0" smtClean="0"/>
        </a:p>
      </dgm:t>
    </dgm:pt>
    <dgm:pt modelId="{DDF043A2-28DF-40E4-BF25-86DE46BE123C}" type="parTrans" cxnId="{A77FFB82-2F12-4D76-BDFD-67AEF9EB4E42}">
      <dgm:prSet/>
      <dgm:spPr/>
      <dgm:t>
        <a:bodyPr/>
        <a:lstStyle/>
        <a:p>
          <a:endParaRPr lang="ru-RU" b="1"/>
        </a:p>
      </dgm:t>
    </dgm:pt>
    <dgm:pt modelId="{3BEBE9D3-48BD-4381-9909-D65A475A2C52}" type="sibTrans" cxnId="{A77FFB82-2F12-4D76-BDFD-67AEF9EB4E42}">
      <dgm:prSet/>
      <dgm:spPr/>
      <dgm:t>
        <a:bodyPr/>
        <a:lstStyle/>
        <a:p>
          <a:endParaRPr lang="ru-RU" b="1"/>
        </a:p>
      </dgm:t>
    </dgm:pt>
    <dgm:pt modelId="{46D1CB98-8066-40D0-A420-CD72CD164809}">
      <dgm:prSet/>
      <dgm:spPr/>
      <dgm:t>
        <a:bodyPr/>
        <a:lstStyle/>
        <a:p>
          <a:r>
            <a:rPr lang="uk-UA" b="1" dirty="0" smtClean="0"/>
            <a:t>Формування портфелю проектів, який дозволить досягти максимальної цінності та проводитиметься у два етапи: попередній відбір проектів та формування оптимального портфелю проектів для подальшої реалізації;</a:t>
          </a:r>
          <a:endParaRPr lang="ru-RU" b="1" dirty="0" smtClean="0"/>
        </a:p>
      </dgm:t>
    </dgm:pt>
    <dgm:pt modelId="{3B54CCAB-AD6F-4018-8FF0-AC39B90C4719}" type="parTrans" cxnId="{B45683F7-783E-473B-A32D-85C8B5013072}">
      <dgm:prSet/>
      <dgm:spPr/>
      <dgm:t>
        <a:bodyPr/>
        <a:lstStyle/>
        <a:p>
          <a:endParaRPr lang="ru-RU" b="1"/>
        </a:p>
      </dgm:t>
    </dgm:pt>
    <dgm:pt modelId="{BB15A6E4-77CA-437B-B036-E64355B915A5}" type="sibTrans" cxnId="{B45683F7-783E-473B-A32D-85C8B5013072}">
      <dgm:prSet/>
      <dgm:spPr/>
      <dgm:t>
        <a:bodyPr/>
        <a:lstStyle/>
        <a:p>
          <a:endParaRPr lang="ru-RU" b="1"/>
        </a:p>
      </dgm:t>
    </dgm:pt>
    <dgm:pt modelId="{4FEA5A25-0AB6-42E9-B026-ACBA4319D3E6}">
      <dgm:prSet/>
      <dgm:spPr/>
      <dgm:t>
        <a:bodyPr/>
        <a:lstStyle/>
        <a:p>
          <a:r>
            <a:rPr lang="uk-UA" b="1" dirty="0" smtClean="0"/>
            <a:t>Узагальнення і поширення інформації про вітчизняні та міжнародні проекти і програми, а також конкурси і гранти для студентів, молодих вчених, наукових, науково-педагогічних працівників в Україні та за кордоном;</a:t>
          </a:r>
          <a:endParaRPr lang="ru-RU" b="1" dirty="0" smtClean="0"/>
        </a:p>
      </dgm:t>
    </dgm:pt>
    <dgm:pt modelId="{81AEF78A-A222-4AFF-AD67-4AACC8550ADE}" type="parTrans" cxnId="{48CB4563-FCE3-462A-A377-DC5F0E451FF0}">
      <dgm:prSet/>
      <dgm:spPr/>
      <dgm:t>
        <a:bodyPr/>
        <a:lstStyle/>
        <a:p>
          <a:endParaRPr lang="ru-RU" b="1"/>
        </a:p>
      </dgm:t>
    </dgm:pt>
    <dgm:pt modelId="{675E15E2-9D73-43E1-A821-67A5DAA527A6}" type="sibTrans" cxnId="{48CB4563-FCE3-462A-A377-DC5F0E451FF0}">
      <dgm:prSet/>
      <dgm:spPr/>
      <dgm:t>
        <a:bodyPr/>
        <a:lstStyle/>
        <a:p>
          <a:endParaRPr lang="ru-RU" b="1"/>
        </a:p>
      </dgm:t>
    </dgm:pt>
    <dgm:pt modelId="{BFF13FC3-A0BF-49F6-B1DC-B93AA97E51CB}">
      <dgm:prSet/>
      <dgm:spPr/>
      <dgm:t>
        <a:bodyPr/>
        <a:lstStyle/>
        <a:p>
          <a:r>
            <a:rPr lang="uk-UA" b="1" dirty="0" smtClean="0"/>
            <a:t>Популяризація результатів і досягнень університету у сфері проектної діяльності в друкованих та електронних ЗМІ і соціальних мережах;</a:t>
          </a:r>
          <a:endParaRPr lang="ru-RU" b="1" dirty="0" smtClean="0"/>
        </a:p>
      </dgm:t>
    </dgm:pt>
    <dgm:pt modelId="{E86C0F4D-68EF-473C-AAF2-54B1EAC0E675}" type="parTrans" cxnId="{83F9B5B5-1410-4124-B166-5BD79174BF16}">
      <dgm:prSet/>
      <dgm:spPr/>
      <dgm:t>
        <a:bodyPr/>
        <a:lstStyle/>
        <a:p>
          <a:endParaRPr lang="ru-RU" b="1"/>
        </a:p>
      </dgm:t>
    </dgm:pt>
    <dgm:pt modelId="{3E7A57D3-34C7-415D-A439-081A4BE85981}" type="sibTrans" cxnId="{83F9B5B5-1410-4124-B166-5BD79174BF16}">
      <dgm:prSet/>
      <dgm:spPr/>
      <dgm:t>
        <a:bodyPr/>
        <a:lstStyle/>
        <a:p>
          <a:endParaRPr lang="ru-RU" b="1"/>
        </a:p>
      </dgm:t>
    </dgm:pt>
    <dgm:pt modelId="{AEB9F3E8-DB69-4D94-945E-5F0C2BFAD7B8}">
      <dgm:prSet/>
      <dgm:spPr/>
      <dgm:t>
        <a:bodyPr/>
        <a:lstStyle/>
        <a:p>
          <a:r>
            <a:rPr lang="uk-UA" b="1" dirty="0" smtClean="0"/>
            <a:t>Розробка і підтримка сайту відділу проектної діяльності;</a:t>
          </a:r>
          <a:endParaRPr lang="ru-RU" b="1" dirty="0" smtClean="0"/>
        </a:p>
      </dgm:t>
    </dgm:pt>
    <dgm:pt modelId="{95D2E788-2E60-4621-B80A-D515EA3B0E27}" type="parTrans" cxnId="{F5524F26-7CD2-4B3C-9AF0-6E6C587ED3BE}">
      <dgm:prSet/>
      <dgm:spPr/>
      <dgm:t>
        <a:bodyPr/>
        <a:lstStyle/>
        <a:p>
          <a:endParaRPr lang="ru-RU" b="1"/>
        </a:p>
      </dgm:t>
    </dgm:pt>
    <dgm:pt modelId="{98F7F71A-4BFA-427C-BC71-8508F56D5434}" type="sibTrans" cxnId="{F5524F26-7CD2-4B3C-9AF0-6E6C587ED3BE}">
      <dgm:prSet/>
      <dgm:spPr/>
      <dgm:t>
        <a:bodyPr/>
        <a:lstStyle/>
        <a:p>
          <a:endParaRPr lang="ru-RU" b="1"/>
        </a:p>
      </dgm:t>
    </dgm:pt>
    <dgm:pt modelId="{94D8D694-77DA-4BE8-9A1A-A89503D48DC4}" type="pres">
      <dgm:prSet presAssocID="{EF2156B6-B37C-405C-A748-9CEB4F7004B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63F33EFC-07AB-490B-BC74-CBC86493E9F7}" type="pres">
      <dgm:prSet presAssocID="{4AD7FBD1-5F3A-47CF-870B-5943A35F807A}" presName="composite" presStyleCnt="0"/>
      <dgm:spPr/>
      <dgm:t>
        <a:bodyPr/>
        <a:lstStyle/>
        <a:p>
          <a:endParaRPr lang="ru-RU"/>
        </a:p>
      </dgm:t>
    </dgm:pt>
    <dgm:pt modelId="{23D165F5-D5F1-4DC3-9149-55C57974B32F}" type="pres">
      <dgm:prSet presAssocID="{4AD7FBD1-5F3A-47CF-870B-5943A35F807A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26F655D-CB73-4328-8F2C-231A5C678863}" type="pres">
      <dgm:prSet presAssocID="{4AD7FBD1-5F3A-47CF-870B-5943A35F807A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638DC75-709D-4E30-B1AE-00A6823C8967}" type="pres">
      <dgm:prSet presAssocID="{3BEBE9D3-48BD-4381-9909-D65A475A2C52}" presName="space" presStyleCnt="0"/>
      <dgm:spPr/>
      <dgm:t>
        <a:bodyPr/>
        <a:lstStyle/>
        <a:p>
          <a:endParaRPr lang="ru-RU"/>
        </a:p>
      </dgm:t>
    </dgm:pt>
    <dgm:pt modelId="{6E3C8F86-D823-45DA-97F2-607A6C6F156B}" type="pres">
      <dgm:prSet presAssocID="{4FEA5A25-0AB6-42E9-B026-ACBA4319D3E6}" presName="composite" presStyleCnt="0"/>
      <dgm:spPr/>
      <dgm:t>
        <a:bodyPr/>
        <a:lstStyle/>
        <a:p>
          <a:endParaRPr lang="ru-RU"/>
        </a:p>
      </dgm:t>
    </dgm:pt>
    <dgm:pt modelId="{64B21CE6-50BF-4BAE-8009-101ABD187CF3}" type="pres">
      <dgm:prSet presAssocID="{4FEA5A25-0AB6-42E9-B026-ACBA4319D3E6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901FED7-48D0-4790-AE19-038FCF97853F}" type="pres">
      <dgm:prSet presAssocID="{4FEA5A25-0AB6-42E9-B026-ACBA4319D3E6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A77FFB82-2F12-4D76-BDFD-67AEF9EB4E42}" srcId="{EF2156B6-B37C-405C-A748-9CEB4F7004B5}" destId="{4AD7FBD1-5F3A-47CF-870B-5943A35F807A}" srcOrd="0" destOrd="0" parTransId="{DDF043A2-28DF-40E4-BF25-86DE46BE123C}" sibTransId="{3BEBE9D3-48BD-4381-9909-D65A475A2C52}"/>
    <dgm:cxn modelId="{2394BA97-493F-4826-A0FE-1654734906E4}" type="presOf" srcId="{AEB9F3E8-DB69-4D94-945E-5F0C2BFAD7B8}" destId="{2901FED7-48D0-4790-AE19-038FCF97853F}" srcOrd="0" destOrd="1" presId="urn:microsoft.com/office/officeart/2005/8/layout/hList1"/>
    <dgm:cxn modelId="{B45683F7-783E-473B-A32D-85C8B5013072}" srcId="{4AD7FBD1-5F3A-47CF-870B-5943A35F807A}" destId="{46D1CB98-8066-40D0-A420-CD72CD164809}" srcOrd="0" destOrd="0" parTransId="{3B54CCAB-AD6F-4018-8FF0-AC39B90C4719}" sibTransId="{BB15A6E4-77CA-437B-B036-E64355B915A5}"/>
    <dgm:cxn modelId="{F5524F26-7CD2-4B3C-9AF0-6E6C587ED3BE}" srcId="{4FEA5A25-0AB6-42E9-B026-ACBA4319D3E6}" destId="{AEB9F3E8-DB69-4D94-945E-5F0C2BFAD7B8}" srcOrd="1" destOrd="0" parTransId="{95D2E788-2E60-4621-B80A-D515EA3B0E27}" sibTransId="{98F7F71A-4BFA-427C-BC71-8508F56D5434}"/>
    <dgm:cxn modelId="{FFAD12F4-3473-4E8D-B66C-369F4D0074AD}" type="presOf" srcId="{4FEA5A25-0AB6-42E9-B026-ACBA4319D3E6}" destId="{64B21CE6-50BF-4BAE-8009-101ABD187CF3}" srcOrd="0" destOrd="0" presId="urn:microsoft.com/office/officeart/2005/8/layout/hList1"/>
    <dgm:cxn modelId="{83F9B5B5-1410-4124-B166-5BD79174BF16}" srcId="{4FEA5A25-0AB6-42E9-B026-ACBA4319D3E6}" destId="{BFF13FC3-A0BF-49F6-B1DC-B93AA97E51CB}" srcOrd="0" destOrd="0" parTransId="{E86C0F4D-68EF-473C-AAF2-54B1EAC0E675}" sibTransId="{3E7A57D3-34C7-415D-A439-081A4BE85981}"/>
    <dgm:cxn modelId="{48CB4563-FCE3-462A-A377-DC5F0E451FF0}" srcId="{EF2156B6-B37C-405C-A748-9CEB4F7004B5}" destId="{4FEA5A25-0AB6-42E9-B026-ACBA4319D3E6}" srcOrd="1" destOrd="0" parTransId="{81AEF78A-A222-4AFF-AD67-4AACC8550ADE}" sibTransId="{675E15E2-9D73-43E1-A821-67A5DAA527A6}"/>
    <dgm:cxn modelId="{EBF30456-E7EB-431B-B11A-775024083FA7}" type="presOf" srcId="{BFF13FC3-A0BF-49F6-B1DC-B93AA97E51CB}" destId="{2901FED7-48D0-4790-AE19-038FCF97853F}" srcOrd="0" destOrd="0" presId="urn:microsoft.com/office/officeart/2005/8/layout/hList1"/>
    <dgm:cxn modelId="{99DAED06-9B94-49E6-A883-25B48BEBABBA}" type="presOf" srcId="{46D1CB98-8066-40D0-A420-CD72CD164809}" destId="{B26F655D-CB73-4328-8F2C-231A5C678863}" srcOrd="0" destOrd="0" presId="urn:microsoft.com/office/officeart/2005/8/layout/hList1"/>
    <dgm:cxn modelId="{DCB6F9C4-C6E2-4130-B40B-336C70595191}" type="presOf" srcId="{EF2156B6-B37C-405C-A748-9CEB4F7004B5}" destId="{94D8D694-77DA-4BE8-9A1A-A89503D48DC4}" srcOrd="0" destOrd="0" presId="urn:microsoft.com/office/officeart/2005/8/layout/hList1"/>
    <dgm:cxn modelId="{CC72265A-68D3-4708-912D-7EFDBC4AA20F}" type="presOf" srcId="{4AD7FBD1-5F3A-47CF-870B-5943A35F807A}" destId="{23D165F5-D5F1-4DC3-9149-55C57974B32F}" srcOrd="0" destOrd="0" presId="urn:microsoft.com/office/officeart/2005/8/layout/hList1"/>
    <dgm:cxn modelId="{396FBC18-8358-4DBF-AA11-A13FEAC4272F}" type="presParOf" srcId="{94D8D694-77DA-4BE8-9A1A-A89503D48DC4}" destId="{63F33EFC-07AB-490B-BC74-CBC86493E9F7}" srcOrd="0" destOrd="0" presId="urn:microsoft.com/office/officeart/2005/8/layout/hList1"/>
    <dgm:cxn modelId="{94705D4A-FCDA-448A-95CC-E95DFA74CCEC}" type="presParOf" srcId="{63F33EFC-07AB-490B-BC74-CBC86493E9F7}" destId="{23D165F5-D5F1-4DC3-9149-55C57974B32F}" srcOrd="0" destOrd="0" presId="urn:microsoft.com/office/officeart/2005/8/layout/hList1"/>
    <dgm:cxn modelId="{D9C3674B-D42D-4624-B26A-DAEA72964376}" type="presParOf" srcId="{63F33EFC-07AB-490B-BC74-CBC86493E9F7}" destId="{B26F655D-CB73-4328-8F2C-231A5C678863}" srcOrd="1" destOrd="0" presId="urn:microsoft.com/office/officeart/2005/8/layout/hList1"/>
    <dgm:cxn modelId="{BB49E449-BC43-48D0-95D7-3708FFA2904D}" type="presParOf" srcId="{94D8D694-77DA-4BE8-9A1A-A89503D48DC4}" destId="{4638DC75-709D-4E30-B1AE-00A6823C8967}" srcOrd="1" destOrd="0" presId="urn:microsoft.com/office/officeart/2005/8/layout/hList1"/>
    <dgm:cxn modelId="{DDB12548-5413-4225-AFC4-9B4EF9CE3EC3}" type="presParOf" srcId="{94D8D694-77DA-4BE8-9A1A-A89503D48DC4}" destId="{6E3C8F86-D823-45DA-97F2-607A6C6F156B}" srcOrd="2" destOrd="0" presId="urn:microsoft.com/office/officeart/2005/8/layout/hList1"/>
    <dgm:cxn modelId="{D83FD2A8-7E27-4EDC-AD7D-A84104C168F5}" type="presParOf" srcId="{6E3C8F86-D823-45DA-97F2-607A6C6F156B}" destId="{64B21CE6-50BF-4BAE-8009-101ABD187CF3}" srcOrd="0" destOrd="0" presId="urn:microsoft.com/office/officeart/2005/8/layout/hList1"/>
    <dgm:cxn modelId="{875EC7B8-E948-4467-BDF1-DED69AA1F819}" type="presParOf" srcId="{6E3C8F86-D823-45DA-97F2-607A6C6F156B}" destId="{2901FED7-48D0-4790-AE19-038FCF97853F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4D2B486-88CA-439E-9EC7-1A1B1F4AE005}" type="doc">
      <dgm:prSet loTypeId="urn:microsoft.com/office/officeart/2005/8/layout/default#1" loCatId="list" qsTypeId="urn:microsoft.com/office/officeart/2005/8/quickstyle/3d4" qsCatId="3D" csTypeId="urn:microsoft.com/office/officeart/2005/8/colors/colorful1#1" csCatId="colorful" phldr="1"/>
      <dgm:spPr/>
      <dgm:t>
        <a:bodyPr/>
        <a:lstStyle/>
        <a:p>
          <a:endParaRPr lang="ru-RU"/>
        </a:p>
      </dgm:t>
    </dgm:pt>
    <dgm:pt modelId="{2D4F7383-7B8E-472F-B924-554894D8E24D}">
      <dgm:prSet/>
      <dgm:spPr/>
      <dgm:t>
        <a:bodyPr/>
        <a:lstStyle/>
        <a:p>
          <a:pPr rtl="0"/>
          <a:r>
            <a:rPr lang="uk-UA" b="1" dirty="0" smtClean="0"/>
            <a:t>організаційно-методична допомога виконавцям проектів на початковій стадії їх діяльності;</a:t>
          </a:r>
          <a:endParaRPr lang="ru-RU" b="1" dirty="0"/>
        </a:p>
      </dgm:t>
    </dgm:pt>
    <dgm:pt modelId="{E7BC28FF-26E4-4C1C-B6F7-B7F02E000887}" type="parTrans" cxnId="{3BE9DE4D-F634-4E14-989C-EFD93A84E7DD}">
      <dgm:prSet/>
      <dgm:spPr/>
      <dgm:t>
        <a:bodyPr/>
        <a:lstStyle/>
        <a:p>
          <a:endParaRPr lang="ru-RU"/>
        </a:p>
      </dgm:t>
    </dgm:pt>
    <dgm:pt modelId="{442A8CA3-6D77-470F-88AE-A0C6CD265F54}" type="sibTrans" cxnId="{3BE9DE4D-F634-4E14-989C-EFD93A84E7DD}">
      <dgm:prSet/>
      <dgm:spPr/>
      <dgm:t>
        <a:bodyPr/>
        <a:lstStyle/>
        <a:p>
          <a:endParaRPr lang="ru-RU"/>
        </a:p>
      </dgm:t>
    </dgm:pt>
    <dgm:pt modelId="{DA01DD37-A58D-43DA-91F8-0FEB4B329040}">
      <dgm:prSet/>
      <dgm:spPr/>
      <dgm:t>
        <a:bodyPr/>
        <a:lstStyle/>
        <a:p>
          <a:pPr rtl="0"/>
          <a:r>
            <a:rPr lang="uk-UA" b="1" dirty="0" smtClean="0"/>
            <a:t>запровадження проектної діяльності в освітні програми як одну з форм підсумкового контролю;</a:t>
          </a:r>
          <a:endParaRPr lang="ru-RU" b="1" dirty="0"/>
        </a:p>
      </dgm:t>
    </dgm:pt>
    <dgm:pt modelId="{B3E1823B-F031-4BE5-A9A5-E79E8427A13D}" type="parTrans" cxnId="{E19235CC-C30E-4045-91A9-58613ED6CCDB}">
      <dgm:prSet/>
      <dgm:spPr/>
      <dgm:t>
        <a:bodyPr/>
        <a:lstStyle/>
        <a:p>
          <a:endParaRPr lang="ru-RU"/>
        </a:p>
      </dgm:t>
    </dgm:pt>
    <dgm:pt modelId="{B8199029-8370-429E-B992-22B92C533F82}" type="sibTrans" cxnId="{E19235CC-C30E-4045-91A9-58613ED6CCDB}">
      <dgm:prSet/>
      <dgm:spPr/>
      <dgm:t>
        <a:bodyPr/>
        <a:lstStyle/>
        <a:p>
          <a:endParaRPr lang="ru-RU"/>
        </a:p>
      </dgm:t>
    </dgm:pt>
    <dgm:pt modelId="{739812A6-8792-4B6D-9FBA-ECD6A05F6DBD}">
      <dgm:prSet/>
      <dgm:spPr/>
      <dgm:t>
        <a:bodyPr/>
        <a:lstStyle/>
        <a:p>
          <a:pPr rtl="0"/>
          <a:r>
            <a:rPr lang="uk-UA" b="1" dirty="0" smtClean="0"/>
            <a:t>підвищення кваліфікації на базі ЦПО для викладачів з метою отримання ними навичок з написання та реалізації проектів;</a:t>
          </a:r>
          <a:endParaRPr lang="ru-RU" b="1" dirty="0"/>
        </a:p>
      </dgm:t>
    </dgm:pt>
    <dgm:pt modelId="{17D30B80-A799-45E9-A291-D1B225498C3A}" type="parTrans" cxnId="{2B759C3A-1F4B-478F-B7DB-07F56CBA023F}">
      <dgm:prSet/>
      <dgm:spPr/>
      <dgm:t>
        <a:bodyPr/>
        <a:lstStyle/>
        <a:p>
          <a:endParaRPr lang="ru-RU"/>
        </a:p>
      </dgm:t>
    </dgm:pt>
    <dgm:pt modelId="{F8AEBAAB-3C87-40C1-9A34-CFA9D0312BD5}" type="sibTrans" cxnId="{2B759C3A-1F4B-478F-B7DB-07F56CBA023F}">
      <dgm:prSet/>
      <dgm:spPr/>
      <dgm:t>
        <a:bodyPr/>
        <a:lstStyle/>
        <a:p>
          <a:endParaRPr lang="ru-RU"/>
        </a:p>
      </dgm:t>
    </dgm:pt>
    <dgm:pt modelId="{3E31CE0E-1735-4C40-B7B5-3B381D99CB2C}">
      <dgm:prSet/>
      <dgm:spPr/>
      <dgm:t>
        <a:bodyPr/>
        <a:lstStyle/>
        <a:p>
          <a:pPr rtl="0"/>
          <a:r>
            <a:rPr lang="uk-UA" b="1" dirty="0" smtClean="0"/>
            <a:t>створення проектних груп на факультетах та кафедрах з розробки та реалізації проектів;</a:t>
          </a:r>
          <a:endParaRPr lang="ru-RU" b="1" dirty="0"/>
        </a:p>
      </dgm:t>
    </dgm:pt>
    <dgm:pt modelId="{7BEB6A9C-935E-464F-94E1-523CFE5CB40C}" type="parTrans" cxnId="{6D4F443E-7A8D-4F69-908B-1A08419F235F}">
      <dgm:prSet/>
      <dgm:spPr/>
      <dgm:t>
        <a:bodyPr/>
        <a:lstStyle/>
        <a:p>
          <a:endParaRPr lang="ru-RU"/>
        </a:p>
      </dgm:t>
    </dgm:pt>
    <dgm:pt modelId="{B6244ED7-AD6F-4777-A39E-C48CC2C12164}" type="sibTrans" cxnId="{6D4F443E-7A8D-4F69-908B-1A08419F235F}">
      <dgm:prSet/>
      <dgm:spPr/>
      <dgm:t>
        <a:bodyPr/>
        <a:lstStyle/>
        <a:p>
          <a:endParaRPr lang="ru-RU"/>
        </a:p>
      </dgm:t>
    </dgm:pt>
    <dgm:pt modelId="{80299369-1F59-43BB-AFC3-4C5E01151E91}">
      <dgm:prSet/>
      <dgm:spPr/>
      <dgm:t>
        <a:bodyPr/>
        <a:lstStyle/>
        <a:p>
          <a:pPr rtl="0"/>
          <a:r>
            <a:rPr lang="uk-UA" b="1" dirty="0" smtClean="0"/>
            <a:t>організація і проведення науково-методичних і практичних семінарів щодо написання проектів;</a:t>
          </a:r>
          <a:endParaRPr lang="ru-RU" b="1" dirty="0"/>
        </a:p>
      </dgm:t>
    </dgm:pt>
    <dgm:pt modelId="{15D04582-3609-420B-8B7B-75D95725FFD7}" type="parTrans" cxnId="{444460D9-5E99-408A-8478-F9B15869251A}">
      <dgm:prSet/>
      <dgm:spPr/>
      <dgm:t>
        <a:bodyPr/>
        <a:lstStyle/>
        <a:p>
          <a:endParaRPr lang="ru-RU"/>
        </a:p>
      </dgm:t>
    </dgm:pt>
    <dgm:pt modelId="{4ED6C067-29D3-4438-927D-135C77D6EE4E}" type="sibTrans" cxnId="{444460D9-5E99-408A-8478-F9B15869251A}">
      <dgm:prSet/>
      <dgm:spPr/>
      <dgm:t>
        <a:bodyPr/>
        <a:lstStyle/>
        <a:p>
          <a:endParaRPr lang="ru-RU"/>
        </a:p>
      </dgm:t>
    </dgm:pt>
    <dgm:pt modelId="{1ED318DA-A5DF-4913-8F60-F617F0412ED7}">
      <dgm:prSet/>
      <dgm:spPr/>
      <dgm:t>
        <a:bodyPr/>
        <a:lstStyle/>
        <a:p>
          <a:pPr rtl="0"/>
          <a:r>
            <a:rPr lang="uk-UA" b="1" dirty="0" smtClean="0"/>
            <a:t>активна взаємодія з відповідними структурними підрозділами університету в залежності від видів проектів.</a:t>
          </a:r>
          <a:endParaRPr lang="ru-RU" b="1" dirty="0"/>
        </a:p>
      </dgm:t>
    </dgm:pt>
    <dgm:pt modelId="{5EF3EF2F-DFE9-4CED-875F-21DC57FA34FB}" type="parTrans" cxnId="{C68DC2A6-24EF-4B27-9E14-F797162CC397}">
      <dgm:prSet/>
      <dgm:spPr/>
      <dgm:t>
        <a:bodyPr/>
        <a:lstStyle/>
        <a:p>
          <a:endParaRPr lang="ru-RU"/>
        </a:p>
      </dgm:t>
    </dgm:pt>
    <dgm:pt modelId="{0B7692E9-FE4D-43EA-8FDF-2F3B5D5B1608}" type="sibTrans" cxnId="{C68DC2A6-24EF-4B27-9E14-F797162CC397}">
      <dgm:prSet/>
      <dgm:spPr/>
      <dgm:t>
        <a:bodyPr/>
        <a:lstStyle/>
        <a:p>
          <a:endParaRPr lang="ru-RU"/>
        </a:p>
      </dgm:t>
    </dgm:pt>
    <dgm:pt modelId="{58BEA764-5FAB-4C1C-BB16-5F30D9D320AD}" type="pres">
      <dgm:prSet presAssocID="{14D2B486-88CA-439E-9EC7-1A1B1F4AE005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DF392B21-0D42-4D24-9976-ED95FFF16B6E}" type="pres">
      <dgm:prSet presAssocID="{2D4F7383-7B8E-472F-B924-554894D8E24D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9A63B77-B9BC-418D-B7C7-CF05A4029DA2}" type="pres">
      <dgm:prSet presAssocID="{442A8CA3-6D77-470F-88AE-A0C6CD265F54}" presName="sibTrans" presStyleCnt="0"/>
      <dgm:spPr/>
      <dgm:t>
        <a:bodyPr/>
        <a:lstStyle/>
        <a:p>
          <a:endParaRPr lang="ru-RU"/>
        </a:p>
      </dgm:t>
    </dgm:pt>
    <dgm:pt modelId="{5A0E417C-9844-481D-BE45-7F2649DF6D4F}" type="pres">
      <dgm:prSet presAssocID="{DA01DD37-A58D-43DA-91F8-0FEB4B329040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2CEFA43-B145-4EE1-A75C-9C1301E06468}" type="pres">
      <dgm:prSet presAssocID="{B8199029-8370-429E-B992-22B92C533F82}" presName="sibTrans" presStyleCnt="0"/>
      <dgm:spPr/>
      <dgm:t>
        <a:bodyPr/>
        <a:lstStyle/>
        <a:p>
          <a:endParaRPr lang="ru-RU"/>
        </a:p>
      </dgm:t>
    </dgm:pt>
    <dgm:pt modelId="{7B7C597F-6C2D-4256-B788-5C655EB1EF68}" type="pres">
      <dgm:prSet presAssocID="{739812A6-8792-4B6D-9FBA-ECD6A05F6DBD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568C086-C3A4-46A8-BCF0-53D500872138}" type="pres">
      <dgm:prSet presAssocID="{F8AEBAAB-3C87-40C1-9A34-CFA9D0312BD5}" presName="sibTrans" presStyleCnt="0"/>
      <dgm:spPr/>
      <dgm:t>
        <a:bodyPr/>
        <a:lstStyle/>
        <a:p>
          <a:endParaRPr lang="ru-RU"/>
        </a:p>
      </dgm:t>
    </dgm:pt>
    <dgm:pt modelId="{06F2EB59-1BC9-40B9-B7A3-E751174400DA}" type="pres">
      <dgm:prSet presAssocID="{3E31CE0E-1735-4C40-B7B5-3B381D99CB2C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7DA5AF7-FF4C-4CC1-831E-E2070953F84D}" type="pres">
      <dgm:prSet presAssocID="{B6244ED7-AD6F-4777-A39E-C48CC2C12164}" presName="sibTrans" presStyleCnt="0"/>
      <dgm:spPr/>
      <dgm:t>
        <a:bodyPr/>
        <a:lstStyle/>
        <a:p>
          <a:endParaRPr lang="ru-RU"/>
        </a:p>
      </dgm:t>
    </dgm:pt>
    <dgm:pt modelId="{3F3C726F-6EA5-4320-ACD4-58929084AC1A}" type="pres">
      <dgm:prSet presAssocID="{80299369-1F59-43BB-AFC3-4C5E01151E91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7DF7207-7B4B-4A90-A3A7-5A83D912DCF6}" type="pres">
      <dgm:prSet presAssocID="{4ED6C067-29D3-4438-927D-135C77D6EE4E}" presName="sibTrans" presStyleCnt="0"/>
      <dgm:spPr/>
      <dgm:t>
        <a:bodyPr/>
        <a:lstStyle/>
        <a:p>
          <a:endParaRPr lang="ru-RU"/>
        </a:p>
      </dgm:t>
    </dgm:pt>
    <dgm:pt modelId="{32B2E56B-F7C9-4632-83B9-D64077ED41D1}" type="pres">
      <dgm:prSet presAssocID="{1ED318DA-A5DF-4913-8F60-F617F0412ED7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E19235CC-C30E-4045-91A9-58613ED6CCDB}" srcId="{14D2B486-88CA-439E-9EC7-1A1B1F4AE005}" destId="{DA01DD37-A58D-43DA-91F8-0FEB4B329040}" srcOrd="1" destOrd="0" parTransId="{B3E1823B-F031-4BE5-A9A5-E79E8427A13D}" sibTransId="{B8199029-8370-429E-B992-22B92C533F82}"/>
    <dgm:cxn modelId="{9E11DC30-FE15-45FA-AEA9-338666E73D7A}" type="presOf" srcId="{DA01DD37-A58D-43DA-91F8-0FEB4B329040}" destId="{5A0E417C-9844-481D-BE45-7F2649DF6D4F}" srcOrd="0" destOrd="0" presId="urn:microsoft.com/office/officeart/2005/8/layout/default#1"/>
    <dgm:cxn modelId="{C68DC2A6-24EF-4B27-9E14-F797162CC397}" srcId="{14D2B486-88CA-439E-9EC7-1A1B1F4AE005}" destId="{1ED318DA-A5DF-4913-8F60-F617F0412ED7}" srcOrd="5" destOrd="0" parTransId="{5EF3EF2F-DFE9-4CED-875F-21DC57FA34FB}" sibTransId="{0B7692E9-FE4D-43EA-8FDF-2F3B5D5B1608}"/>
    <dgm:cxn modelId="{3BE9DE4D-F634-4E14-989C-EFD93A84E7DD}" srcId="{14D2B486-88CA-439E-9EC7-1A1B1F4AE005}" destId="{2D4F7383-7B8E-472F-B924-554894D8E24D}" srcOrd="0" destOrd="0" parTransId="{E7BC28FF-26E4-4C1C-B6F7-B7F02E000887}" sibTransId="{442A8CA3-6D77-470F-88AE-A0C6CD265F54}"/>
    <dgm:cxn modelId="{7890FAF8-8ABB-4328-9966-860B281F91A7}" type="presOf" srcId="{1ED318DA-A5DF-4913-8F60-F617F0412ED7}" destId="{32B2E56B-F7C9-4632-83B9-D64077ED41D1}" srcOrd="0" destOrd="0" presId="urn:microsoft.com/office/officeart/2005/8/layout/default#1"/>
    <dgm:cxn modelId="{9464232F-3ACC-446A-8283-7D4B3F8943CF}" type="presOf" srcId="{80299369-1F59-43BB-AFC3-4C5E01151E91}" destId="{3F3C726F-6EA5-4320-ACD4-58929084AC1A}" srcOrd="0" destOrd="0" presId="urn:microsoft.com/office/officeart/2005/8/layout/default#1"/>
    <dgm:cxn modelId="{444460D9-5E99-408A-8478-F9B15869251A}" srcId="{14D2B486-88CA-439E-9EC7-1A1B1F4AE005}" destId="{80299369-1F59-43BB-AFC3-4C5E01151E91}" srcOrd="4" destOrd="0" parTransId="{15D04582-3609-420B-8B7B-75D95725FFD7}" sibTransId="{4ED6C067-29D3-4438-927D-135C77D6EE4E}"/>
    <dgm:cxn modelId="{6D4F443E-7A8D-4F69-908B-1A08419F235F}" srcId="{14D2B486-88CA-439E-9EC7-1A1B1F4AE005}" destId="{3E31CE0E-1735-4C40-B7B5-3B381D99CB2C}" srcOrd="3" destOrd="0" parTransId="{7BEB6A9C-935E-464F-94E1-523CFE5CB40C}" sibTransId="{B6244ED7-AD6F-4777-A39E-C48CC2C12164}"/>
    <dgm:cxn modelId="{3D5A217D-7DD3-4244-8DFF-568F01426C17}" type="presOf" srcId="{739812A6-8792-4B6D-9FBA-ECD6A05F6DBD}" destId="{7B7C597F-6C2D-4256-B788-5C655EB1EF68}" srcOrd="0" destOrd="0" presId="urn:microsoft.com/office/officeart/2005/8/layout/default#1"/>
    <dgm:cxn modelId="{E35BC15F-3FDF-4908-84A5-095C23877511}" type="presOf" srcId="{3E31CE0E-1735-4C40-B7B5-3B381D99CB2C}" destId="{06F2EB59-1BC9-40B9-B7A3-E751174400DA}" srcOrd="0" destOrd="0" presId="urn:microsoft.com/office/officeart/2005/8/layout/default#1"/>
    <dgm:cxn modelId="{C8F4C1B0-98B3-4A94-9A83-A7FA5569894C}" type="presOf" srcId="{2D4F7383-7B8E-472F-B924-554894D8E24D}" destId="{DF392B21-0D42-4D24-9976-ED95FFF16B6E}" srcOrd="0" destOrd="0" presId="urn:microsoft.com/office/officeart/2005/8/layout/default#1"/>
    <dgm:cxn modelId="{6ED1A773-89CC-4CD3-A9ED-CF5851CA0FC5}" type="presOf" srcId="{14D2B486-88CA-439E-9EC7-1A1B1F4AE005}" destId="{58BEA764-5FAB-4C1C-BB16-5F30D9D320AD}" srcOrd="0" destOrd="0" presId="urn:microsoft.com/office/officeart/2005/8/layout/default#1"/>
    <dgm:cxn modelId="{2B759C3A-1F4B-478F-B7DB-07F56CBA023F}" srcId="{14D2B486-88CA-439E-9EC7-1A1B1F4AE005}" destId="{739812A6-8792-4B6D-9FBA-ECD6A05F6DBD}" srcOrd="2" destOrd="0" parTransId="{17D30B80-A799-45E9-A291-D1B225498C3A}" sibTransId="{F8AEBAAB-3C87-40C1-9A34-CFA9D0312BD5}"/>
    <dgm:cxn modelId="{742982A5-F818-496B-AAC7-EC7E58F1CE7E}" type="presParOf" srcId="{58BEA764-5FAB-4C1C-BB16-5F30D9D320AD}" destId="{DF392B21-0D42-4D24-9976-ED95FFF16B6E}" srcOrd="0" destOrd="0" presId="urn:microsoft.com/office/officeart/2005/8/layout/default#1"/>
    <dgm:cxn modelId="{43516F75-EFE5-47FE-8891-5BE97E35519E}" type="presParOf" srcId="{58BEA764-5FAB-4C1C-BB16-5F30D9D320AD}" destId="{59A63B77-B9BC-418D-B7C7-CF05A4029DA2}" srcOrd="1" destOrd="0" presId="urn:microsoft.com/office/officeart/2005/8/layout/default#1"/>
    <dgm:cxn modelId="{522EACC1-6478-48C0-A958-1B64D51E9678}" type="presParOf" srcId="{58BEA764-5FAB-4C1C-BB16-5F30D9D320AD}" destId="{5A0E417C-9844-481D-BE45-7F2649DF6D4F}" srcOrd="2" destOrd="0" presId="urn:microsoft.com/office/officeart/2005/8/layout/default#1"/>
    <dgm:cxn modelId="{B508CD67-05DF-441B-8448-3DCB4FAE7164}" type="presParOf" srcId="{58BEA764-5FAB-4C1C-BB16-5F30D9D320AD}" destId="{B2CEFA43-B145-4EE1-A75C-9C1301E06468}" srcOrd="3" destOrd="0" presId="urn:microsoft.com/office/officeart/2005/8/layout/default#1"/>
    <dgm:cxn modelId="{A50D2C9B-FFFF-4791-BEF4-7C7CE039655F}" type="presParOf" srcId="{58BEA764-5FAB-4C1C-BB16-5F30D9D320AD}" destId="{7B7C597F-6C2D-4256-B788-5C655EB1EF68}" srcOrd="4" destOrd="0" presId="urn:microsoft.com/office/officeart/2005/8/layout/default#1"/>
    <dgm:cxn modelId="{4C929150-F073-4BF0-B379-24CA9925D3C3}" type="presParOf" srcId="{58BEA764-5FAB-4C1C-BB16-5F30D9D320AD}" destId="{4568C086-C3A4-46A8-BCF0-53D500872138}" srcOrd="5" destOrd="0" presId="urn:microsoft.com/office/officeart/2005/8/layout/default#1"/>
    <dgm:cxn modelId="{970DB7C8-001F-4BA2-A60B-A2DE3AA92553}" type="presParOf" srcId="{58BEA764-5FAB-4C1C-BB16-5F30D9D320AD}" destId="{06F2EB59-1BC9-40B9-B7A3-E751174400DA}" srcOrd="6" destOrd="0" presId="urn:microsoft.com/office/officeart/2005/8/layout/default#1"/>
    <dgm:cxn modelId="{FD55072D-B92B-423B-9D82-C91DA1BD62B2}" type="presParOf" srcId="{58BEA764-5FAB-4C1C-BB16-5F30D9D320AD}" destId="{F7DA5AF7-FF4C-4CC1-831E-E2070953F84D}" srcOrd="7" destOrd="0" presId="urn:microsoft.com/office/officeart/2005/8/layout/default#1"/>
    <dgm:cxn modelId="{4DEC8BEF-FC9D-4BE5-B57C-BC04FEEE335F}" type="presParOf" srcId="{58BEA764-5FAB-4C1C-BB16-5F30D9D320AD}" destId="{3F3C726F-6EA5-4320-ACD4-58929084AC1A}" srcOrd="8" destOrd="0" presId="urn:microsoft.com/office/officeart/2005/8/layout/default#1"/>
    <dgm:cxn modelId="{BB47399C-E0E5-4FE5-8E3D-3210D830961B}" type="presParOf" srcId="{58BEA764-5FAB-4C1C-BB16-5F30D9D320AD}" destId="{E7DF7207-7B4B-4A90-A3A7-5A83D912DCF6}" srcOrd="9" destOrd="0" presId="urn:microsoft.com/office/officeart/2005/8/layout/default#1"/>
    <dgm:cxn modelId="{5E934F75-D8A9-4857-9A25-BA3C44C70C93}" type="presParOf" srcId="{58BEA764-5FAB-4C1C-BB16-5F30D9D320AD}" destId="{32B2E56B-F7C9-4632-83B9-D64077ED41D1}" srcOrd="10" destOrd="0" presId="urn:microsoft.com/office/officeart/2005/8/layout/default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DEECFE3-CF58-4E00-A3A1-2FA985B2B625}" type="doc">
      <dgm:prSet loTypeId="urn:microsoft.com/office/officeart/2005/8/layout/venn3" loCatId="relationship" qsTypeId="urn:microsoft.com/office/officeart/2005/8/quickstyle/simple4" qsCatId="simple" csTypeId="urn:microsoft.com/office/officeart/2005/8/colors/colorful1#2" csCatId="colorful" phldr="1"/>
      <dgm:spPr/>
      <dgm:t>
        <a:bodyPr/>
        <a:lstStyle/>
        <a:p>
          <a:endParaRPr lang="ru-RU"/>
        </a:p>
      </dgm:t>
    </dgm:pt>
    <dgm:pt modelId="{C139A230-6F44-4D50-9164-91214F8EB689}">
      <dgm:prSet custT="1"/>
      <dgm:spPr/>
      <dgm:t>
        <a:bodyPr/>
        <a:lstStyle/>
        <a:p>
          <a:pPr rtl="0"/>
          <a:r>
            <a:rPr lang="uk-UA" sz="1600" b="1" dirty="0" smtClean="0">
              <a:solidFill>
                <a:schemeClr val="bg1"/>
              </a:solidFill>
            </a:rPr>
            <a:t>пошук зовнішніх джерел фінансування для реалізації проектів ЗНУ;</a:t>
          </a:r>
          <a:endParaRPr lang="ru-RU" sz="1600" b="1" dirty="0">
            <a:solidFill>
              <a:schemeClr val="bg1"/>
            </a:solidFill>
          </a:endParaRPr>
        </a:p>
      </dgm:t>
    </dgm:pt>
    <dgm:pt modelId="{69D9C45E-6DBE-43E2-AA10-2076D8EEDA80}" type="parTrans" cxnId="{CB7A29A6-EDA5-4928-B59F-62989B52CF32}">
      <dgm:prSet/>
      <dgm:spPr/>
      <dgm:t>
        <a:bodyPr/>
        <a:lstStyle/>
        <a:p>
          <a:endParaRPr lang="ru-RU" sz="2000" b="1">
            <a:solidFill>
              <a:schemeClr val="bg1"/>
            </a:solidFill>
          </a:endParaRPr>
        </a:p>
      </dgm:t>
    </dgm:pt>
    <dgm:pt modelId="{82066D76-A056-4CBC-97CB-49C603B24DDE}" type="sibTrans" cxnId="{CB7A29A6-EDA5-4928-B59F-62989B52CF32}">
      <dgm:prSet/>
      <dgm:spPr/>
      <dgm:t>
        <a:bodyPr/>
        <a:lstStyle/>
        <a:p>
          <a:endParaRPr lang="ru-RU" sz="2000" b="1">
            <a:solidFill>
              <a:schemeClr val="bg1"/>
            </a:solidFill>
          </a:endParaRPr>
        </a:p>
      </dgm:t>
    </dgm:pt>
    <dgm:pt modelId="{725D6096-2ADE-45B9-9AF7-31B1DEF28266}">
      <dgm:prSet custT="1"/>
      <dgm:spPr/>
      <dgm:t>
        <a:bodyPr/>
        <a:lstStyle/>
        <a:p>
          <a:pPr rtl="0"/>
          <a:r>
            <a:rPr lang="uk-UA" sz="1600" b="1" dirty="0" smtClean="0">
              <a:solidFill>
                <a:schemeClr val="bg1"/>
              </a:solidFill>
            </a:rPr>
            <a:t>сприяння практичному застосуванню та комерціалізації продуктів і послуг, створених у процесі реалізації проектів;</a:t>
          </a:r>
          <a:endParaRPr lang="ru-RU" sz="1600" b="1" dirty="0">
            <a:solidFill>
              <a:schemeClr val="bg1"/>
            </a:solidFill>
          </a:endParaRPr>
        </a:p>
      </dgm:t>
    </dgm:pt>
    <dgm:pt modelId="{A0ECE6AC-8F8F-4A95-8793-C2FC0A26B8F5}" type="parTrans" cxnId="{06535F3C-C3AC-4904-A18E-5B09D2E1C1D7}">
      <dgm:prSet/>
      <dgm:spPr/>
      <dgm:t>
        <a:bodyPr/>
        <a:lstStyle/>
        <a:p>
          <a:endParaRPr lang="ru-RU" sz="2000" b="1">
            <a:solidFill>
              <a:schemeClr val="bg1"/>
            </a:solidFill>
          </a:endParaRPr>
        </a:p>
      </dgm:t>
    </dgm:pt>
    <dgm:pt modelId="{C6272F91-5EF9-42D2-9CEE-36665C4BA73B}" type="sibTrans" cxnId="{06535F3C-C3AC-4904-A18E-5B09D2E1C1D7}">
      <dgm:prSet/>
      <dgm:spPr/>
      <dgm:t>
        <a:bodyPr/>
        <a:lstStyle/>
        <a:p>
          <a:endParaRPr lang="ru-RU" sz="2000" b="1">
            <a:solidFill>
              <a:schemeClr val="bg1"/>
            </a:solidFill>
          </a:endParaRPr>
        </a:p>
      </dgm:t>
    </dgm:pt>
    <dgm:pt modelId="{6B2EF920-C6DE-4C81-8E05-26802FB1F6CC}">
      <dgm:prSet custT="1"/>
      <dgm:spPr/>
      <dgm:t>
        <a:bodyPr/>
        <a:lstStyle/>
        <a:p>
          <a:pPr rtl="0"/>
          <a:r>
            <a:rPr lang="uk-UA" sz="1600" b="1" dirty="0" smtClean="0">
              <a:solidFill>
                <a:schemeClr val="bg1"/>
              </a:solidFill>
            </a:rPr>
            <a:t>сприяння налагодженню прямих контактів між виконавцями проектів та представниками виробничої і соціальної сфер;</a:t>
          </a:r>
          <a:endParaRPr lang="ru-RU" sz="1600" b="1" dirty="0">
            <a:solidFill>
              <a:schemeClr val="bg1"/>
            </a:solidFill>
          </a:endParaRPr>
        </a:p>
      </dgm:t>
    </dgm:pt>
    <dgm:pt modelId="{351495E4-2B93-4630-B565-BBF7F8E37FAF}" type="parTrans" cxnId="{9B9680D8-4E52-44E1-9083-42FCD56BDD71}">
      <dgm:prSet/>
      <dgm:spPr/>
      <dgm:t>
        <a:bodyPr/>
        <a:lstStyle/>
        <a:p>
          <a:endParaRPr lang="ru-RU" sz="2000" b="1">
            <a:solidFill>
              <a:schemeClr val="bg1"/>
            </a:solidFill>
          </a:endParaRPr>
        </a:p>
      </dgm:t>
    </dgm:pt>
    <dgm:pt modelId="{7CA98B7D-B4FF-4FF9-A15E-1EA0E4139EA5}" type="sibTrans" cxnId="{9B9680D8-4E52-44E1-9083-42FCD56BDD71}">
      <dgm:prSet/>
      <dgm:spPr/>
      <dgm:t>
        <a:bodyPr/>
        <a:lstStyle/>
        <a:p>
          <a:endParaRPr lang="ru-RU" sz="2000" b="1">
            <a:solidFill>
              <a:schemeClr val="bg1"/>
            </a:solidFill>
          </a:endParaRPr>
        </a:p>
      </dgm:t>
    </dgm:pt>
    <dgm:pt modelId="{244C4F8C-BB63-4047-BA75-1630AF799B74}">
      <dgm:prSet custT="1"/>
      <dgm:spPr/>
      <dgm:t>
        <a:bodyPr/>
        <a:lstStyle/>
        <a:p>
          <a:pPr rtl="0"/>
          <a:r>
            <a:rPr lang="uk-UA" sz="1600" b="1" dirty="0" smtClean="0">
              <a:solidFill>
                <a:schemeClr val="bg1"/>
              </a:solidFill>
            </a:rPr>
            <a:t>співпраця з міжнародними, національними, регіональними фондами і програмами, органами державної влади та місцевого самоврядування;</a:t>
          </a:r>
          <a:endParaRPr lang="ru-RU" sz="1600" b="1" dirty="0">
            <a:solidFill>
              <a:schemeClr val="bg1"/>
            </a:solidFill>
          </a:endParaRPr>
        </a:p>
      </dgm:t>
    </dgm:pt>
    <dgm:pt modelId="{094D0CB5-B670-4607-BF06-E4F577CEDA21}" type="parTrans" cxnId="{AA6BEA23-5201-4CE2-846A-E38D7567D480}">
      <dgm:prSet/>
      <dgm:spPr/>
      <dgm:t>
        <a:bodyPr/>
        <a:lstStyle/>
        <a:p>
          <a:endParaRPr lang="ru-RU" sz="2000" b="1">
            <a:solidFill>
              <a:schemeClr val="bg1"/>
            </a:solidFill>
          </a:endParaRPr>
        </a:p>
      </dgm:t>
    </dgm:pt>
    <dgm:pt modelId="{AF63C610-B980-4112-AD0F-F9D9649F0A8B}" type="sibTrans" cxnId="{AA6BEA23-5201-4CE2-846A-E38D7567D480}">
      <dgm:prSet/>
      <dgm:spPr/>
      <dgm:t>
        <a:bodyPr/>
        <a:lstStyle/>
        <a:p>
          <a:endParaRPr lang="ru-RU" sz="2000" b="1">
            <a:solidFill>
              <a:schemeClr val="bg1"/>
            </a:solidFill>
          </a:endParaRPr>
        </a:p>
      </dgm:t>
    </dgm:pt>
    <dgm:pt modelId="{50CD6924-21E0-43F3-96D2-1C8C674693AD}" type="pres">
      <dgm:prSet presAssocID="{0DEECFE3-CF58-4E00-A3A1-2FA985B2B625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0B3C40F6-854B-498F-9B9A-91FFB13DC8CB}" type="pres">
      <dgm:prSet presAssocID="{C139A230-6F44-4D50-9164-91214F8EB689}" presName="Name5" presStyleLbl="vennNode1" presStyleIdx="0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4BE800C-D5A5-4882-A37F-D9697CF7749B}" type="pres">
      <dgm:prSet presAssocID="{82066D76-A056-4CBC-97CB-49C603B24DDE}" presName="space" presStyleCnt="0"/>
      <dgm:spPr/>
    </dgm:pt>
    <dgm:pt modelId="{4102DE34-877B-4686-AAFA-9603BCDED208}" type="pres">
      <dgm:prSet presAssocID="{725D6096-2ADE-45B9-9AF7-31B1DEF28266}" presName="Name5" presStyleLbl="vennNode1" presStyleIdx="1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3A305DE-725F-468A-B260-8D1CBA6A1C1D}" type="pres">
      <dgm:prSet presAssocID="{C6272F91-5EF9-42D2-9CEE-36665C4BA73B}" presName="space" presStyleCnt="0"/>
      <dgm:spPr/>
    </dgm:pt>
    <dgm:pt modelId="{24BDF944-0ABC-4681-8285-1E7572BE9C16}" type="pres">
      <dgm:prSet presAssocID="{6B2EF920-C6DE-4C81-8E05-26802FB1F6CC}" presName="Name5" presStyleLbl="vennNode1" presStyleIdx="2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BF78E60-5969-4604-9242-E3708150DB5B}" type="pres">
      <dgm:prSet presAssocID="{7CA98B7D-B4FF-4FF9-A15E-1EA0E4139EA5}" presName="space" presStyleCnt="0"/>
      <dgm:spPr/>
    </dgm:pt>
    <dgm:pt modelId="{4FD2AA21-2BCF-4737-8B36-7111F836443B}" type="pres">
      <dgm:prSet presAssocID="{244C4F8C-BB63-4047-BA75-1630AF799B74}" presName="Name5" presStyleLbl="vennNode1" presStyleIdx="3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9B9680D8-4E52-44E1-9083-42FCD56BDD71}" srcId="{0DEECFE3-CF58-4E00-A3A1-2FA985B2B625}" destId="{6B2EF920-C6DE-4C81-8E05-26802FB1F6CC}" srcOrd="2" destOrd="0" parTransId="{351495E4-2B93-4630-B565-BBF7F8E37FAF}" sibTransId="{7CA98B7D-B4FF-4FF9-A15E-1EA0E4139EA5}"/>
    <dgm:cxn modelId="{8B2DEA22-43B0-4DD4-90F4-E96B0555B9A2}" type="presOf" srcId="{C139A230-6F44-4D50-9164-91214F8EB689}" destId="{0B3C40F6-854B-498F-9B9A-91FFB13DC8CB}" srcOrd="0" destOrd="0" presId="urn:microsoft.com/office/officeart/2005/8/layout/venn3"/>
    <dgm:cxn modelId="{AA6BEA23-5201-4CE2-846A-E38D7567D480}" srcId="{0DEECFE3-CF58-4E00-A3A1-2FA985B2B625}" destId="{244C4F8C-BB63-4047-BA75-1630AF799B74}" srcOrd="3" destOrd="0" parTransId="{094D0CB5-B670-4607-BF06-E4F577CEDA21}" sibTransId="{AF63C610-B980-4112-AD0F-F9D9649F0A8B}"/>
    <dgm:cxn modelId="{AA629CE3-7F83-417A-9C53-147E760F14E0}" type="presOf" srcId="{725D6096-2ADE-45B9-9AF7-31B1DEF28266}" destId="{4102DE34-877B-4686-AAFA-9603BCDED208}" srcOrd="0" destOrd="0" presId="urn:microsoft.com/office/officeart/2005/8/layout/venn3"/>
    <dgm:cxn modelId="{CB7A29A6-EDA5-4928-B59F-62989B52CF32}" srcId="{0DEECFE3-CF58-4E00-A3A1-2FA985B2B625}" destId="{C139A230-6F44-4D50-9164-91214F8EB689}" srcOrd="0" destOrd="0" parTransId="{69D9C45E-6DBE-43E2-AA10-2076D8EEDA80}" sibTransId="{82066D76-A056-4CBC-97CB-49C603B24DDE}"/>
    <dgm:cxn modelId="{06535F3C-C3AC-4904-A18E-5B09D2E1C1D7}" srcId="{0DEECFE3-CF58-4E00-A3A1-2FA985B2B625}" destId="{725D6096-2ADE-45B9-9AF7-31B1DEF28266}" srcOrd="1" destOrd="0" parTransId="{A0ECE6AC-8F8F-4A95-8793-C2FC0A26B8F5}" sibTransId="{C6272F91-5EF9-42D2-9CEE-36665C4BA73B}"/>
    <dgm:cxn modelId="{7D29CC6E-5FFD-4014-A37C-2F0045072214}" type="presOf" srcId="{6B2EF920-C6DE-4C81-8E05-26802FB1F6CC}" destId="{24BDF944-0ABC-4681-8285-1E7572BE9C16}" srcOrd="0" destOrd="0" presId="urn:microsoft.com/office/officeart/2005/8/layout/venn3"/>
    <dgm:cxn modelId="{D3015C2F-323E-4D26-BD4C-7BA486769889}" type="presOf" srcId="{0DEECFE3-CF58-4E00-A3A1-2FA985B2B625}" destId="{50CD6924-21E0-43F3-96D2-1C8C674693AD}" srcOrd="0" destOrd="0" presId="urn:microsoft.com/office/officeart/2005/8/layout/venn3"/>
    <dgm:cxn modelId="{2308238C-17AB-47B7-B995-998DF6FCC69C}" type="presOf" srcId="{244C4F8C-BB63-4047-BA75-1630AF799B74}" destId="{4FD2AA21-2BCF-4737-8B36-7111F836443B}" srcOrd="0" destOrd="0" presId="urn:microsoft.com/office/officeart/2005/8/layout/venn3"/>
    <dgm:cxn modelId="{B75DD212-03D8-447A-B349-E3463E968F0D}" type="presParOf" srcId="{50CD6924-21E0-43F3-96D2-1C8C674693AD}" destId="{0B3C40F6-854B-498F-9B9A-91FFB13DC8CB}" srcOrd="0" destOrd="0" presId="urn:microsoft.com/office/officeart/2005/8/layout/venn3"/>
    <dgm:cxn modelId="{816A1CE3-0AF3-4327-8C5D-63F28AFB5123}" type="presParOf" srcId="{50CD6924-21E0-43F3-96D2-1C8C674693AD}" destId="{34BE800C-D5A5-4882-A37F-D9697CF7749B}" srcOrd="1" destOrd="0" presId="urn:microsoft.com/office/officeart/2005/8/layout/venn3"/>
    <dgm:cxn modelId="{94C9DAAD-96EA-493E-AAB0-7E605673531B}" type="presParOf" srcId="{50CD6924-21E0-43F3-96D2-1C8C674693AD}" destId="{4102DE34-877B-4686-AAFA-9603BCDED208}" srcOrd="2" destOrd="0" presId="urn:microsoft.com/office/officeart/2005/8/layout/venn3"/>
    <dgm:cxn modelId="{4295FA49-9FEC-4C0F-8A84-5DC45CD2086C}" type="presParOf" srcId="{50CD6924-21E0-43F3-96D2-1C8C674693AD}" destId="{83A305DE-725F-468A-B260-8D1CBA6A1C1D}" srcOrd="3" destOrd="0" presId="urn:microsoft.com/office/officeart/2005/8/layout/venn3"/>
    <dgm:cxn modelId="{3B367672-01E5-4444-AAA2-9328C04B7D49}" type="presParOf" srcId="{50CD6924-21E0-43F3-96D2-1C8C674693AD}" destId="{24BDF944-0ABC-4681-8285-1E7572BE9C16}" srcOrd="4" destOrd="0" presId="urn:microsoft.com/office/officeart/2005/8/layout/venn3"/>
    <dgm:cxn modelId="{E03A2FE2-FBBB-4144-82C1-E86FCB7862EA}" type="presParOf" srcId="{50CD6924-21E0-43F3-96D2-1C8C674693AD}" destId="{4BF78E60-5969-4604-9242-E3708150DB5B}" srcOrd="5" destOrd="0" presId="urn:microsoft.com/office/officeart/2005/8/layout/venn3"/>
    <dgm:cxn modelId="{0AF51405-26C3-4C65-95C0-15C704F5D31D}" type="presParOf" srcId="{50CD6924-21E0-43F3-96D2-1C8C674693AD}" destId="{4FD2AA21-2BCF-4737-8B36-7111F836443B}" srcOrd="6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7E21A35D-B67B-42A7-9760-FD6438B84E57}" type="doc">
      <dgm:prSet loTypeId="urn:microsoft.com/office/officeart/2008/layout/HexagonCluster" loCatId="relationship" qsTypeId="urn:microsoft.com/office/officeart/2005/8/quickstyle/3d4" qsCatId="3D" csTypeId="urn:microsoft.com/office/officeart/2005/8/colors/colorful1#3" csCatId="colorful" phldr="1"/>
      <dgm:spPr/>
      <dgm:t>
        <a:bodyPr/>
        <a:lstStyle/>
        <a:p>
          <a:endParaRPr lang="ru-RU"/>
        </a:p>
      </dgm:t>
    </dgm:pt>
    <dgm:pt modelId="{271E0760-ABCD-4B59-BD3E-34A129AABB34}">
      <dgm:prSet custT="1"/>
      <dgm:spPr/>
      <dgm:t>
        <a:bodyPr/>
        <a:lstStyle/>
        <a:p>
          <a:pPr rtl="0"/>
          <a:r>
            <a:rPr lang="uk-UA" sz="1600" b="1" dirty="0" smtClean="0"/>
            <a:t>створення організаційних умов для більш швидкого досягнення поставленої мети</a:t>
          </a:r>
          <a:endParaRPr lang="ru-RU" sz="1600" b="1" dirty="0"/>
        </a:p>
      </dgm:t>
    </dgm:pt>
    <dgm:pt modelId="{8ED7D597-E246-49E5-824A-FC4CBB8641DD}" type="parTrans" cxnId="{96E923E7-E32F-4523-A1DD-59A9D2C9E962}">
      <dgm:prSet/>
      <dgm:spPr/>
      <dgm:t>
        <a:bodyPr/>
        <a:lstStyle/>
        <a:p>
          <a:endParaRPr lang="ru-RU" sz="2000" b="1"/>
        </a:p>
      </dgm:t>
    </dgm:pt>
    <dgm:pt modelId="{3260ED8A-6282-4E66-BE7B-A323A1A996F5}" type="sibTrans" cxnId="{96E923E7-E32F-4523-A1DD-59A9D2C9E962}">
      <dgm:prSet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ru-RU" sz="2000" b="1"/>
        </a:p>
      </dgm:t>
    </dgm:pt>
    <dgm:pt modelId="{2C92B96B-108B-46A1-924B-8D4FF35F225A}">
      <dgm:prSet custT="1"/>
      <dgm:spPr/>
      <dgm:t>
        <a:bodyPr/>
        <a:lstStyle/>
        <a:p>
          <a:r>
            <a:rPr lang="uk-UA" sz="1600" b="1" dirty="0" smtClean="0"/>
            <a:t>швидке стратегічне реагування</a:t>
          </a:r>
          <a:endParaRPr lang="ru-RU" sz="1600" b="1" dirty="0" smtClean="0"/>
        </a:p>
      </dgm:t>
    </dgm:pt>
    <dgm:pt modelId="{AAC4497C-A239-40FA-9C85-84192C3FE74B}" type="parTrans" cxnId="{4069FCDA-78E3-4930-8F9B-511007ACCB06}">
      <dgm:prSet/>
      <dgm:spPr/>
      <dgm:t>
        <a:bodyPr/>
        <a:lstStyle/>
        <a:p>
          <a:endParaRPr lang="ru-RU" sz="2000" b="1"/>
        </a:p>
      </dgm:t>
    </dgm:pt>
    <dgm:pt modelId="{41BEE2C9-6CCA-4FEC-BA53-A72956208118}" type="sibTrans" cxnId="{4069FCDA-78E3-4930-8F9B-511007ACCB06}">
      <dgm:prSet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endParaRPr lang="ru-RU" sz="2000" b="1"/>
        </a:p>
      </dgm:t>
    </dgm:pt>
    <dgm:pt modelId="{B198FBFA-B4F1-46F7-B586-88ED72220757}">
      <dgm:prSet custT="1"/>
      <dgm:spPr/>
      <dgm:t>
        <a:bodyPr/>
        <a:lstStyle/>
        <a:p>
          <a:r>
            <a:rPr lang="uk-UA" sz="1600" b="1" dirty="0" smtClean="0"/>
            <a:t>ефективну координацію робіт по досягненню загальної мети</a:t>
          </a:r>
          <a:endParaRPr lang="ru-RU" sz="1600" b="1" dirty="0" smtClean="0"/>
        </a:p>
      </dgm:t>
    </dgm:pt>
    <dgm:pt modelId="{94AC1242-0A8A-4971-AFBA-D2F0F361388A}" type="parTrans" cxnId="{5738D14D-4A7F-4605-8CB3-88C156699BED}">
      <dgm:prSet/>
      <dgm:spPr/>
      <dgm:t>
        <a:bodyPr/>
        <a:lstStyle/>
        <a:p>
          <a:endParaRPr lang="ru-RU" sz="2000" b="1"/>
        </a:p>
      </dgm:t>
    </dgm:pt>
    <dgm:pt modelId="{CCA5F301-0379-4622-B5DB-D4EBB8268880}" type="sibTrans" cxnId="{5738D14D-4A7F-4605-8CB3-88C156699BED}">
      <dgm:prSet/>
      <dgm:spPr>
        <a:blipFill rotWithShape="0"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endParaRPr lang="ru-RU" sz="2000" b="1"/>
        </a:p>
      </dgm:t>
    </dgm:pt>
    <dgm:pt modelId="{94631F75-9422-4597-AE75-27E05A00E405}">
      <dgm:prSet custT="1"/>
      <dgm:spPr/>
      <dgm:t>
        <a:bodyPr/>
        <a:lstStyle/>
        <a:p>
          <a:r>
            <a:rPr lang="uk-UA" sz="1600" b="1" dirty="0" smtClean="0"/>
            <a:t>оптимізацію використання ресурсів</a:t>
          </a:r>
          <a:endParaRPr lang="ru-RU" sz="1600" b="1" dirty="0" smtClean="0"/>
        </a:p>
      </dgm:t>
    </dgm:pt>
    <dgm:pt modelId="{7BB56F58-761A-4D4C-BD73-F5DD17B0BCDA}" type="parTrans" cxnId="{0CE0DDFF-6BFB-4A48-922B-8DF722149D64}">
      <dgm:prSet/>
      <dgm:spPr/>
      <dgm:t>
        <a:bodyPr/>
        <a:lstStyle/>
        <a:p>
          <a:endParaRPr lang="ru-RU" sz="2000" b="1"/>
        </a:p>
      </dgm:t>
    </dgm:pt>
    <dgm:pt modelId="{36D79D14-3EE9-40F5-A3C6-92802BD87820}" type="sibTrans" cxnId="{0CE0DDFF-6BFB-4A48-922B-8DF722149D64}">
      <dgm:prSet/>
      <dgm:spPr>
        <a:blipFill rotWithShape="0">
          <a:blip xmlns:r="http://schemas.openxmlformats.org/officeDocument/2006/relationships" r:embed="rId4"/>
          <a:stretch>
            <a:fillRect/>
          </a:stretch>
        </a:blipFill>
      </dgm:spPr>
      <dgm:t>
        <a:bodyPr/>
        <a:lstStyle/>
        <a:p>
          <a:endParaRPr lang="ru-RU" sz="2000" b="1"/>
        </a:p>
      </dgm:t>
    </dgm:pt>
    <dgm:pt modelId="{945FF562-C43D-4BD5-BCA0-031693C57990}" type="pres">
      <dgm:prSet presAssocID="{7E21A35D-B67B-42A7-9760-FD6438B84E57}" presName="Name0" presStyleCnt="0">
        <dgm:presLayoutVars>
          <dgm:chMax val="21"/>
          <dgm:chPref val="21"/>
        </dgm:presLayoutVars>
      </dgm:prSet>
      <dgm:spPr/>
      <dgm:t>
        <a:bodyPr/>
        <a:lstStyle/>
        <a:p>
          <a:endParaRPr lang="ru-RU"/>
        </a:p>
      </dgm:t>
    </dgm:pt>
    <dgm:pt modelId="{B87F0579-9568-4BAF-AA38-FC7C892933D4}" type="pres">
      <dgm:prSet presAssocID="{271E0760-ABCD-4B59-BD3E-34A129AABB34}" presName="text1" presStyleCnt="0"/>
      <dgm:spPr/>
      <dgm:t>
        <a:bodyPr/>
        <a:lstStyle/>
        <a:p>
          <a:endParaRPr lang="ru-RU"/>
        </a:p>
      </dgm:t>
    </dgm:pt>
    <dgm:pt modelId="{886F7DB1-854C-4379-9B3F-F497D0FEBBE8}" type="pres">
      <dgm:prSet presAssocID="{271E0760-ABCD-4B59-BD3E-34A129AABB34}" presName="textRepeatNode" presStyleLbl="align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C3BCA41-B9F0-4301-865C-9BF1F9752363}" type="pres">
      <dgm:prSet presAssocID="{271E0760-ABCD-4B59-BD3E-34A129AABB34}" presName="textaccent1" presStyleCnt="0"/>
      <dgm:spPr/>
      <dgm:t>
        <a:bodyPr/>
        <a:lstStyle/>
        <a:p>
          <a:endParaRPr lang="ru-RU"/>
        </a:p>
      </dgm:t>
    </dgm:pt>
    <dgm:pt modelId="{B36CCC8E-3621-48C9-97E3-0EC7A859C2AD}" type="pres">
      <dgm:prSet presAssocID="{271E0760-ABCD-4B59-BD3E-34A129AABB34}" presName="accentRepeatNode" presStyleLbl="solidAlignAcc1" presStyleIdx="0" presStyleCnt="8"/>
      <dgm:spPr/>
      <dgm:t>
        <a:bodyPr/>
        <a:lstStyle/>
        <a:p>
          <a:endParaRPr lang="ru-RU"/>
        </a:p>
      </dgm:t>
    </dgm:pt>
    <dgm:pt modelId="{752E4834-6BC1-4987-8399-843929AAEE9A}" type="pres">
      <dgm:prSet presAssocID="{3260ED8A-6282-4E66-BE7B-A323A1A996F5}" presName="image1" presStyleCnt="0"/>
      <dgm:spPr/>
      <dgm:t>
        <a:bodyPr/>
        <a:lstStyle/>
        <a:p>
          <a:endParaRPr lang="ru-RU"/>
        </a:p>
      </dgm:t>
    </dgm:pt>
    <dgm:pt modelId="{EC1EBDC1-917D-4E8F-9362-316B802D678A}" type="pres">
      <dgm:prSet presAssocID="{3260ED8A-6282-4E66-BE7B-A323A1A996F5}" presName="imageRepeatNode" presStyleLbl="alignAcc1" presStyleIdx="0" presStyleCnt="4"/>
      <dgm:spPr/>
      <dgm:t>
        <a:bodyPr/>
        <a:lstStyle/>
        <a:p>
          <a:endParaRPr lang="ru-RU"/>
        </a:p>
      </dgm:t>
    </dgm:pt>
    <dgm:pt modelId="{B91BC9E9-4383-4275-AB81-3CE5BBC7FD70}" type="pres">
      <dgm:prSet presAssocID="{3260ED8A-6282-4E66-BE7B-A323A1A996F5}" presName="imageaccent1" presStyleCnt="0"/>
      <dgm:spPr/>
      <dgm:t>
        <a:bodyPr/>
        <a:lstStyle/>
        <a:p>
          <a:endParaRPr lang="ru-RU"/>
        </a:p>
      </dgm:t>
    </dgm:pt>
    <dgm:pt modelId="{22A8CC85-3949-444F-B23C-DC36D34CF4F1}" type="pres">
      <dgm:prSet presAssocID="{3260ED8A-6282-4E66-BE7B-A323A1A996F5}" presName="accentRepeatNode" presStyleLbl="solidAlignAcc1" presStyleIdx="1" presStyleCnt="8"/>
      <dgm:spPr/>
      <dgm:t>
        <a:bodyPr/>
        <a:lstStyle/>
        <a:p>
          <a:endParaRPr lang="ru-RU"/>
        </a:p>
      </dgm:t>
    </dgm:pt>
    <dgm:pt modelId="{7E040431-9695-4561-9640-CDA19DED115F}" type="pres">
      <dgm:prSet presAssocID="{2C92B96B-108B-46A1-924B-8D4FF35F225A}" presName="text2" presStyleCnt="0"/>
      <dgm:spPr/>
      <dgm:t>
        <a:bodyPr/>
        <a:lstStyle/>
        <a:p>
          <a:endParaRPr lang="ru-RU"/>
        </a:p>
      </dgm:t>
    </dgm:pt>
    <dgm:pt modelId="{7A295C30-B893-40D7-B851-9C0C191CFE90}" type="pres">
      <dgm:prSet presAssocID="{2C92B96B-108B-46A1-924B-8D4FF35F225A}" presName="textRepeatNode" presStyleLbl="align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105426E-1701-465B-B1A7-EE363697647F}" type="pres">
      <dgm:prSet presAssocID="{2C92B96B-108B-46A1-924B-8D4FF35F225A}" presName="textaccent2" presStyleCnt="0"/>
      <dgm:spPr/>
      <dgm:t>
        <a:bodyPr/>
        <a:lstStyle/>
        <a:p>
          <a:endParaRPr lang="ru-RU"/>
        </a:p>
      </dgm:t>
    </dgm:pt>
    <dgm:pt modelId="{695FF77A-9AA7-433A-BEFD-35C554AA6E4A}" type="pres">
      <dgm:prSet presAssocID="{2C92B96B-108B-46A1-924B-8D4FF35F225A}" presName="accentRepeatNode" presStyleLbl="solidAlignAcc1" presStyleIdx="2" presStyleCnt="8"/>
      <dgm:spPr/>
      <dgm:t>
        <a:bodyPr/>
        <a:lstStyle/>
        <a:p>
          <a:endParaRPr lang="ru-RU"/>
        </a:p>
      </dgm:t>
    </dgm:pt>
    <dgm:pt modelId="{7C594FDE-DEF7-4A8C-B464-424D2C4490F5}" type="pres">
      <dgm:prSet presAssocID="{41BEE2C9-6CCA-4FEC-BA53-A72956208118}" presName="image2" presStyleCnt="0"/>
      <dgm:spPr/>
      <dgm:t>
        <a:bodyPr/>
        <a:lstStyle/>
        <a:p>
          <a:endParaRPr lang="ru-RU"/>
        </a:p>
      </dgm:t>
    </dgm:pt>
    <dgm:pt modelId="{9E9BB1CC-EBB8-422D-B85A-1388732038D5}" type="pres">
      <dgm:prSet presAssocID="{41BEE2C9-6CCA-4FEC-BA53-A72956208118}" presName="imageRepeatNode" presStyleLbl="alignAcc1" presStyleIdx="1" presStyleCnt="4"/>
      <dgm:spPr/>
      <dgm:t>
        <a:bodyPr/>
        <a:lstStyle/>
        <a:p>
          <a:endParaRPr lang="ru-RU"/>
        </a:p>
      </dgm:t>
    </dgm:pt>
    <dgm:pt modelId="{8FBFF110-AFAD-4803-9537-3B6D8E568AD3}" type="pres">
      <dgm:prSet presAssocID="{41BEE2C9-6CCA-4FEC-BA53-A72956208118}" presName="imageaccent2" presStyleCnt="0"/>
      <dgm:spPr/>
      <dgm:t>
        <a:bodyPr/>
        <a:lstStyle/>
        <a:p>
          <a:endParaRPr lang="ru-RU"/>
        </a:p>
      </dgm:t>
    </dgm:pt>
    <dgm:pt modelId="{A47113FE-C083-4232-8A39-047083550D6E}" type="pres">
      <dgm:prSet presAssocID="{41BEE2C9-6CCA-4FEC-BA53-A72956208118}" presName="accentRepeatNode" presStyleLbl="solidAlignAcc1" presStyleIdx="3" presStyleCnt="8"/>
      <dgm:spPr/>
      <dgm:t>
        <a:bodyPr/>
        <a:lstStyle/>
        <a:p>
          <a:endParaRPr lang="ru-RU"/>
        </a:p>
      </dgm:t>
    </dgm:pt>
    <dgm:pt modelId="{ED3DA68A-228D-49CB-9C90-26394FAF793C}" type="pres">
      <dgm:prSet presAssocID="{B198FBFA-B4F1-46F7-B586-88ED72220757}" presName="text3" presStyleCnt="0"/>
      <dgm:spPr/>
      <dgm:t>
        <a:bodyPr/>
        <a:lstStyle/>
        <a:p>
          <a:endParaRPr lang="ru-RU"/>
        </a:p>
      </dgm:t>
    </dgm:pt>
    <dgm:pt modelId="{6D95D6E3-784A-4C4D-931B-D1407493C196}" type="pres">
      <dgm:prSet presAssocID="{B198FBFA-B4F1-46F7-B586-88ED72220757}" presName="textRepeatNode" presStyleLbl="align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7CBD776-2284-42B7-80F8-1B239F4683C1}" type="pres">
      <dgm:prSet presAssocID="{B198FBFA-B4F1-46F7-B586-88ED72220757}" presName="textaccent3" presStyleCnt="0"/>
      <dgm:spPr/>
      <dgm:t>
        <a:bodyPr/>
        <a:lstStyle/>
        <a:p>
          <a:endParaRPr lang="ru-RU"/>
        </a:p>
      </dgm:t>
    </dgm:pt>
    <dgm:pt modelId="{4C032AAF-1C98-4590-96C9-9B4729A79080}" type="pres">
      <dgm:prSet presAssocID="{B198FBFA-B4F1-46F7-B586-88ED72220757}" presName="accentRepeatNode" presStyleLbl="solidAlignAcc1" presStyleIdx="4" presStyleCnt="8"/>
      <dgm:spPr/>
      <dgm:t>
        <a:bodyPr/>
        <a:lstStyle/>
        <a:p>
          <a:endParaRPr lang="ru-RU"/>
        </a:p>
      </dgm:t>
    </dgm:pt>
    <dgm:pt modelId="{B407A820-43A0-4D0A-ADC5-FE6E4DB931A0}" type="pres">
      <dgm:prSet presAssocID="{CCA5F301-0379-4622-B5DB-D4EBB8268880}" presName="image3" presStyleCnt="0"/>
      <dgm:spPr/>
      <dgm:t>
        <a:bodyPr/>
        <a:lstStyle/>
        <a:p>
          <a:endParaRPr lang="ru-RU"/>
        </a:p>
      </dgm:t>
    </dgm:pt>
    <dgm:pt modelId="{0D24F1E2-8C78-45C6-AB6D-4BE18111509C}" type="pres">
      <dgm:prSet presAssocID="{CCA5F301-0379-4622-B5DB-D4EBB8268880}" presName="imageRepeatNode" presStyleLbl="alignAcc1" presStyleIdx="2" presStyleCnt="4"/>
      <dgm:spPr/>
      <dgm:t>
        <a:bodyPr/>
        <a:lstStyle/>
        <a:p>
          <a:endParaRPr lang="ru-RU"/>
        </a:p>
      </dgm:t>
    </dgm:pt>
    <dgm:pt modelId="{572D8430-B70D-494F-B2F7-287027E5AA33}" type="pres">
      <dgm:prSet presAssocID="{CCA5F301-0379-4622-B5DB-D4EBB8268880}" presName="imageaccent3" presStyleCnt="0"/>
      <dgm:spPr/>
      <dgm:t>
        <a:bodyPr/>
        <a:lstStyle/>
        <a:p>
          <a:endParaRPr lang="ru-RU"/>
        </a:p>
      </dgm:t>
    </dgm:pt>
    <dgm:pt modelId="{4C030D18-05A4-4D06-AA98-11BFCC82E6E4}" type="pres">
      <dgm:prSet presAssocID="{CCA5F301-0379-4622-B5DB-D4EBB8268880}" presName="accentRepeatNode" presStyleLbl="solidAlignAcc1" presStyleIdx="5" presStyleCnt="8"/>
      <dgm:spPr/>
      <dgm:t>
        <a:bodyPr/>
        <a:lstStyle/>
        <a:p>
          <a:endParaRPr lang="ru-RU"/>
        </a:p>
      </dgm:t>
    </dgm:pt>
    <dgm:pt modelId="{C5EE08CB-79D7-4D2F-96B4-A61D89B75E4C}" type="pres">
      <dgm:prSet presAssocID="{94631F75-9422-4597-AE75-27E05A00E405}" presName="text4" presStyleCnt="0"/>
      <dgm:spPr/>
      <dgm:t>
        <a:bodyPr/>
        <a:lstStyle/>
        <a:p>
          <a:endParaRPr lang="ru-RU"/>
        </a:p>
      </dgm:t>
    </dgm:pt>
    <dgm:pt modelId="{18B1F788-AA9C-4D0F-B0F6-82A00D87151A}" type="pres">
      <dgm:prSet presAssocID="{94631F75-9422-4597-AE75-27E05A00E405}" presName="textRepeatNode" presStyleLbl="align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ADF956E-8179-4D4A-90B3-353899C8973C}" type="pres">
      <dgm:prSet presAssocID="{94631F75-9422-4597-AE75-27E05A00E405}" presName="textaccent4" presStyleCnt="0"/>
      <dgm:spPr/>
      <dgm:t>
        <a:bodyPr/>
        <a:lstStyle/>
        <a:p>
          <a:endParaRPr lang="ru-RU"/>
        </a:p>
      </dgm:t>
    </dgm:pt>
    <dgm:pt modelId="{EC2DC57C-A54F-48A0-B4B1-6C60F44CC1F1}" type="pres">
      <dgm:prSet presAssocID="{94631F75-9422-4597-AE75-27E05A00E405}" presName="accentRepeatNode" presStyleLbl="solidAlignAcc1" presStyleIdx="6" presStyleCnt="8"/>
      <dgm:spPr/>
      <dgm:t>
        <a:bodyPr/>
        <a:lstStyle/>
        <a:p>
          <a:endParaRPr lang="ru-RU"/>
        </a:p>
      </dgm:t>
    </dgm:pt>
    <dgm:pt modelId="{60810A3E-2831-4297-A1E1-F4658FD3311D}" type="pres">
      <dgm:prSet presAssocID="{36D79D14-3EE9-40F5-A3C6-92802BD87820}" presName="image4" presStyleCnt="0"/>
      <dgm:spPr/>
      <dgm:t>
        <a:bodyPr/>
        <a:lstStyle/>
        <a:p>
          <a:endParaRPr lang="ru-RU"/>
        </a:p>
      </dgm:t>
    </dgm:pt>
    <dgm:pt modelId="{4E7EA148-80B0-4BF8-8D70-FB1B2A05D541}" type="pres">
      <dgm:prSet presAssocID="{36D79D14-3EE9-40F5-A3C6-92802BD87820}" presName="imageRepeatNode" presStyleLbl="alignAcc1" presStyleIdx="3" presStyleCnt="4"/>
      <dgm:spPr/>
      <dgm:t>
        <a:bodyPr/>
        <a:lstStyle/>
        <a:p>
          <a:endParaRPr lang="ru-RU"/>
        </a:p>
      </dgm:t>
    </dgm:pt>
    <dgm:pt modelId="{FE77319C-D2B9-4080-991B-DAF7D213E405}" type="pres">
      <dgm:prSet presAssocID="{36D79D14-3EE9-40F5-A3C6-92802BD87820}" presName="imageaccent4" presStyleCnt="0"/>
      <dgm:spPr/>
      <dgm:t>
        <a:bodyPr/>
        <a:lstStyle/>
        <a:p>
          <a:endParaRPr lang="ru-RU"/>
        </a:p>
      </dgm:t>
    </dgm:pt>
    <dgm:pt modelId="{B6681B63-7392-47F5-8692-F0B7A97F6694}" type="pres">
      <dgm:prSet presAssocID="{36D79D14-3EE9-40F5-A3C6-92802BD87820}" presName="accentRepeatNode" presStyleLbl="solidAlignAcc1" presStyleIdx="7" presStyleCnt="8"/>
      <dgm:spPr/>
      <dgm:t>
        <a:bodyPr/>
        <a:lstStyle/>
        <a:p>
          <a:endParaRPr lang="ru-RU"/>
        </a:p>
      </dgm:t>
    </dgm:pt>
  </dgm:ptLst>
  <dgm:cxnLst>
    <dgm:cxn modelId="{3E090A09-1E40-40A8-A0C8-6524D4FC5BB3}" type="presOf" srcId="{CCA5F301-0379-4622-B5DB-D4EBB8268880}" destId="{0D24F1E2-8C78-45C6-AB6D-4BE18111509C}" srcOrd="0" destOrd="0" presId="urn:microsoft.com/office/officeart/2008/layout/HexagonCluster"/>
    <dgm:cxn modelId="{5738D14D-4A7F-4605-8CB3-88C156699BED}" srcId="{7E21A35D-B67B-42A7-9760-FD6438B84E57}" destId="{B198FBFA-B4F1-46F7-B586-88ED72220757}" srcOrd="2" destOrd="0" parTransId="{94AC1242-0A8A-4971-AFBA-D2F0F361388A}" sibTransId="{CCA5F301-0379-4622-B5DB-D4EBB8268880}"/>
    <dgm:cxn modelId="{4CAE57DD-0843-42A9-972D-949FC7063CCB}" type="presOf" srcId="{41BEE2C9-6CCA-4FEC-BA53-A72956208118}" destId="{9E9BB1CC-EBB8-422D-B85A-1388732038D5}" srcOrd="0" destOrd="0" presId="urn:microsoft.com/office/officeart/2008/layout/HexagonCluster"/>
    <dgm:cxn modelId="{719BD4C7-DFBA-441C-8183-BC1857F9EB58}" type="presOf" srcId="{2C92B96B-108B-46A1-924B-8D4FF35F225A}" destId="{7A295C30-B893-40D7-B851-9C0C191CFE90}" srcOrd="0" destOrd="0" presId="urn:microsoft.com/office/officeart/2008/layout/HexagonCluster"/>
    <dgm:cxn modelId="{C55C2352-E5B2-455D-8467-853C21F8E67F}" type="presOf" srcId="{271E0760-ABCD-4B59-BD3E-34A129AABB34}" destId="{886F7DB1-854C-4379-9B3F-F497D0FEBBE8}" srcOrd="0" destOrd="0" presId="urn:microsoft.com/office/officeart/2008/layout/HexagonCluster"/>
    <dgm:cxn modelId="{4069FCDA-78E3-4930-8F9B-511007ACCB06}" srcId="{7E21A35D-B67B-42A7-9760-FD6438B84E57}" destId="{2C92B96B-108B-46A1-924B-8D4FF35F225A}" srcOrd="1" destOrd="0" parTransId="{AAC4497C-A239-40FA-9C85-84192C3FE74B}" sibTransId="{41BEE2C9-6CCA-4FEC-BA53-A72956208118}"/>
    <dgm:cxn modelId="{3DB6C829-49C7-4344-8A03-63493C1D3827}" type="presOf" srcId="{36D79D14-3EE9-40F5-A3C6-92802BD87820}" destId="{4E7EA148-80B0-4BF8-8D70-FB1B2A05D541}" srcOrd="0" destOrd="0" presId="urn:microsoft.com/office/officeart/2008/layout/HexagonCluster"/>
    <dgm:cxn modelId="{0CE0DDFF-6BFB-4A48-922B-8DF722149D64}" srcId="{7E21A35D-B67B-42A7-9760-FD6438B84E57}" destId="{94631F75-9422-4597-AE75-27E05A00E405}" srcOrd="3" destOrd="0" parTransId="{7BB56F58-761A-4D4C-BD73-F5DD17B0BCDA}" sibTransId="{36D79D14-3EE9-40F5-A3C6-92802BD87820}"/>
    <dgm:cxn modelId="{96E923E7-E32F-4523-A1DD-59A9D2C9E962}" srcId="{7E21A35D-B67B-42A7-9760-FD6438B84E57}" destId="{271E0760-ABCD-4B59-BD3E-34A129AABB34}" srcOrd="0" destOrd="0" parTransId="{8ED7D597-E246-49E5-824A-FC4CBB8641DD}" sibTransId="{3260ED8A-6282-4E66-BE7B-A323A1A996F5}"/>
    <dgm:cxn modelId="{A577F49B-07FB-423B-B31D-027BE0904CD2}" type="presOf" srcId="{7E21A35D-B67B-42A7-9760-FD6438B84E57}" destId="{945FF562-C43D-4BD5-BCA0-031693C57990}" srcOrd="0" destOrd="0" presId="urn:microsoft.com/office/officeart/2008/layout/HexagonCluster"/>
    <dgm:cxn modelId="{2AC2C46F-BB6E-4951-B578-9D412D167873}" type="presOf" srcId="{B198FBFA-B4F1-46F7-B586-88ED72220757}" destId="{6D95D6E3-784A-4C4D-931B-D1407493C196}" srcOrd="0" destOrd="0" presId="urn:microsoft.com/office/officeart/2008/layout/HexagonCluster"/>
    <dgm:cxn modelId="{B6BE00D7-840D-4B9E-B0D6-F02BCA951547}" type="presOf" srcId="{3260ED8A-6282-4E66-BE7B-A323A1A996F5}" destId="{EC1EBDC1-917D-4E8F-9362-316B802D678A}" srcOrd="0" destOrd="0" presId="urn:microsoft.com/office/officeart/2008/layout/HexagonCluster"/>
    <dgm:cxn modelId="{98839655-4CBD-4281-BA58-978C653B2079}" type="presOf" srcId="{94631F75-9422-4597-AE75-27E05A00E405}" destId="{18B1F788-AA9C-4D0F-B0F6-82A00D87151A}" srcOrd="0" destOrd="0" presId="urn:microsoft.com/office/officeart/2008/layout/HexagonCluster"/>
    <dgm:cxn modelId="{A2B9A415-D186-4D9C-9484-0C4449B1167B}" type="presParOf" srcId="{945FF562-C43D-4BD5-BCA0-031693C57990}" destId="{B87F0579-9568-4BAF-AA38-FC7C892933D4}" srcOrd="0" destOrd="0" presId="urn:microsoft.com/office/officeart/2008/layout/HexagonCluster"/>
    <dgm:cxn modelId="{ED942525-9631-42AF-94A1-1E3517ED27CE}" type="presParOf" srcId="{B87F0579-9568-4BAF-AA38-FC7C892933D4}" destId="{886F7DB1-854C-4379-9B3F-F497D0FEBBE8}" srcOrd="0" destOrd="0" presId="urn:microsoft.com/office/officeart/2008/layout/HexagonCluster"/>
    <dgm:cxn modelId="{05F969E5-D504-41E0-AEEB-D696CEF146D2}" type="presParOf" srcId="{945FF562-C43D-4BD5-BCA0-031693C57990}" destId="{EC3BCA41-B9F0-4301-865C-9BF1F9752363}" srcOrd="1" destOrd="0" presId="urn:microsoft.com/office/officeart/2008/layout/HexagonCluster"/>
    <dgm:cxn modelId="{98D7F4BE-3FC6-4F61-8739-50377E8FB172}" type="presParOf" srcId="{EC3BCA41-B9F0-4301-865C-9BF1F9752363}" destId="{B36CCC8E-3621-48C9-97E3-0EC7A859C2AD}" srcOrd="0" destOrd="0" presId="urn:microsoft.com/office/officeart/2008/layout/HexagonCluster"/>
    <dgm:cxn modelId="{7A75BF2B-8826-411F-AB57-B2D1FCE9F085}" type="presParOf" srcId="{945FF562-C43D-4BD5-BCA0-031693C57990}" destId="{752E4834-6BC1-4987-8399-843929AAEE9A}" srcOrd="2" destOrd="0" presId="urn:microsoft.com/office/officeart/2008/layout/HexagonCluster"/>
    <dgm:cxn modelId="{123E625B-5443-4EFB-8944-E71A965F0770}" type="presParOf" srcId="{752E4834-6BC1-4987-8399-843929AAEE9A}" destId="{EC1EBDC1-917D-4E8F-9362-316B802D678A}" srcOrd="0" destOrd="0" presId="urn:microsoft.com/office/officeart/2008/layout/HexagonCluster"/>
    <dgm:cxn modelId="{F05BF9B2-62FF-4F51-9A8B-84FD31E57544}" type="presParOf" srcId="{945FF562-C43D-4BD5-BCA0-031693C57990}" destId="{B91BC9E9-4383-4275-AB81-3CE5BBC7FD70}" srcOrd="3" destOrd="0" presId="urn:microsoft.com/office/officeart/2008/layout/HexagonCluster"/>
    <dgm:cxn modelId="{5B6C656A-1BCB-4D32-B02F-0AB30C08BFD3}" type="presParOf" srcId="{B91BC9E9-4383-4275-AB81-3CE5BBC7FD70}" destId="{22A8CC85-3949-444F-B23C-DC36D34CF4F1}" srcOrd="0" destOrd="0" presId="urn:microsoft.com/office/officeart/2008/layout/HexagonCluster"/>
    <dgm:cxn modelId="{196DC083-70F2-4149-87EE-5ED8374225FF}" type="presParOf" srcId="{945FF562-C43D-4BD5-BCA0-031693C57990}" destId="{7E040431-9695-4561-9640-CDA19DED115F}" srcOrd="4" destOrd="0" presId="urn:microsoft.com/office/officeart/2008/layout/HexagonCluster"/>
    <dgm:cxn modelId="{C7DF6E30-595E-4213-8175-705A7309A4D0}" type="presParOf" srcId="{7E040431-9695-4561-9640-CDA19DED115F}" destId="{7A295C30-B893-40D7-B851-9C0C191CFE90}" srcOrd="0" destOrd="0" presId="urn:microsoft.com/office/officeart/2008/layout/HexagonCluster"/>
    <dgm:cxn modelId="{AE51EDC2-A2AB-4628-B727-74703A70F527}" type="presParOf" srcId="{945FF562-C43D-4BD5-BCA0-031693C57990}" destId="{5105426E-1701-465B-B1A7-EE363697647F}" srcOrd="5" destOrd="0" presId="urn:microsoft.com/office/officeart/2008/layout/HexagonCluster"/>
    <dgm:cxn modelId="{485D93B3-974A-4A9D-9E84-B9A3DC12F0FF}" type="presParOf" srcId="{5105426E-1701-465B-B1A7-EE363697647F}" destId="{695FF77A-9AA7-433A-BEFD-35C554AA6E4A}" srcOrd="0" destOrd="0" presId="urn:microsoft.com/office/officeart/2008/layout/HexagonCluster"/>
    <dgm:cxn modelId="{1D177D27-3A95-45AB-829E-AA232B1E22F7}" type="presParOf" srcId="{945FF562-C43D-4BD5-BCA0-031693C57990}" destId="{7C594FDE-DEF7-4A8C-B464-424D2C4490F5}" srcOrd="6" destOrd="0" presId="urn:microsoft.com/office/officeart/2008/layout/HexagonCluster"/>
    <dgm:cxn modelId="{EE82D5FD-D468-46F1-96BA-7D27689978A1}" type="presParOf" srcId="{7C594FDE-DEF7-4A8C-B464-424D2C4490F5}" destId="{9E9BB1CC-EBB8-422D-B85A-1388732038D5}" srcOrd="0" destOrd="0" presId="urn:microsoft.com/office/officeart/2008/layout/HexagonCluster"/>
    <dgm:cxn modelId="{78A45330-C766-43D2-8FC7-91EF54B0F150}" type="presParOf" srcId="{945FF562-C43D-4BD5-BCA0-031693C57990}" destId="{8FBFF110-AFAD-4803-9537-3B6D8E568AD3}" srcOrd="7" destOrd="0" presId="urn:microsoft.com/office/officeart/2008/layout/HexagonCluster"/>
    <dgm:cxn modelId="{9872B190-C74B-44A5-98BC-603A3AB7116B}" type="presParOf" srcId="{8FBFF110-AFAD-4803-9537-3B6D8E568AD3}" destId="{A47113FE-C083-4232-8A39-047083550D6E}" srcOrd="0" destOrd="0" presId="urn:microsoft.com/office/officeart/2008/layout/HexagonCluster"/>
    <dgm:cxn modelId="{426C7DA9-7772-4D87-A37A-EEBB02F64FA8}" type="presParOf" srcId="{945FF562-C43D-4BD5-BCA0-031693C57990}" destId="{ED3DA68A-228D-49CB-9C90-26394FAF793C}" srcOrd="8" destOrd="0" presId="urn:microsoft.com/office/officeart/2008/layout/HexagonCluster"/>
    <dgm:cxn modelId="{FEE793F3-F7F6-4920-A26C-8F5F5F8F10F6}" type="presParOf" srcId="{ED3DA68A-228D-49CB-9C90-26394FAF793C}" destId="{6D95D6E3-784A-4C4D-931B-D1407493C196}" srcOrd="0" destOrd="0" presId="urn:microsoft.com/office/officeart/2008/layout/HexagonCluster"/>
    <dgm:cxn modelId="{1A1765C8-7826-4D82-B081-53A00B61F002}" type="presParOf" srcId="{945FF562-C43D-4BD5-BCA0-031693C57990}" destId="{97CBD776-2284-42B7-80F8-1B239F4683C1}" srcOrd="9" destOrd="0" presId="urn:microsoft.com/office/officeart/2008/layout/HexagonCluster"/>
    <dgm:cxn modelId="{5A30982D-27AA-43B5-96DC-1916EB46A3E4}" type="presParOf" srcId="{97CBD776-2284-42B7-80F8-1B239F4683C1}" destId="{4C032AAF-1C98-4590-96C9-9B4729A79080}" srcOrd="0" destOrd="0" presId="urn:microsoft.com/office/officeart/2008/layout/HexagonCluster"/>
    <dgm:cxn modelId="{D5B144D8-7524-4F15-B41A-28AC42B476EE}" type="presParOf" srcId="{945FF562-C43D-4BD5-BCA0-031693C57990}" destId="{B407A820-43A0-4D0A-ADC5-FE6E4DB931A0}" srcOrd="10" destOrd="0" presId="urn:microsoft.com/office/officeart/2008/layout/HexagonCluster"/>
    <dgm:cxn modelId="{6DFE4911-82C3-4D21-89B3-CDF463D7C574}" type="presParOf" srcId="{B407A820-43A0-4D0A-ADC5-FE6E4DB931A0}" destId="{0D24F1E2-8C78-45C6-AB6D-4BE18111509C}" srcOrd="0" destOrd="0" presId="urn:microsoft.com/office/officeart/2008/layout/HexagonCluster"/>
    <dgm:cxn modelId="{37577849-C9FB-4C80-8882-2894697378DB}" type="presParOf" srcId="{945FF562-C43D-4BD5-BCA0-031693C57990}" destId="{572D8430-B70D-494F-B2F7-287027E5AA33}" srcOrd="11" destOrd="0" presId="urn:microsoft.com/office/officeart/2008/layout/HexagonCluster"/>
    <dgm:cxn modelId="{52ED54AD-03D2-48A2-897C-56F240B751E2}" type="presParOf" srcId="{572D8430-B70D-494F-B2F7-287027E5AA33}" destId="{4C030D18-05A4-4D06-AA98-11BFCC82E6E4}" srcOrd="0" destOrd="0" presId="urn:microsoft.com/office/officeart/2008/layout/HexagonCluster"/>
    <dgm:cxn modelId="{9A5AD600-BD5D-41B5-97C2-A6827E0BFAB4}" type="presParOf" srcId="{945FF562-C43D-4BD5-BCA0-031693C57990}" destId="{C5EE08CB-79D7-4D2F-96B4-A61D89B75E4C}" srcOrd="12" destOrd="0" presId="urn:microsoft.com/office/officeart/2008/layout/HexagonCluster"/>
    <dgm:cxn modelId="{92C0ABA5-4818-44BC-A91C-224A3E34F42F}" type="presParOf" srcId="{C5EE08CB-79D7-4D2F-96B4-A61D89B75E4C}" destId="{18B1F788-AA9C-4D0F-B0F6-82A00D87151A}" srcOrd="0" destOrd="0" presId="urn:microsoft.com/office/officeart/2008/layout/HexagonCluster"/>
    <dgm:cxn modelId="{3C777AC4-C70C-4368-BAAA-42562B4EF11E}" type="presParOf" srcId="{945FF562-C43D-4BD5-BCA0-031693C57990}" destId="{CADF956E-8179-4D4A-90B3-353899C8973C}" srcOrd="13" destOrd="0" presId="urn:microsoft.com/office/officeart/2008/layout/HexagonCluster"/>
    <dgm:cxn modelId="{A5B9D4FA-7CF9-4073-B5C3-83ECA2F3B702}" type="presParOf" srcId="{CADF956E-8179-4D4A-90B3-353899C8973C}" destId="{EC2DC57C-A54F-48A0-B4B1-6C60F44CC1F1}" srcOrd="0" destOrd="0" presId="urn:microsoft.com/office/officeart/2008/layout/HexagonCluster"/>
    <dgm:cxn modelId="{6AD2D34F-53E1-422C-8CCA-3FC7EC3D992F}" type="presParOf" srcId="{945FF562-C43D-4BD5-BCA0-031693C57990}" destId="{60810A3E-2831-4297-A1E1-F4658FD3311D}" srcOrd="14" destOrd="0" presId="urn:microsoft.com/office/officeart/2008/layout/HexagonCluster"/>
    <dgm:cxn modelId="{4A0CC602-F296-4CDE-A802-1CD0A2D2021A}" type="presParOf" srcId="{60810A3E-2831-4297-A1E1-F4658FD3311D}" destId="{4E7EA148-80B0-4BF8-8D70-FB1B2A05D541}" srcOrd="0" destOrd="0" presId="urn:microsoft.com/office/officeart/2008/layout/HexagonCluster"/>
    <dgm:cxn modelId="{556F5731-95B3-4E20-A143-55CD1E4F2841}" type="presParOf" srcId="{945FF562-C43D-4BD5-BCA0-031693C57990}" destId="{FE77319C-D2B9-4080-991B-DAF7D213E405}" srcOrd="15" destOrd="0" presId="urn:microsoft.com/office/officeart/2008/layout/HexagonCluster"/>
    <dgm:cxn modelId="{1E431551-C592-4443-81D6-08067E137428}" type="presParOf" srcId="{FE77319C-D2B9-4080-991B-DAF7D213E405}" destId="{B6681B63-7392-47F5-8692-F0B7A97F6694}" srcOrd="0" destOrd="0" presId="urn:microsoft.com/office/officeart/2008/layout/HexagonCluster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8E8EA9-3C05-440A-9256-2A6D8DCD0DA0}">
      <dsp:nvSpPr>
        <dsp:cNvPr id="0" name=""/>
        <dsp:cNvSpPr/>
      </dsp:nvSpPr>
      <dsp:spPr>
        <a:xfrm>
          <a:off x="619722" y="304540"/>
          <a:ext cx="6924942" cy="1734135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4588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2000" b="1" kern="1200" dirty="0" smtClean="0"/>
            <a:t>Концепція визначає засади проектної діяльності Запорізького національного університету з метою вирішення новітнього соціального замовлення суспільства. Концепція репрезентує організацію, цілі та завдання проектної діяльності, а також шляхи їх реалізації.</a:t>
          </a:r>
          <a:endParaRPr lang="ru-RU" sz="2000" kern="1200" dirty="0"/>
        </a:p>
      </dsp:txBody>
      <dsp:txXfrm>
        <a:off x="619722" y="304540"/>
        <a:ext cx="6924942" cy="1734135"/>
      </dsp:txXfrm>
    </dsp:sp>
    <dsp:sp modelId="{58318118-75A1-4EAE-8BAC-EB9FE834A114}">
      <dsp:nvSpPr>
        <dsp:cNvPr id="0" name=""/>
        <dsp:cNvSpPr/>
      </dsp:nvSpPr>
      <dsp:spPr>
        <a:xfrm>
          <a:off x="504056" y="216017"/>
          <a:ext cx="1213894" cy="1820841"/>
        </a:xfrm>
        <a:prstGeom prst="rect">
          <a:avLst/>
        </a:prstGeom>
        <a:solidFill>
          <a:schemeClr val="accent4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7651FBD-08C8-442D-A098-E7665BEBE9FC}">
      <dsp:nvSpPr>
        <dsp:cNvPr id="0" name=""/>
        <dsp:cNvSpPr/>
      </dsp:nvSpPr>
      <dsp:spPr>
        <a:xfrm>
          <a:off x="648079" y="2376257"/>
          <a:ext cx="6924942" cy="1734135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4588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2000" b="1" kern="1200" smtClean="0"/>
            <a:t>Важливу роль відіграє орієнтація на проекти, запровадження університетами ефективної стратегії, спрямованої на активізацію проектної діяльності для практичної реалізації результатів інтелектуальної творчої праці людини.</a:t>
          </a:r>
          <a:endParaRPr lang="ru-RU" sz="2000" kern="1200" dirty="0"/>
        </a:p>
      </dsp:txBody>
      <dsp:txXfrm>
        <a:off x="648079" y="2376257"/>
        <a:ext cx="6924942" cy="1734135"/>
      </dsp:txXfrm>
    </dsp:sp>
    <dsp:sp modelId="{16F06506-7873-42FA-8117-6897E0BF0453}">
      <dsp:nvSpPr>
        <dsp:cNvPr id="0" name=""/>
        <dsp:cNvSpPr/>
      </dsp:nvSpPr>
      <dsp:spPr>
        <a:xfrm>
          <a:off x="504056" y="2304253"/>
          <a:ext cx="1213894" cy="1820841"/>
        </a:xfrm>
        <a:prstGeom prst="rect">
          <a:avLst/>
        </a:prstGeom>
        <a:solidFill>
          <a:schemeClr val="accent4">
            <a:tint val="50000"/>
            <a:hueOff val="-2665837"/>
            <a:satOff val="-9658"/>
            <a:lumOff val="1443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751B7A-70DF-49E1-9735-DFA295F62EC6}">
      <dsp:nvSpPr>
        <dsp:cNvPr id="0" name=""/>
        <dsp:cNvSpPr/>
      </dsp:nvSpPr>
      <dsp:spPr>
        <a:xfrm>
          <a:off x="0" y="2694741"/>
          <a:ext cx="7520940" cy="88447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3600" b="1" kern="1200" dirty="0" smtClean="0"/>
            <a:t>Робоча група факультету</a:t>
          </a:r>
          <a:endParaRPr lang="ru-RU" sz="3600" b="1" kern="1200" dirty="0"/>
        </a:p>
      </dsp:txBody>
      <dsp:txXfrm>
        <a:off x="0" y="2694741"/>
        <a:ext cx="7520940" cy="884474"/>
      </dsp:txXfrm>
    </dsp:sp>
    <dsp:sp modelId="{121BA793-596F-4E6C-98EB-9421B71C35DF}">
      <dsp:nvSpPr>
        <dsp:cNvPr id="0" name=""/>
        <dsp:cNvSpPr/>
      </dsp:nvSpPr>
      <dsp:spPr>
        <a:xfrm rot="10800000">
          <a:off x="0" y="1347687"/>
          <a:ext cx="7520940" cy="1360321"/>
        </a:xfrm>
        <a:prstGeom prst="upArrowCallou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3600" b="1" kern="1200" dirty="0" smtClean="0"/>
            <a:t>Проектний менеджер факультету</a:t>
          </a:r>
          <a:endParaRPr lang="ru-RU" sz="3600" b="1" kern="1200" dirty="0"/>
        </a:p>
      </dsp:txBody>
      <dsp:txXfrm rot="10800000">
        <a:off x="0" y="1347687"/>
        <a:ext cx="7520940" cy="883896"/>
      </dsp:txXfrm>
    </dsp:sp>
    <dsp:sp modelId="{27DD9238-9FA0-4CE3-BBD3-41DAD68CB029}">
      <dsp:nvSpPr>
        <dsp:cNvPr id="0" name=""/>
        <dsp:cNvSpPr/>
      </dsp:nvSpPr>
      <dsp:spPr>
        <a:xfrm rot="10800000">
          <a:off x="0" y="632"/>
          <a:ext cx="7520940" cy="1360321"/>
        </a:xfrm>
        <a:prstGeom prst="upArrowCallou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3600" b="1" kern="1200" dirty="0" smtClean="0"/>
            <a:t>Відділ проектної діяльності</a:t>
          </a:r>
          <a:endParaRPr lang="ru-RU" sz="3600" b="1" kern="1200" dirty="0"/>
        </a:p>
      </dsp:txBody>
      <dsp:txXfrm rot="10800000">
        <a:off x="0" y="632"/>
        <a:ext cx="7520940" cy="883896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0F2D91-CB41-4579-AD91-502FC2AFB9EE}">
      <dsp:nvSpPr>
        <dsp:cNvPr id="0" name=""/>
        <dsp:cNvSpPr/>
      </dsp:nvSpPr>
      <dsp:spPr>
        <a:xfrm>
          <a:off x="1512188" y="0"/>
          <a:ext cx="5616645" cy="4536504"/>
        </a:xfrm>
        <a:prstGeom prst="ellipse">
          <a:avLst/>
        </a:prstGeom>
        <a:gradFill rotWithShape="0">
          <a:gsLst>
            <a:gs pos="0">
              <a:schemeClr val="accent3">
                <a:alpha val="5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alpha val="5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alpha val="5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2000" b="1" kern="1200" smtClean="0">
              <a:solidFill>
                <a:schemeClr val="bg1"/>
              </a:solidFill>
            </a:rPr>
            <a:t>Це структурний підрозділ ЗНУ, який забезпечує концентрацію зусиль факультетів та основних структурних підрозділів ЗНУ на єдиній платформі задля подальшого розвитку освітньої, наукової, інноваційної та міжнародної діяльності, залучення студентів, аспірантів і молодих вчених до розробки та практичної реалізації інноваційних ідей та проектів. </a:t>
          </a:r>
          <a:endParaRPr lang="ru-RU" sz="2000" b="1" kern="1200" dirty="0">
            <a:solidFill>
              <a:schemeClr val="bg1"/>
            </a:solidFill>
          </a:endParaRPr>
        </a:p>
      </dsp:txBody>
      <dsp:txXfrm>
        <a:off x="2334727" y="664356"/>
        <a:ext cx="3971567" cy="3207792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B45B30-0F6F-440D-A6B1-A98F3EA17BD6}">
      <dsp:nvSpPr>
        <dsp:cNvPr id="0" name=""/>
        <dsp:cNvSpPr/>
      </dsp:nvSpPr>
      <dsp:spPr>
        <a:xfrm>
          <a:off x="2065411" y="0"/>
          <a:ext cx="5013176" cy="5013176"/>
        </a:xfrm>
        <a:prstGeom prst="diamond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549FF63-5537-4A62-97DB-773FD712A7A6}">
      <dsp:nvSpPr>
        <dsp:cNvPr id="0" name=""/>
        <dsp:cNvSpPr/>
      </dsp:nvSpPr>
      <dsp:spPr>
        <a:xfrm>
          <a:off x="2541663" y="476251"/>
          <a:ext cx="1955138" cy="1955138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2000" b="1" kern="1200" dirty="0" smtClean="0"/>
            <a:t>Основна організаційна підструктура, яка реалізує конкретний проект</a:t>
          </a:r>
          <a:endParaRPr lang="ru-RU" sz="2000" kern="1200" dirty="0"/>
        </a:p>
      </dsp:txBody>
      <dsp:txXfrm>
        <a:off x="2637105" y="571693"/>
        <a:ext cx="1764254" cy="1764254"/>
      </dsp:txXfrm>
    </dsp:sp>
    <dsp:sp modelId="{8F3C95F0-7E13-4A0C-8DBA-AF90E3A1E995}">
      <dsp:nvSpPr>
        <dsp:cNvPr id="0" name=""/>
        <dsp:cNvSpPr/>
      </dsp:nvSpPr>
      <dsp:spPr>
        <a:xfrm>
          <a:off x="4647197" y="476251"/>
          <a:ext cx="1955138" cy="1955138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2000" b="1" kern="1200" dirty="0" smtClean="0"/>
            <a:t>Складається із співробітників університету </a:t>
          </a:r>
          <a:endParaRPr lang="ru-RU" sz="2000" kern="1200" dirty="0"/>
        </a:p>
      </dsp:txBody>
      <dsp:txXfrm>
        <a:off x="4742639" y="571693"/>
        <a:ext cx="1764254" cy="1764254"/>
      </dsp:txXfrm>
    </dsp:sp>
    <dsp:sp modelId="{3C0DDF02-FCF1-4846-B220-B4EB3F294CC7}">
      <dsp:nvSpPr>
        <dsp:cNvPr id="0" name=""/>
        <dsp:cNvSpPr/>
      </dsp:nvSpPr>
      <dsp:spPr>
        <a:xfrm>
          <a:off x="2541663" y="2581785"/>
          <a:ext cx="1955138" cy="1955138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2000" b="1" kern="1200" dirty="0" smtClean="0"/>
            <a:t>Група має свободу вибору методів вирішення поставлених завдань</a:t>
          </a:r>
          <a:endParaRPr lang="uk-UA" sz="2000" b="1" kern="1200" dirty="0"/>
        </a:p>
      </dsp:txBody>
      <dsp:txXfrm>
        <a:off x="2637105" y="2677227"/>
        <a:ext cx="1764254" cy="1764254"/>
      </dsp:txXfrm>
    </dsp:sp>
    <dsp:sp modelId="{EC8F97B0-BDA4-4F75-B68E-ABB4464EB75B}">
      <dsp:nvSpPr>
        <dsp:cNvPr id="0" name=""/>
        <dsp:cNvSpPr/>
      </dsp:nvSpPr>
      <dsp:spPr>
        <a:xfrm>
          <a:off x="4647197" y="2581785"/>
          <a:ext cx="1955138" cy="1955138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2000" b="1" kern="1200" dirty="0" smtClean="0"/>
            <a:t>Роботу групи організовує проектний менеджер факультету</a:t>
          </a:r>
          <a:endParaRPr lang="ru-RU" sz="2000" b="1" kern="1200" dirty="0"/>
        </a:p>
      </dsp:txBody>
      <dsp:txXfrm>
        <a:off x="4742639" y="2677227"/>
        <a:ext cx="1764254" cy="1764254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96FBB1-EB4E-4796-82EB-434852303C71}">
      <dsp:nvSpPr>
        <dsp:cNvPr id="0" name=""/>
        <dsp:cNvSpPr/>
      </dsp:nvSpPr>
      <dsp:spPr>
        <a:xfrm>
          <a:off x="0" y="18971"/>
          <a:ext cx="7736964" cy="1029600"/>
        </a:xfrm>
        <a:prstGeom prst="roundRect">
          <a:avLst/>
        </a:prstGeom>
        <a:gradFill rotWithShape="0">
          <a:gsLst>
            <a:gs pos="0">
              <a:schemeClr val="accent4">
                <a:alpha val="9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alpha val="9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alpha val="9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2000" b="1" kern="1200" dirty="0" smtClean="0"/>
            <a:t>Дніпропетровський національний університет імені Олеся Гончара</a:t>
          </a:r>
          <a:r>
            <a:rPr lang="uk-UA" sz="1800" b="1" kern="1200" dirty="0" smtClean="0"/>
            <a:t> </a:t>
          </a:r>
          <a:r>
            <a:rPr lang="uk-UA" sz="1600" b="0" kern="1200" dirty="0" smtClean="0"/>
            <a:t>(</a:t>
          </a:r>
          <a:r>
            <a:rPr lang="uk-UA" sz="1600" b="0" u="sng" kern="1200" dirty="0" smtClean="0">
              <a:hlinkClick xmlns:r="http://schemas.openxmlformats.org/officeDocument/2006/relationships" r:id="rId1"/>
            </a:rPr>
            <a:t>http://www.dnu.dp.ua/view/projects</a:t>
          </a:r>
          <a:r>
            <a:rPr lang="uk-UA" sz="1600" b="0" kern="1200" dirty="0" smtClean="0"/>
            <a:t>) </a:t>
          </a:r>
          <a:endParaRPr lang="ru-RU" sz="1800" b="0" kern="1200" dirty="0"/>
        </a:p>
      </dsp:txBody>
      <dsp:txXfrm>
        <a:off x="50261" y="69232"/>
        <a:ext cx="7636442" cy="929078"/>
      </dsp:txXfrm>
    </dsp:sp>
    <dsp:sp modelId="{1E683120-A613-49E5-B7C0-36EE2362D11B}">
      <dsp:nvSpPr>
        <dsp:cNvPr id="0" name=""/>
        <dsp:cNvSpPr/>
      </dsp:nvSpPr>
      <dsp:spPr>
        <a:xfrm>
          <a:off x="0" y="1175291"/>
          <a:ext cx="7736964" cy="1029600"/>
        </a:xfrm>
        <a:prstGeom prst="roundRect">
          <a:avLst/>
        </a:prstGeom>
        <a:gradFill rotWithShape="0">
          <a:gsLst>
            <a:gs pos="0">
              <a:schemeClr val="accent4">
                <a:alpha val="90000"/>
                <a:hueOff val="0"/>
                <a:satOff val="0"/>
                <a:lumOff val="0"/>
                <a:alphaOff val="-13333"/>
                <a:shade val="51000"/>
                <a:satMod val="130000"/>
              </a:schemeClr>
            </a:gs>
            <a:gs pos="80000">
              <a:schemeClr val="accent4">
                <a:alpha val="90000"/>
                <a:hueOff val="0"/>
                <a:satOff val="0"/>
                <a:lumOff val="0"/>
                <a:alphaOff val="-13333"/>
                <a:shade val="93000"/>
                <a:satMod val="130000"/>
              </a:schemeClr>
            </a:gs>
            <a:gs pos="100000">
              <a:schemeClr val="accent4">
                <a:alpha val="90000"/>
                <a:hueOff val="0"/>
                <a:satOff val="0"/>
                <a:lumOff val="0"/>
                <a:alphaOff val="-13333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2000" b="1" kern="1200" dirty="0" smtClean="0"/>
            <a:t>Черкаський національний університет </a:t>
          </a:r>
        </a:p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1600" b="0" kern="1200" dirty="0" smtClean="0"/>
            <a:t>(</a:t>
          </a:r>
          <a:r>
            <a:rPr lang="fr-FR" sz="1600" b="0" kern="1200" dirty="0" smtClean="0">
              <a:hlinkClick xmlns:r="http://schemas.openxmlformats.org/officeDocument/2006/relationships" r:id="rId2"/>
            </a:rPr>
            <a:t>https://cdu.edu.ua/pidrozdili/navchalno-naukovyi-tsentr-zovnishnikh-i-mizhnarodnykh-zviazkiv/proektnyi-ofis.html</a:t>
          </a:r>
          <a:r>
            <a:rPr lang="ru-RU" sz="1600" b="0" kern="1200" dirty="0" smtClean="0"/>
            <a:t>)</a:t>
          </a:r>
          <a:endParaRPr lang="ru-RU" sz="1800" b="0" kern="1200" dirty="0"/>
        </a:p>
      </dsp:txBody>
      <dsp:txXfrm>
        <a:off x="50261" y="1225552"/>
        <a:ext cx="7636442" cy="929078"/>
      </dsp:txXfrm>
    </dsp:sp>
    <dsp:sp modelId="{AA217FC3-AA35-4673-9B77-9C0E75AA3E0C}">
      <dsp:nvSpPr>
        <dsp:cNvPr id="0" name=""/>
        <dsp:cNvSpPr/>
      </dsp:nvSpPr>
      <dsp:spPr>
        <a:xfrm>
          <a:off x="0" y="2331612"/>
          <a:ext cx="7736964" cy="1029600"/>
        </a:xfrm>
        <a:prstGeom prst="roundRect">
          <a:avLst/>
        </a:prstGeom>
        <a:gradFill rotWithShape="0">
          <a:gsLst>
            <a:gs pos="0">
              <a:schemeClr val="accent4">
                <a:alpha val="90000"/>
                <a:hueOff val="0"/>
                <a:satOff val="0"/>
                <a:lumOff val="0"/>
                <a:alphaOff val="-26667"/>
                <a:shade val="51000"/>
                <a:satMod val="130000"/>
              </a:schemeClr>
            </a:gs>
            <a:gs pos="80000">
              <a:schemeClr val="accent4">
                <a:alpha val="90000"/>
                <a:hueOff val="0"/>
                <a:satOff val="0"/>
                <a:lumOff val="0"/>
                <a:alphaOff val="-26667"/>
                <a:shade val="93000"/>
                <a:satMod val="130000"/>
              </a:schemeClr>
            </a:gs>
            <a:gs pos="100000">
              <a:schemeClr val="accent4">
                <a:alpha val="90000"/>
                <a:hueOff val="0"/>
                <a:satOff val="0"/>
                <a:lumOff val="0"/>
                <a:alphaOff val="-26667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2000" b="1" kern="1200" dirty="0" smtClean="0"/>
            <a:t>Київський університет імені Бориса Грінченка </a:t>
          </a:r>
          <a:r>
            <a:rPr lang="uk-UA" sz="1600" b="0" kern="1200" dirty="0" smtClean="0"/>
            <a:t>(</a:t>
          </a:r>
          <a:r>
            <a:rPr lang="uk-UA" sz="1600" b="0" u="sng" kern="1200" dirty="0" smtClean="0">
              <a:hlinkClick xmlns:r="http://schemas.openxmlformats.org/officeDocument/2006/relationships" r:id="rId3"/>
            </a:rPr>
            <a:t>http://kubg.edu.ua/prouniversitet/news/podiji/4356-v-universyteti-hrinchenka-rozpochala-robotu-shkola-proektnoho-menedzhmentu.html</a:t>
          </a:r>
          <a:r>
            <a:rPr lang="uk-UA" sz="1600" b="0" kern="1200" dirty="0" smtClean="0"/>
            <a:t>) </a:t>
          </a:r>
          <a:endParaRPr lang="ru-RU" sz="1600" b="0" kern="1200" dirty="0"/>
        </a:p>
      </dsp:txBody>
      <dsp:txXfrm>
        <a:off x="50261" y="2381873"/>
        <a:ext cx="7636442" cy="929078"/>
      </dsp:txXfrm>
    </dsp:sp>
    <dsp:sp modelId="{210A284A-F944-4A2E-AA13-C80C2559530D}">
      <dsp:nvSpPr>
        <dsp:cNvPr id="0" name=""/>
        <dsp:cNvSpPr/>
      </dsp:nvSpPr>
      <dsp:spPr>
        <a:xfrm>
          <a:off x="0" y="3487932"/>
          <a:ext cx="7736964" cy="1029600"/>
        </a:xfrm>
        <a:prstGeom prst="roundRect">
          <a:avLst/>
        </a:prstGeom>
        <a:gradFill rotWithShape="0">
          <a:gsLst>
            <a:gs pos="0">
              <a:schemeClr val="accent4">
                <a:alpha val="90000"/>
                <a:hueOff val="0"/>
                <a:satOff val="0"/>
                <a:lumOff val="0"/>
                <a:alphaOff val="-40000"/>
                <a:shade val="51000"/>
                <a:satMod val="130000"/>
              </a:schemeClr>
            </a:gs>
            <a:gs pos="80000">
              <a:schemeClr val="accent4">
                <a:alpha val="90000"/>
                <a:hueOff val="0"/>
                <a:satOff val="0"/>
                <a:lumOff val="0"/>
                <a:alphaOff val="-40000"/>
                <a:shade val="93000"/>
                <a:satMod val="130000"/>
              </a:schemeClr>
            </a:gs>
            <a:gs pos="100000">
              <a:schemeClr val="accent4">
                <a:alpha val="90000"/>
                <a:hueOff val="0"/>
                <a:satOff val="0"/>
                <a:lumOff val="0"/>
                <a:alphaOff val="-4000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2000" b="1" kern="1200" dirty="0" smtClean="0"/>
            <a:t>Київський національний університет технологій та дизайну </a:t>
          </a:r>
          <a:r>
            <a:rPr lang="uk-UA" sz="1600" b="0" kern="1200" dirty="0" smtClean="0"/>
            <a:t>(</a:t>
          </a:r>
          <a:r>
            <a:rPr lang="uk-UA" sz="1600" b="0" u="sng" kern="1200" dirty="0" smtClean="0">
              <a:hlinkClick xmlns:r="http://schemas.openxmlformats.org/officeDocument/2006/relationships" r:id="rId4"/>
            </a:rPr>
            <a:t>http://knutd.com.ua/transfer/poffice/</a:t>
          </a:r>
          <a:r>
            <a:rPr lang="uk-UA" sz="1600" b="0" kern="1200" dirty="0" smtClean="0"/>
            <a:t>)</a:t>
          </a:r>
          <a:endParaRPr lang="ru-RU" sz="1800" b="0" kern="1200" dirty="0"/>
        </a:p>
      </dsp:txBody>
      <dsp:txXfrm>
        <a:off x="50261" y="3538193"/>
        <a:ext cx="7636442" cy="92907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0E7854-CCD7-4C71-A36A-47AFD08631C8}">
      <dsp:nvSpPr>
        <dsp:cNvPr id="0" name=""/>
        <dsp:cNvSpPr/>
      </dsp:nvSpPr>
      <dsp:spPr>
        <a:xfrm>
          <a:off x="0" y="0"/>
          <a:ext cx="8712968" cy="0"/>
        </a:xfrm>
        <a:prstGeom prst="line">
          <a:avLst/>
        </a:prstGeom>
        <a:gradFill rotWithShape="0">
          <a:gsLst>
            <a:gs pos="0">
              <a:schemeClr val="accent2">
                <a:alpha val="9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alpha val="9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alpha val="9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20400000"/>
          </a:lightRig>
        </a:scene3d>
        <a:sp3d contourW="6350">
          <a:bevelT w="41275" h="19050" prst="angle"/>
          <a:contourClr>
            <a:schemeClr val="accent2">
              <a:alpha val="90000"/>
              <a:hueOff val="0"/>
              <a:satOff val="0"/>
              <a:lumOff val="0"/>
              <a:alphaOff val="0"/>
              <a:shade val="25000"/>
              <a:satMod val="150000"/>
            </a:schemeClr>
          </a:contourClr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DD6D83D-4ADA-4EAF-94ED-04B0342C4BBF}">
      <dsp:nvSpPr>
        <dsp:cNvPr id="0" name=""/>
        <dsp:cNvSpPr/>
      </dsp:nvSpPr>
      <dsp:spPr>
        <a:xfrm>
          <a:off x="0" y="0"/>
          <a:ext cx="2417247" cy="4320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2800" b="1" kern="1200" dirty="0" smtClean="0"/>
            <a:t>Створення сучасного динамічного дослідницько-інноваційного середовища для: </a:t>
          </a:r>
          <a:endParaRPr lang="ru-RU" sz="2800" kern="1200" dirty="0"/>
        </a:p>
      </dsp:txBody>
      <dsp:txXfrm>
        <a:off x="0" y="0"/>
        <a:ext cx="2417247" cy="4320480"/>
      </dsp:txXfrm>
    </dsp:sp>
    <dsp:sp modelId="{20C8CD19-F36E-4230-837F-20BC25584E09}">
      <dsp:nvSpPr>
        <dsp:cNvPr id="0" name=""/>
        <dsp:cNvSpPr/>
      </dsp:nvSpPr>
      <dsp:spPr>
        <a:xfrm>
          <a:off x="2535178" y="67507"/>
          <a:ext cx="6171742" cy="13501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2200" b="1" kern="1200" smtClean="0"/>
            <a:t>успішної реалізації творчого потенціалу ЗНУ; </a:t>
          </a:r>
          <a:endParaRPr lang="uk-UA" sz="2200" b="1" kern="1200" dirty="0"/>
        </a:p>
      </dsp:txBody>
      <dsp:txXfrm>
        <a:off x="2535178" y="67507"/>
        <a:ext cx="6171742" cy="1350150"/>
      </dsp:txXfrm>
    </dsp:sp>
    <dsp:sp modelId="{7D9BE2EE-12E6-486B-B86C-954BE29C8BFB}">
      <dsp:nvSpPr>
        <dsp:cNvPr id="0" name=""/>
        <dsp:cNvSpPr/>
      </dsp:nvSpPr>
      <dsp:spPr>
        <a:xfrm>
          <a:off x="2423294" y="792088"/>
          <a:ext cx="6289673" cy="0"/>
        </a:xfrm>
        <a:prstGeom prst="line">
          <a:avLst/>
        </a:pr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00D8F7BB-0C13-48BC-BD9F-73024B80FEDD}">
      <dsp:nvSpPr>
        <dsp:cNvPr id="0" name=""/>
        <dsp:cNvSpPr/>
      </dsp:nvSpPr>
      <dsp:spPr>
        <a:xfrm>
          <a:off x="2541225" y="1224140"/>
          <a:ext cx="6171742" cy="13501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2200" b="1" kern="1200" dirty="0" smtClean="0"/>
            <a:t>практичного впровадження результатів творчих ідей студентів, аспірантів, докторантів, наукових, науково-педагогічних працівників шляхом розробки проектів; </a:t>
          </a:r>
          <a:endParaRPr lang="uk-UA" sz="2200" b="1" kern="1200" dirty="0"/>
        </a:p>
      </dsp:txBody>
      <dsp:txXfrm>
        <a:off x="2541225" y="1224140"/>
        <a:ext cx="6171742" cy="1350150"/>
      </dsp:txXfrm>
    </dsp:sp>
    <dsp:sp modelId="{01A9211A-B2EE-457D-83F1-0BCC3AC5EB8D}">
      <dsp:nvSpPr>
        <dsp:cNvPr id="0" name=""/>
        <dsp:cNvSpPr/>
      </dsp:nvSpPr>
      <dsp:spPr>
        <a:xfrm>
          <a:off x="2423294" y="2664297"/>
          <a:ext cx="6289673" cy="0"/>
        </a:xfrm>
        <a:prstGeom prst="line">
          <a:avLst/>
        </a:pr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74C1F905-B370-4A55-A64A-4647FD746F9D}">
      <dsp:nvSpPr>
        <dsp:cNvPr id="0" name=""/>
        <dsp:cNvSpPr/>
      </dsp:nvSpPr>
      <dsp:spPr>
        <a:xfrm>
          <a:off x="2535178" y="2902822"/>
          <a:ext cx="6171742" cy="13501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2200" b="1" kern="1200" dirty="0" smtClean="0"/>
            <a:t>забезпечення їх фінансування за рахунок зовнішніх джерел і грантової діяльності; участі у національних та міжнародних конкурсах, проектах і програмах.</a:t>
          </a:r>
          <a:endParaRPr lang="ru-RU" sz="2200" b="1" kern="1200" dirty="0"/>
        </a:p>
      </dsp:txBody>
      <dsp:txXfrm>
        <a:off x="2535178" y="2902822"/>
        <a:ext cx="6171742" cy="1350150"/>
      </dsp:txXfrm>
    </dsp:sp>
    <dsp:sp modelId="{29F56998-936C-4A03-9780-E61998A74418}">
      <dsp:nvSpPr>
        <dsp:cNvPr id="0" name=""/>
        <dsp:cNvSpPr/>
      </dsp:nvSpPr>
      <dsp:spPr>
        <a:xfrm>
          <a:off x="2417247" y="4252972"/>
          <a:ext cx="6289673" cy="0"/>
        </a:xfrm>
        <a:prstGeom prst="line">
          <a:avLst/>
        </a:pr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3E9F4F-C33D-4FE6-A57B-20C57C372B32}">
      <dsp:nvSpPr>
        <dsp:cNvPr id="0" name=""/>
        <dsp:cNvSpPr/>
      </dsp:nvSpPr>
      <dsp:spPr>
        <a:xfrm>
          <a:off x="677737" y="0"/>
          <a:ext cx="7681021" cy="4752527"/>
        </a:xfrm>
        <a:prstGeom prst="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127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EF9BE2-DD62-4D4E-B472-8586B277F62B}">
      <dsp:nvSpPr>
        <dsp:cNvPr id="0" name=""/>
        <dsp:cNvSpPr/>
      </dsp:nvSpPr>
      <dsp:spPr>
        <a:xfrm>
          <a:off x="4577" y="1080116"/>
          <a:ext cx="2034452" cy="259229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2000" b="1" kern="1200" dirty="0" smtClean="0"/>
            <a:t>пошук проектних пропозицій, грантів, фондів з фінансування проектів для викладачів і студентів;</a:t>
          </a:r>
          <a:endParaRPr lang="ru-RU" sz="2000" kern="1200" dirty="0"/>
        </a:p>
      </dsp:txBody>
      <dsp:txXfrm>
        <a:off x="103891" y="1179430"/>
        <a:ext cx="1835824" cy="2393666"/>
      </dsp:txXfrm>
    </dsp:sp>
    <dsp:sp modelId="{581DCC90-D69D-4161-8FC6-336AA736B507}">
      <dsp:nvSpPr>
        <dsp:cNvPr id="0" name=""/>
        <dsp:cNvSpPr/>
      </dsp:nvSpPr>
      <dsp:spPr>
        <a:xfrm>
          <a:off x="2335540" y="1152126"/>
          <a:ext cx="2034452" cy="2448273"/>
        </a:xfrm>
        <a:prstGeom prst="roundRect">
          <a:avLst/>
        </a:prstGeom>
        <a:solidFill>
          <a:schemeClr val="accent2">
            <a:hueOff val="-747636"/>
            <a:satOff val="-3219"/>
            <a:lumOff val="8628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1600" b="1" kern="1200" dirty="0" smtClean="0"/>
            <a:t>організація інформаційно-комунікаційного середовища на базі ЗНУ щодо проектної діяльності з метою інформування про проектні пропозиції, гранти, фонди тощо.</a:t>
          </a:r>
          <a:endParaRPr lang="ru-RU" sz="1600" b="1" kern="1200" dirty="0"/>
        </a:p>
      </dsp:txBody>
      <dsp:txXfrm>
        <a:off x="2434854" y="1251440"/>
        <a:ext cx="1835824" cy="2249645"/>
      </dsp:txXfrm>
    </dsp:sp>
    <dsp:sp modelId="{E648897B-E8B9-4B71-97EF-F790B943F58E}">
      <dsp:nvSpPr>
        <dsp:cNvPr id="0" name=""/>
        <dsp:cNvSpPr/>
      </dsp:nvSpPr>
      <dsp:spPr>
        <a:xfrm>
          <a:off x="4666503" y="1152126"/>
          <a:ext cx="2034452" cy="2448273"/>
        </a:xfrm>
        <a:prstGeom prst="roundRect">
          <a:avLst/>
        </a:prstGeom>
        <a:solidFill>
          <a:schemeClr val="accent2">
            <a:hueOff val="-1495273"/>
            <a:satOff val="-6439"/>
            <a:lumOff val="17257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2400" b="1" kern="1200" dirty="0" smtClean="0"/>
            <a:t>використання проектної діяльності як складової освітнього процесу;</a:t>
          </a:r>
          <a:endParaRPr lang="ru-RU" sz="2400" b="1" kern="1200" dirty="0"/>
        </a:p>
      </dsp:txBody>
      <dsp:txXfrm>
        <a:off x="4765817" y="1251440"/>
        <a:ext cx="1835824" cy="2249645"/>
      </dsp:txXfrm>
    </dsp:sp>
    <dsp:sp modelId="{A7BAA2AB-E5B2-4965-BFC2-3C63BB49D1DC}">
      <dsp:nvSpPr>
        <dsp:cNvPr id="0" name=""/>
        <dsp:cNvSpPr/>
      </dsp:nvSpPr>
      <dsp:spPr>
        <a:xfrm>
          <a:off x="6997465" y="1224136"/>
          <a:ext cx="2034452" cy="2304253"/>
        </a:xfrm>
        <a:prstGeom prst="roundRect">
          <a:avLst/>
        </a:prstGeom>
        <a:solidFill>
          <a:schemeClr val="accent2">
            <a:hueOff val="-2242909"/>
            <a:satOff val="-9658"/>
            <a:lumOff val="25885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1600" b="1" kern="1200" dirty="0" smtClean="0"/>
            <a:t>отримання додаткових позабюджетних коштів для виконання проектів, співпраця з підприємствами у сфері організації конкурсів проектів;</a:t>
          </a:r>
          <a:endParaRPr lang="ru-RU" sz="1600" b="1" kern="1200" dirty="0"/>
        </a:p>
      </dsp:txBody>
      <dsp:txXfrm>
        <a:off x="7096779" y="1323450"/>
        <a:ext cx="1835824" cy="210562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B4CD2D-F3A4-4445-80A2-BF8F86D57F14}">
      <dsp:nvSpPr>
        <dsp:cNvPr id="0" name=""/>
        <dsp:cNvSpPr/>
      </dsp:nvSpPr>
      <dsp:spPr>
        <a:xfrm rot="16200000">
          <a:off x="-1181726" y="1182772"/>
          <a:ext cx="5085184" cy="2719638"/>
        </a:xfrm>
        <a:prstGeom prst="flowChartManualOperati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0" tIns="0" rIns="127000" bIns="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2000" b="1" kern="1200" dirty="0" smtClean="0"/>
            <a:t>організація конкурсів проектів серед студентів та залучення студентів, аспірантів, докторантів, наукових, науково-педагогічних працівників до участі у міжнародних, всеукраїнських та регіональних конкурсах проектів і грантів;</a:t>
          </a:r>
          <a:endParaRPr lang="ru-RU" sz="2000" b="1" kern="1200" dirty="0"/>
        </a:p>
      </dsp:txBody>
      <dsp:txXfrm rot="5400000">
        <a:off x="1047" y="1017036"/>
        <a:ext cx="2719638" cy="3051110"/>
      </dsp:txXfrm>
    </dsp:sp>
    <dsp:sp modelId="{B693355C-D3F2-4C6B-882B-5D47DA6C79A7}">
      <dsp:nvSpPr>
        <dsp:cNvPr id="0" name=""/>
        <dsp:cNvSpPr/>
      </dsp:nvSpPr>
      <dsp:spPr>
        <a:xfrm rot="16200000">
          <a:off x="1741883" y="1182772"/>
          <a:ext cx="5085184" cy="2719638"/>
        </a:xfrm>
        <a:prstGeom prst="flowChartManualOperati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0" tIns="0" rIns="12700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2000" b="1" kern="1200" dirty="0" smtClean="0"/>
            <a:t>взаємодія ЗНУ з організаціями, підприємствами, установами, регіональними органами державної влади і місцевого самоврядування; регіональними, вітчизняними і міжнародними фондами і програмами. </a:t>
          </a:r>
          <a:endParaRPr lang="ru-RU" sz="2000" b="1" kern="1200" dirty="0" smtClean="0"/>
        </a:p>
      </dsp:txBody>
      <dsp:txXfrm rot="5400000">
        <a:off x="2924656" y="1017036"/>
        <a:ext cx="2719638" cy="3051110"/>
      </dsp:txXfrm>
    </dsp:sp>
    <dsp:sp modelId="{D2E053B7-08F5-417F-80DB-CE8FC5385A3A}">
      <dsp:nvSpPr>
        <dsp:cNvPr id="0" name=""/>
        <dsp:cNvSpPr/>
      </dsp:nvSpPr>
      <dsp:spPr>
        <a:xfrm rot="16200000">
          <a:off x="4665494" y="1182772"/>
          <a:ext cx="5085184" cy="2719638"/>
        </a:xfrm>
        <a:prstGeom prst="flowChartManualOperati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0" rIns="15240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2400" b="1" kern="1200" dirty="0" smtClean="0"/>
            <a:t>підтримка роботи відкритої регіональної платформи науково-виробничого співробітництва «</a:t>
          </a:r>
          <a:r>
            <a:rPr lang="en-US" sz="2400" b="1" kern="1200" dirty="0" err="1" smtClean="0"/>
            <a:t>InCube</a:t>
          </a:r>
          <a:r>
            <a:rPr lang="uk-UA" sz="2400" b="1" kern="1200" dirty="0" smtClean="0"/>
            <a:t>».</a:t>
          </a:r>
          <a:endParaRPr lang="ru-RU" sz="2400" b="1" kern="1200" dirty="0" smtClean="0"/>
        </a:p>
      </dsp:txBody>
      <dsp:txXfrm rot="5400000">
        <a:off x="5848267" y="1017036"/>
        <a:ext cx="2719638" cy="305111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FCC4CD-33FA-4770-BE72-EC5CF437EB9F}">
      <dsp:nvSpPr>
        <dsp:cNvPr id="0" name=""/>
        <dsp:cNvSpPr/>
      </dsp:nvSpPr>
      <dsp:spPr>
        <a:xfrm>
          <a:off x="766772" y="1497"/>
          <a:ext cx="3426005" cy="3426005"/>
        </a:xfrm>
        <a:prstGeom prst="ellipse">
          <a:avLst/>
        </a:prstGeom>
        <a:gradFill rotWithShape="0">
          <a:gsLst>
            <a:gs pos="0">
              <a:schemeClr val="accent4">
                <a:alpha val="5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alpha val="5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alpha val="5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88545" tIns="30480" rIns="188545" bIns="3048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2400" b="1" kern="1200" cap="none" spc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rPr>
            <a:t>інформаційно-аналітичний</a:t>
          </a:r>
          <a:endParaRPr lang="ru-RU" sz="2400" b="1" kern="1200" cap="none" spc="0" dirty="0">
            <a:ln w="18415" cmpd="sng">
              <a:solidFill>
                <a:srgbClr val="FFFFFF"/>
              </a:solidFill>
              <a:prstDash val="solid"/>
            </a:ln>
            <a:solidFill>
              <a:srgbClr val="FFFFFF"/>
            </a:solidFill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</a:endParaRPr>
        </a:p>
      </dsp:txBody>
      <dsp:txXfrm>
        <a:off x="1268499" y="503224"/>
        <a:ext cx="2422551" cy="2422551"/>
      </dsp:txXfrm>
    </dsp:sp>
    <dsp:sp modelId="{E60CB1F9-76A1-4A37-898F-4F5FCDFFA330}">
      <dsp:nvSpPr>
        <dsp:cNvPr id="0" name=""/>
        <dsp:cNvSpPr/>
      </dsp:nvSpPr>
      <dsp:spPr>
        <a:xfrm>
          <a:off x="3507577" y="1497"/>
          <a:ext cx="3426005" cy="3426005"/>
        </a:xfrm>
        <a:prstGeom prst="ellipse">
          <a:avLst/>
        </a:prstGeom>
        <a:gradFill rotWithShape="0">
          <a:gsLst>
            <a:gs pos="0">
              <a:schemeClr val="accent4">
                <a:alpha val="50000"/>
                <a:hueOff val="-1759972"/>
                <a:satOff val="-18065"/>
                <a:lumOff val="7550"/>
                <a:alphaOff val="0"/>
                <a:shade val="51000"/>
                <a:satMod val="130000"/>
              </a:schemeClr>
            </a:gs>
            <a:gs pos="80000">
              <a:schemeClr val="accent4">
                <a:alpha val="50000"/>
                <a:hueOff val="-1759972"/>
                <a:satOff val="-18065"/>
                <a:lumOff val="7550"/>
                <a:alphaOff val="0"/>
                <a:shade val="93000"/>
                <a:satMod val="130000"/>
              </a:schemeClr>
            </a:gs>
            <a:gs pos="100000">
              <a:schemeClr val="accent4">
                <a:alpha val="50000"/>
                <a:hueOff val="-1759972"/>
                <a:satOff val="-18065"/>
                <a:lumOff val="755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88545" tIns="30480" rIns="188545" bIns="3048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2400" b="1" kern="1200" cap="none" spc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rPr>
            <a:t>навчально-організаційний</a:t>
          </a:r>
          <a:endParaRPr lang="ru-RU" sz="2400" b="1" kern="1200" cap="none" spc="0" dirty="0">
            <a:ln w="18415" cmpd="sng">
              <a:solidFill>
                <a:srgbClr val="FFFFFF"/>
              </a:solidFill>
              <a:prstDash val="solid"/>
            </a:ln>
            <a:solidFill>
              <a:srgbClr val="FFFFFF"/>
            </a:solidFill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</a:endParaRPr>
        </a:p>
      </dsp:txBody>
      <dsp:txXfrm>
        <a:off x="4009304" y="503224"/>
        <a:ext cx="2422551" cy="2422551"/>
      </dsp:txXfrm>
    </dsp:sp>
    <dsp:sp modelId="{01E654DD-406C-423C-9495-8373178BC161}">
      <dsp:nvSpPr>
        <dsp:cNvPr id="0" name=""/>
        <dsp:cNvSpPr/>
      </dsp:nvSpPr>
      <dsp:spPr>
        <a:xfrm>
          <a:off x="6248381" y="1497"/>
          <a:ext cx="3426005" cy="3426005"/>
        </a:xfrm>
        <a:prstGeom prst="ellipse">
          <a:avLst/>
        </a:prstGeom>
        <a:gradFill rotWithShape="0">
          <a:gsLst>
            <a:gs pos="0">
              <a:schemeClr val="accent4">
                <a:alpha val="50000"/>
                <a:hueOff val="-3519944"/>
                <a:satOff val="-36129"/>
                <a:lumOff val="15099"/>
                <a:alphaOff val="0"/>
                <a:shade val="51000"/>
                <a:satMod val="130000"/>
              </a:schemeClr>
            </a:gs>
            <a:gs pos="80000">
              <a:schemeClr val="accent4">
                <a:alpha val="50000"/>
                <a:hueOff val="-3519944"/>
                <a:satOff val="-36129"/>
                <a:lumOff val="15099"/>
                <a:alphaOff val="0"/>
                <a:shade val="93000"/>
                <a:satMod val="130000"/>
              </a:schemeClr>
            </a:gs>
            <a:gs pos="100000">
              <a:schemeClr val="accent4">
                <a:alpha val="50000"/>
                <a:hueOff val="-3519944"/>
                <a:satOff val="-36129"/>
                <a:lumOff val="15099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88545" tIns="25400" rIns="188545" bIns="254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2000" b="1" kern="1200" cap="none" spc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rPr>
            <a:t>фандрайзинговий</a:t>
          </a:r>
          <a:endParaRPr lang="ru-RU" sz="2000" b="1" kern="1200" cap="none" spc="0" dirty="0">
            <a:ln w="18415" cmpd="sng">
              <a:solidFill>
                <a:srgbClr val="FFFFFF"/>
              </a:solidFill>
              <a:prstDash val="solid"/>
            </a:ln>
            <a:solidFill>
              <a:srgbClr val="FFFFFF"/>
            </a:solidFill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</a:endParaRPr>
        </a:p>
      </dsp:txBody>
      <dsp:txXfrm>
        <a:off x="6750108" y="503224"/>
        <a:ext cx="2422551" cy="242255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D165F5-D5F1-4DC3-9149-55C57974B32F}">
      <dsp:nvSpPr>
        <dsp:cNvPr id="0" name=""/>
        <dsp:cNvSpPr/>
      </dsp:nvSpPr>
      <dsp:spPr>
        <a:xfrm>
          <a:off x="42" y="1686161"/>
          <a:ext cx="4037792" cy="161511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1600" b="1" kern="1200" dirty="0" smtClean="0"/>
            <a:t>Моніторинг проектів та грантів, постійне поповнення банку інноваційних ідей; бази даних розроблених і реалізованих проектів; переліку вітчизняних та міжнародних фондів, організацій, що надають відповідну фінансову підтримку тощо; </a:t>
          </a:r>
          <a:endParaRPr lang="ru-RU" sz="1600" b="1" kern="1200" dirty="0" smtClean="0"/>
        </a:p>
      </dsp:txBody>
      <dsp:txXfrm>
        <a:off x="42" y="1686161"/>
        <a:ext cx="4037792" cy="1615116"/>
      </dsp:txXfrm>
    </dsp:sp>
    <dsp:sp modelId="{B26F655D-CB73-4328-8F2C-231A5C678863}">
      <dsp:nvSpPr>
        <dsp:cNvPr id="0" name=""/>
        <dsp:cNvSpPr/>
      </dsp:nvSpPr>
      <dsp:spPr>
        <a:xfrm>
          <a:off x="42" y="3301278"/>
          <a:ext cx="4037792" cy="1493280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uk-UA" sz="1600" b="1" kern="1200" dirty="0" smtClean="0"/>
            <a:t>Формування портфелю проектів, який дозволить досягти максимальної цінності та проводитиметься у два етапи: попередній відбір проектів та формування оптимального портфелю проектів для подальшої реалізації;</a:t>
          </a:r>
          <a:endParaRPr lang="ru-RU" sz="1600" b="1" kern="1200" dirty="0" smtClean="0"/>
        </a:p>
      </dsp:txBody>
      <dsp:txXfrm>
        <a:off x="42" y="3301278"/>
        <a:ext cx="4037792" cy="1493280"/>
      </dsp:txXfrm>
    </dsp:sp>
    <dsp:sp modelId="{64B21CE6-50BF-4BAE-8009-101ABD187CF3}">
      <dsp:nvSpPr>
        <dsp:cNvPr id="0" name=""/>
        <dsp:cNvSpPr/>
      </dsp:nvSpPr>
      <dsp:spPr>
        <a:xfrm>
          <a:off x="4603125" y="1686161"/>
          <a:ext cx="4037792" cy="1615116"/>
        </a:xfrm>
        <a:prstGeom prst="rect">
          <a:avLst/>
        </a:prstGeom>
        <a:solidFill>
          <a:schemeClr val="accent4">
            <a:hueOff val="-3519944"/>
            <a:satOff val="-36129"/>
            <a:lumOff val="15099"/>
            <a:alphaOff val="0"/>
          </a:schemeClr>
        </a:solidFill>
        <a:ln w="9525" cap="flat" cmpd="sng" algn="ctr">
          <a:solidFill>
            <a:schemeClr val="accent4">
              <a:hueOff val="-3519944"/>
              <a:satOff val="-36129"/>
              <a:lumOff val="15099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1600" b="1" kern="1200" dirty="0" smtClean="0"/>
            <a:t>Узагальнення і поширення інформації про вітчизняні та міжнародні проекти і програми, а також конкурси і гранти для студентів, молодих вчених, наукових, науково-педагогічних працівників в Україні та за кордоном;</a:t>
          </a:r>
          <a:endParaRPr lang="ru-RU" sz="1600" b="1" kern="1200" dirty="0" smtClean="0"/>
        </a:p>
      </dsp:txBody>
      <dsp:txXfrm>
        <a:off x="4603125" y="1686161"/>
        <a:ext cx="4037792" cy="1615116"/>
      </dsp:txXfrm>
    </dsp:sp>
    <dsp:sp modelId="{2901FED7-48D0-4790-AE19-038FCF97853F}">
      <dsp:nvSpPr>
        <dsp:cNvPr id="0" name=""/>
        <dsp:cNvSpPr/>
      </dsp:nvSpPr>
      <dsp:spPr>
        <a:xfrm>
          <a:off x="4603125" y="3301278"/>
          <a:ext cx="4037792" cy="1493280"/>
        </a:xfrm>
        <a:prstGeom prst="rect">
          <a:avLst/>
        </a:prstGeom>
        <a:solidFill>
          <a:schemeClr val="accent4">
            <a:tint val="40000"/>
            <a:alpha val="90000"/>
            <a:hueOff val="-2615671"/>
            <a:satOff val="-9408"/>
            <a:lumOff val="1029"/>
            <a:alphaOff val="0"/>
          </a:schemeClr>
        </a:solidFill>
        <a:ln w="9525" cap="flat" cmpd="sng" algn="ctr">
          <a:solidFill>
            <a:schemeClr val="accent4">
              <a:tint val="40000"/>
              <a:alpha val="90000"/>
              <a:hueOff val="-2615671"/>
              <a:satOff val="-9408"/>
              <a:lumOff val="1029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uk-UA" sz="1600" b="1" kern="1200" dirty="0" smtClean="0"/>
            <a:t>Популяризація результатів і досягнень університету у сфері проектної діяльності в друкованих та електронних ЗМІ і соціальних мережах;</a:t>
          </a:r>
          <a:endParaRPr lang="ru-RU" sz="1600" b="1" kern="1200" dirty="0" smtClean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uk-UA" sz="1600" b="1" kern="1200" dirty="0" smtClean="0"/>
            <a:t>Розробка і підтримка сайту відділу проектної діяльності;</a:t>
          </a:r>
          <a:endParaRPr lang="ru-RU" sz="1600" b="1" kern="1200" dirty="0" smtClean="0"/>
        </a:p>
      </dsp:txBody>
      <dsp:txXfrm>
        <a:off x="4603125" y="3301278"/>
        <a:ext cx="4037792" cy="149328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392B21-0D42-4D24-9976-ED95FFF16B6E}">
      <dsp:nvSpPr>
        <dsp:cNvPr id="0" name=""/>
        <dsp:cNvSpPr/>
      </dsp:nvSpPr>
      <dsp:spPr>
        <a:xfrm>
          <a:off x="0" y="736766"/>
          <a:ext cx="2722802" cy="163368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1800" b="1" kern="1200" dirty="0" smtClean="0"/>
            <a:t>організаційно-методична допомога виконавцям проектів на початковій стадії їх діяльності;</a:t>
          </a:r>
          <a:endParaRPr lang="ru-RU" sz="1800" b="1" kern="1200" dirty="0"/>
        </a:p>
      </dsp:txBody>
      <dsp:txXfrm>
        <a:off x="0" y="736766"/>
        <a:ext cx="2722802" cy="1633681"/>
      </dsp:txXfrm>
    </dsp:sp>
    <dsp:sp modelId="{5A0E417C-9844-481D-BE45-7F2649DF6D4F}">
      <dsp:nvSpPr>
        <dsp:cNvPr id="0" name=""/>
        <dsp:cNvSpPr/>
      </dsp:nvSpPr>
      <dsp:spPr>
        <a:xfrm>
          <a:off x="2995082" y="736766"/>
          <a:ext cx="2722802" cy="163368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1800" b="1" kern="1200" dirty="0" smtClean="0"/>
            <a:t>запровадження проектної діяльності в освітні програми як одну з форм підсумкового контролю;</a:t>
          </a:r>
          <a:endParaRPr lang="ru-RU" sz="1800" b="1" kern="1200" dirty="0"/>
        </a:p>
      </dsp:txBody>
      <dsp:txXfrm>
        <a:off x="2995082" y="736766"/>
        <a:ext cx="2722802" cy="1633681"/>
      </dsp:txXfrm>
    </dsp:sp>
    <dsp:sp modelId="{7B7C597F-6C2D-4256-B788-5C655EB1EF68}">
      <dsp:nvSpPr>
        <dsp:cNvPr id="0" name=""/>
        <dsp:cNvSpPr/>
      </dsp:nvSpPr>
      <dsp:spPr>
        <a:xfrm>
          <a:off x="5990165" y="736766"/>
          <a:ext cx="2722802" cy="163368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1800" b="1" kern="1200" dirty="0" smtClean="0"/>
            <a:t>підвищення кваліфікації на базі ЦПО для викладачів з метою отримання ними навичок з написання та реалізації проектів;</a:t>
          </a:r>
          <a:endParaRPr lang="ru-RU" sz="1800" b="1" kern="1200" dirty="0"/>
        </a:p>
      </dsp:txBody>
      <dsp:txXfrm>
        <a:off x="5990165" y="736766"/>
        <a:ext cx="2722802" cy="1633681"/>
      </dsp:txXfrm>
    </dsp:sp>
    <dsp:sp modelId="{06F2EB59-1BC9-40B9-B7A3-E751174400DA}">
      <dsp:nvSpPr>
        <dsp:cNvPr id="0" name=""/>
        <dsp:cNvSpPr/>
      </dsp:nvSpPr>
      <dsp:spPr>
        <a:xfrm>
          <a:off x="0" y="2642728"/>
          <a:ext cx="2722802" cy="163368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1800" b="1" kern="1200" dirty="0" smtClean="0"/>
            <a:t>створення проектних груп на факультетах та кафедрах з розробки та реалізації проектів;</a:t>
          </a:r>
          <a:endParaRPr lang="ru-RU" sz="1800" b="1" kern="1200" dirty="0"/>
        </a:p>
      </dsp:txBody>
      <dsp:txXfrm>
        <a:off x="0" y="2642728"/>
        <a:ext cx="2722802" cy="1633681"/>
      </dsp:txXfrm>
    </dsp:sp>
    <dsp:sp modelId="{3F3C726F-6EA5-4320-ACD4-58929084AC1A}">
      <dsp:nvSpPr>
        <dsp:cNvPr id="0" name=""/>
        <dsp:cNvSpPr/>
      </dsp:nvSpPr>
      <dsp:spPr>
        <a:xfrm>
          <a:off x="2995082" y="2642728"/>
          <a:ext cx="2722802" cy="163368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1800" b="1" kern="1200" dirty="0" smtClean="0"/>
            <a:t>організація і проведення науково-методичних і практичних семінарів щодо написання проектів;</a:t>
          </a:r>
          <a:endParaRPr lang="ru-RU" sz="1800" b="1" kern="1200" dirty="0"/>
        </a:p>
      </dsp:txBody>
      <dsp:txXfrm>
        <a:off x="2995082" y="2642728"/>
        <a:ext cx="2722802" cy="1633681"/>
      </dsp:txXfrm>
    </dsp:sp>
    <dsp:sp modelId="{32B2E56B-F7C9-4632-83B9-D64077ED41D1}">
      <dsp:nvSpPr>
        <dsp:cNvPr id="0" name=""/>
        <dsp:cNvSpPr/>
      </dsp:nvSpPr>
      <dsp:spPr>
        <a:xfrm>
          <a:off x="5990165" y="2642728"/>
          <a:ext cx="2722802" cy="163368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1800" b="1" kern="1200" dirty="0" smtClean="0"/>
            <a:t>активна взаємодія з відповідними структурними підрозділами університету в залежності від видів проектів.</a:t>
          </a:r>
          <a:endParaRPr lang="ru-RU" sz="1800" b="1" kern="1200" dirty="0"/>
        </a:p>
      </dsp:txBody>
      <dsp:txXfrm>
        <a:off x="5990165" y="2642728"/>
        <a:ext cx="2722802" cy="163368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3C40F6-854B-498F-9B9A-91FFB13DC8CB}">
      <dsp:nvSpPr>
        <dsp:cNvPr id="0" name=""/>
        <dsp:cNvSpPr/>
      </dsp:nvSpPr>
      <dsp:spPr>
        <a:xfrm>
          <a:off x="2678" y="1140358"/>
          <a:ext cx="2687835" cy="2687835"/>
        </a:xfrm>
        <a:prstGeom prst="ellipse">
          <a:avLst/>
        </a:prstGeom>
        <a:gradFill rotWithShape="0">
          <a:gsLst>
            <a:gs pos="0">
              <a:schemeClr val="accent2">
                <a:alpha val="5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alpha val="5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alpha val="5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47921" tIns="20320" rIns="147921" bIns="2032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1600" b="1" kern="1200" dirty="0" smtClean="0">
              <a:solidFill>
                <a:schemeClr val="bg1"/>
              </a:solidFill>
            </a:rPr>
            <a:t>пошук зовнішніх джерел фінансування для реалізації проектів ЗНУ;</a:t>
          </a:r>
          <a:endParaRPr lang="ru-RU" sz="1600" b="1" kern="1200" dirty="0">
            <a:solidFill>
              <a:schemeClr val="bg1"/>
            </a:solidFill>
          </a:endParaRPr>
        </a:p>
      </dsp:txBody>
      <dsp:txXfrm>
        <a:off x="396302" y="1533982"/>
        <a:ext cx="1900587" cy="1900587"/>
      </dsp:txXfrm>
    </dsp:sp>
    <dsp:sp modelId="{4102DE34-877B-4686-AAFA-9603BCDED208}">
      <dsp:nvSpPr>
        <dsp:cNvPr id="0" name=""/>
        <dsp:cNvSpPr/>
      </dsp:nvSpPr>
      <dsp:spPr>
        <a:xfrm>
          <a:off x="2152947" y="1140358"/>
          <a:ext cx="2687835" cy="2687835"/>
        </a:xfrm>
        <a:prstGeom prst="ellipse">
          <a:avLst/>
        </a:prstGeom>
        <a:gradFill rotWithShape="0">
          <a:gsLst>
            <a:gs pos="0">
              <a:schemeClr val="accent3">
                <a:alpha val="5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alpha val="5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alpha val="5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47921" tIns="20320" rIns="147921" bIns="2032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1600" b="1" kern="1200" dirty="0" smtClean="0">
              <a:solidFill>
                <a:schemeClr val="bg1"/>
              </a:solidFill>
            </a:rPr>
            <a:t>сприяння практичному застосуванню та комерціалізації продуктів і послуг, створених у процесі реалізації проектів;</a:t>
          </a:r>
          <a:endParaRPr lang="ru-RU" sz="1600" b="1" kern="1200" dirty="0">
            <a:solidFill>
              <a:schemeClr val="bg1"/>
            </a:solidFill>
          </a:endParaRPr>
        </a:p>
      </dsp:txBody>
      <dsp:txXfrm>
        <a:off x="2546571" y="1533982"/>
        <a:ext cx="1900587" cy="1900587"/>
      </dsp:txXfrm>
    </dsp:sp>
    <dsp:sp modelId="{24BDF944-0ABC-4681-8285-1E7572BE9C16}">
      <dsp:nvSpPr>
        <dsp:cNvPr id="0" name=""/>
        <dsp:cNvSpPr/>
      </dsp:nvSpPr>
      <dsp:spPr>
        <a:xfrm>
          <a:off x="4303216" y="1140358"/>
          <a:ext cx="2687835" cy="2687835"/>
        </a:xfrm>
        <a:prstGeom prst="ellipse">
          <a:avLst/>
        </a:prstGeom>
        <a:gradFill rotWithShape="0">
          <a:gsLst>
            <a:gs pos="0">
              <a:schemeClr val="accent4">
                <a:alpha val="5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alpha val="5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alpha val="5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47921" tIns="20320" rIns="147921" bIns="2032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1600" b="1" kern="1200" dirty="0" smtClean="0">
              <a:solidFill>
                <a:schemeClr val="bg1"/>
              </a:solidFill>
            </a:rPr>
            <a:t>сприяння налагодженню прямих контактів між виконавцями проектів та представниками виробничої і соціальної сфер;</a:t>
          </a:r>
          <a:endParaRPr lang="ru-RU" sz="1600" b="1" kern="1200" dirty="0">
            <a:solidFill>
              <a:schemeClr val="bg1"/>
            </a:solidFill>
          </a:endParaRPr>
        </a:p>
      </dsp:txBody>
      <dsp:txXfrm>
        <a:off x="4696840" y="1533982"/>
        <a:ext cx="1900587" cy="1900587"/>
      </dsp:txXfrm>
    </dsp:sp>
    <dsp:sp modelId="{4FD2AA21-2BCF-4737-8B36-7111F836443B}">
      <dsp:nvSpPr>
        <dsp:cNvPr id="0" name=""/>
        <dsp:cNvSpPr/>
      </dsp:nvSpPr>
      <dsp:spPr>
        <a:xfrm>
          <a:off x="6453485" y="1140358"/>
          <a:ext cx="2687835" cy="2687835"/>
        </a:xfrm>
        <a:prstGeom prst="ellipse">
          <a:avLst/>
        </a:prstGeom>
        <a:gradFill rotWithShape="0">
          <a:gsLst>
            <a:gs pos="0">
              <a:schemeClr val="accent5">
                <a:alpha val="5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alpha val="5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alpha val="5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47921" tIns="20320" rIns="147921" bIns="2032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1600" b="1" kern="1200" dirty="0" smtClean="0">
              <a:solidFill>
                <a:schemeClr val="bg1"/>
              </a:solidFill>
            </a:rPr>
            <a:t>співпраця з міжнародними, національними, регіональними фондами і програмами, органами державної влади та місцевого самоврядування;</a:t>
          </a:r>
          <a:endParaRPr lang="ru-RU" sz="1600" b="1" kern="1200" dirty="0">
            <a:solidFill>
              <a:schemeClr val="bg1"/>
            </a:solidFill>
          </a:endParaRPr>
        </a:p>
      </dsp:txBody>
      <dsp:txXfrm>
        <a:off x="6847109" y="1533982"/>
        <a:ext cx="1900587" cy="1900587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6F7DB1-854C-4379-9B3F-F497D0FEBBE8}">
      <dsp:nvSpPr>
        <dsp:cNvPr id="0" name=""/>
        <dsp:cNvSpPr/>
      </dsp:nvSpPr>
      <dsp:spPr>
        <a:xfrm>
          <a:off x="1809574" y="2818983"/>
          <a:ext cx="2000874" cy="1717520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320" rIns="0" bIns="2032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1600" b="1" kern="1200" dirty="0" smtClean="0"/>
            <a:t>створення організаційних умов для більш швидкого досягнення поставленої мети</a:t>
          </a:r>
          <a:endParaRPr lang="ru-RU" sz="1600" b="1" kern="1200" dirty="0"/>
        </a:p>
      </dsp:txBody>
      <dsp:txXfrm>
        <a:off x="2119440" y="3084967"/>
        <a:ext cx="1381142" cy="1185552"/>
      </dsp:txXfrm>
    </dsp:sp>
    <dsp:sp modelId="{B36CCC8E-3621-48C9-97E3-0EC7A859C2AD}">
      <dsp:nvSpPr>
        <dsp:cNvPr id="0" name=""/>
        <dsp:cNvSpPr/>
      </dsp:nvSpPr>
      <dsp:spPr>
        <a:xfrm>
          <a:off x="1872156" y="3577940"/>
          <a:ext cx="233582" cy="201420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1EBDC1-917D-4E8F-9362-316B802D678A}">
      <dsp:nvSpPr>
        <dsp:cNvPr id="0" name=""/>
        <dsp:cNvSpPr/>
      </dsp:nvSpPr>
      <dsp:spPr>
        <a:xfrm>
          <a:off x="111034" y="1885371"/>
          <a:ext cx="2000874" cy="1717520"/>
        </a:xfrm>
        <a:prstGeom prst="hexagon">
          <a:avLst>
            <a:gd name="adj" fmla="val 25000"/>
            <a:gd name="vf" fmla="val 115470"/>
          </a:avLst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A8CC85-3949-444F-B23C-DC36D34CF4F1}">
      <dsp:nvSpPr>
        <dsp:cNvPr id="0" name=""/>
        <dsp:cNvSpPr/>
      </dsp:nvSpPr>
      <dsp:spPr>
        <a:xfrm>
          <a:off x="1465811" y="3364725"/>
          <a:ext cx="233582" cy="201420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295C30-B893-40D7-B851-9C0C191CFE90}">
      <dsp:nvSpPr>
        <dsp:cNvPr id="0" name=""/>
        <dsp:cNvSpPr/>
      </dsp:nvSpPr>
      <dsp:spPr>
        <a:xfrm>
          <a:off x="3506351" y="1872215"/>
          <a:ext cx="2000874" cy="1717520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320" rIns="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1600" b="1" kern="1200" dirty="0" smtClean="0"/>
            <a:t>швидке стратегічне реагування</a:t>
          </a:r>
          <a:endParaRPr lang="ru-RU" sz="1600" b="1" kern="1200" dirty="0" smtClean="0"/>
        </a:p>
      </dsp:txBody>
      <dsp:txXfrm>
        <a:off x="3816217" y="2138199"/>
        <a:ext cx="1381142" cy="1185552"/>
      </dsp:txXfrm>
    </dsp:sp>
    <dsp:sp modelId="{695FF77A-9AA7-433A-BEFD-35C554AA6E4A}">
      <dsp:nvSpPr>
        <dsp:cNvPr id="0" name=""/>
        <dsp:cNvSpPr/>
      </dsp:nvSpPr>
      <dsp:spPr>
        <a:xfrm>
          <a:off x="4876995" y="3349754"/>
          <a:ext cx="233582" cy="201420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9BB1CC-EBB8-422D-B85A-1388732038D5}">
      <dsp:nvSpPr>
        <dsp:cNvPr id="0" name=""/>
        <dsp:cNvSpPr/>
      </dsp:nvSpPr>
      <dsp:spPr>
        <a:xfrm>
          <a:off x="5211943" y="2816261"/>
          <a:ext cx="2000874" cy="1717520"/>
        </a:xfrm>
        <a:prstGeom prst="hexagon">
          <a:avLst>
            <a:gd name="adj" fmla="val 25000"/>
            <a:gd name="vf" fmla="val 115470"/>
          </a:avLst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7113FE-C083-4232-8A39-047083550D6E}">
      <dsp:nvSpPr>
        <dsp:cNvPr id="0" name=""/>
        <dsp:cNvSpPr/>
      </dsp:nvSpPr>
      <dsp:spPr>
        <a:xfrm>
          <a:off x="5257778" y="3585652"/>
          <a:ext cx="233582" cy="201420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95D6E3-784A-4C4D-931B-D1407493C196}">
      <dsp:nvSpPr>
        <dsp:cNvPr id="0" name=""/>
        <dsp:cNvSpPr/>
      </dsp:nvSpPr>
      <dsp:spPr>
        <a:xfrm>
          <a:off x="1809574" y="946768"/>
          <a:ext cx="2000874" cy="1717520"/>
        </a:xfrm>
        <a:prstGeom prst="hexagon">
          <a:avLst>
            <a:gd name="adj" fmla="val 25000"/>
            <a:gd name="vf" fmla="val 11547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320" rIns="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1600" b="1" kern="1200" dirty="0" smtClean="0"/>
            <a:t>ефективну координацію робіт по досягненню загальної мети</a:t>
          </a:r>
          <a:endParaRPr lang="ru-RU" sz="1600" b="1" kern="1200" dirty="0" smtClean="0"/>
        </a:p>
      </dsp:txBody>
      <dsp:txXfrm>
        <a:off x="2119440" y="1212752"/>
        <a:ext cx="1381142" cy="1185552"/>
      </dsp:txXfrm>
    </dsp:sp>
    <dsp:sp modelId="{4C032AAF-1C98-4590-96C9-9B4729A79080}">
      <dsp:nvSpPr>
        <dsp:cNvPr id="0" name=""/>
        <dsp:cNvSpPr/>
      </dsp:nvSpPr>
      <dsp:spPr>
        <a:xfrm>
          <a:off x="3171403" y="982153"/>
          <a:ext cx="233582" cy="201420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24F1E2-8C78-45C6-AB6D-4BE18111509C}">
      <dsp:nvSpPr>
        <dsp:cNvPr id="0" name=""/>
        <dsp:cNvSpPr/>
      </dsp:nvSpPr>
      <dsp:spPr>
        <a:xfrm>
          <a:off x="3506351" y="0"/>
          <a:ext cx="2000874" cy="1717520"/>
        </a:xfrm>
        <a:prstGeom prst="hexagon">
          <a:avLst>
            <a:gd name="adj" fmla="val 25000"/>
            <a:gd name="vf" fmla="val 115470"/>
          </a:avLst>
        </a:prstGeom>
        <a:blipFill rotWithShape="0">
          <a:blip xmlns:r="http://schemas.openxmlformats.org/officeDocument/2006/relationships" r:embed="rId3"/>
          <a:stretch>
            <a:fillRect/>
          </a:stretch>
        </a:blip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030D18-05A4-4D06-AA98-11BFCC82E6E4}">
      <dsp:nvSpPr>
        <dsp:cNvPr id="0" name=""/>
        <dsp:cNvSpPr/>
      </dsp:nvSpPr>
      <dsp:spPr>
        <a:xfrm>
          <a:off x="3552186" y="761225"/>
          <a:ext cx="233582" cy="201420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B1F788-AA9C-4D0F-B0F6-82A00D87151A}">
      <dsp:nvSpPr>
        <dsp:cNvPr id="0" name=""/>
        <dsp:cNvSpPr/>
      </dsp:nvSpPr>
      <dsp:spPr>
        <a:xfrm>
          <a:off x="5211943" y="944046"/>
          <a:ext cx="2000874" cy="1717520"/>
        </a:xfrm>
        <a:prstGeom prst="hexagon">
          <a:avLst>
            <a:gd name="adj" fmla="val 25000"/>
            <a:gd name="vf" fmla="val 11547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320" rIns="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1600" b="1" kern="1200" dirty="0" smtClean="0"/>
            <a:t>оптимізацію використання ресурсів</a:t>
          </a:r>
          <a:endParaRPr lang="ru-RU" sz="1600" b="1" kern="1200" dirty="0" smtClean="0"/>
        </a:p>
      </dsp:txBody>
      <dsp:txXfrm>
        <a:off x="5521809" y="1210030"/>
        <a:ext cx="1381142" cy="1185552"/>
      </dsp:txXfrm>
    </dsp:sp>
    <dsp:sp modelId="{EC2DC57C-A54F-48A0-B4B1-6C60F44CC1F1}">
      <dsp:nvSpPr>
        <dsp:cNvPr id="0" name=""/>
        <dsp:cNvSpPr/>
      </dsp:nvSpPr>
      <dsp:spPr>
        <a:xfrm>
          <a:off x="6932519" y="1702096"/>
          <a:ext cx="233582" cy="201420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7EA148-80B0-4BF8-8D70-FB1B2A05D541}">
      <dsp:nvSpPr>
        <dsp:cNvPr id="0" name=""/>
        <dsp:cNvSpPr/>
      </dsp:nvSpPr>
      <dsp:spPr>
        <a:xfrm>
          <a:off x="6924586" y="1888092"/>
          <a:ext cx="2000874" cy="1717520"/>
        </a:xfrm>
        <a:prstGeom prst="hexagon">
          <a:avLst>
            <a:gd name="adj" fmla="val 25000"/>
            <a:gd name="vf" fmla="val 115470"/>
          </a:avLst>
        </a:prstGeom>
        <a:blipFill rotWithShape="0">
          <a:blip xmlns:r="http://schemas.openxmlformats.org/officeDocument/2006/relationships" r:embed="rId4"/>
          <a:stretch>
            <a:fillRect/>
          </a:stretch>
        </a:blip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681B63-7392-47F5-8692-F0B7A97F6694}">
      <dsp:nvSpPr>
        <dsp:cNvPr id="0" name=""/>
        <dsp:cNvSpPr/>
      </dsp:nvSpPr>
      <dsp:spPr>
        <a:xfrm>
          <a:off x="7328287" y="1918487"/>
          <a:ext cx="233582" cy="201420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default#1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HexagonCluster">
  <dgm:title val=""/>
  <dgm:desc val=""/>
  <dgm:catLst>
    <dgm:cat type="picture" pri="21000"/>
    <dgm:cat type="relationship" pri="3200"/>
    <dgm:cat type="pictureconvert" pri="2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21"/>
      <dgm:chPref val="21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3871"/>
        </dgm:alg>
        <dgm:constrLst>
          <dgm:constr type="primFontSz" for="des" ptType="node" op="equ" val="65"/>
          <dgm:constr type="l" for="ch" forName="text1" refType="w" fact="0.4525"/>
          <dgm:constr type="t" for="ch" forName="text1" refType="h" fact="0.346"/>
          <dgm:constr type="w" for="ch" forName="text1" refType="w" fact="0.5475"/>
          <dgm:constr type="h" for="ch" forName="text1" refType="h" fact="0.654"/>
          <dgm:constr type="l" for="ch" forName="textaccent1" refType="w" fact="0.4652"/>
          <dgm:constr type="t" for="ch" forName="textaccent1" refType="h" fact="0.6348"/>
          <dgm:constr type="w" for="ch" forName="textaccent1" refType="w" fact="0.0639"/>
          <dgm:constr type="h" for="ch" forName="textaccent1" refType="h" fact="0.0765"/>
          <dgm:constr type="l" for="ch" forName="image1" refType="w" fact="0"/>
          <dgm:constr type="t" for="ch" forName="image1" refType="h" fact="0"/>
          <dgm:constr type="w" for="ch" forName="image1" refType="w" fact="0.5468"/>
          <dgm:constr type="h" for="ch" forName="image1" refType="h" fact="0.6538"/>
          <dgm:constr type="l" for="ch" forName="imageaccent1" refType="w" fact="0.3702"/>
          <dgm:constr type="t" for="ch" forName="imageaccent1" refType="h" fact="0.5633"/>
          <dgm:constr type="w" for="ch" forName="imageaccent1" refType="w" fact="0.0639"/>
          <dgm:constr type="h" for="ch" forName="imageaccent1" refType="h" fact="0.0765"/>
        </dgm:constrLst>
      </dgm:if>
      <dgm:if name="Name3" axis="ch" ptType="node" func="cnt" op="equ" val="2">
        <dgm:alg type="composite">
          <dgm:param type="ar" val="2.6443"/>
        </dgm:alg>
        <dgm:constrLst>
          <dgm:constr type="primFontSz" for="des" ptType="node" op="equ" val="65"/>
          <dgm:constr type="l" for="ch" forName="text1" refType="w" fact="0.2383"/>
          <dgm:constr type="t" for="ch" forName="text1" refType="h" fact="0.3501"/>
          <dgm:constr type="w" for="ch" forName="text1" refType="w" fact="0.285"/>
          <dgm:constr type="h" for="ch" forName="text1" refType="h" fact="0.6499"/>
          <dgm:constr type="l" for="ch" forName="textaccent1" refType="w" fact="0.2472"/>
          <dgm:constr type="t" for="ch" forName="textaccent1" refType="h" fact="0.6371"/>
          <dgm:constr type="w" for="ch" forName="textaccent1" refType="w" fact="0.0333"/>
          <dgm:constr type="h" for="ch" forName="textaccent1" refType="h" fact="0.076"/>
          <dgm:constr type="l" for="ch" forName="image1" refType="w" fact="0"/>
          <dgm:constr type="t" for="ch" forName="image1" refType="h" fact="0"/>
          <dgm:constr type="w" for="ch" forName="image1" refType="w" fact="0.285"/>
          <dgm:constr type="h" for="ch" forName="image1" refType="h" fact="0.6499"/>
          <dgm:constr type="l" for="ch" forName="imageaccent1" refType="w" fact="0.1942"/>
          <dgm:constr type="t" for="ch" forName="imageaccent1" refType="h" fact="0.5602"/>
          <dgm:constr type="w" for="ch" forName="imageaccent1" refType="w" fact="0.0333"/>
          <dgm:constr type="h" for="ch" forName="imageaccent1" refType="h" fact="0.076"/>
          <dgm:constr type="l" for="ch" forName="text2" refType="w" fact="0.4767"/>
          <dgm:constr type="t" for="ch" forName="text2" refType="h" fact="0"/>
          <dgm:constr type="w" for="ch" forName="text2" refType="w" fact="0.285"/>
          <dgm:constr type="h" for="ch" forName="text2" refType="h" fact="0.6499"/>
          <dgm:constr type="l" for="ch" forName="textaccent2" refType="w" fact="0.6709"/>
          <dgm:constr type="t" for="ch" forName="textaccent2" refType="h" fact="0.5602"/>
          <dgm:constr type="w" for="ch" forName="textaccent2" refType="w" fact="0.0333"/>
          <dgm:constr type="h" for="ch" forName="textaccent2" refType="h" fact="0.076"/>
          <dgm:constr type="l" for="ch" forName="image2" refType="w" fact="0.715"/>
          <dgm:constr type="t" for="ch" forName="image2" refType="h" fact="0.3501"/>
          <dgm:constr type="w" for="ch" forName="image2" refType="w" fact="0.285"/>
          <dgm:constr type="h" for="ch" forName="image2" refType="h" fact="0.6499"/>
          <dgm:constr type="l" for="ch" forName="imageaccent2" refType="w" fact="0.7239"/>
          <dgm:constr type="t" for="ch" forName="imageaccent2" refType="h" fact="0.6371"/>
          <dgm:constr type="w" for="ch" forName="imageaccent2" refType="w" fact="0.0333"/>
          <dgm:constr type="h" for="ch" forName="imageaccent2" refType="h" fact="0.076"/>
        </dgm:constrLst>
      </dgm:if>
      <dgm:if name="Name4" axis="ch" ptType="node" func="cnt" op="equ" val="3">
        <dgm:alg type="composite">
          <dgm:param type="ar" val="1.5623"/>
        </dgm:alg>
        <dgm:constrLst>
          <dgm:constr type="primFontSz" for="des" ptType="node" op="equ" val="65"/>
          <dgm:constr type="l" for="ch" forName="text1" refType="w" fact="0.2402"/>
          <dgm:constr type="t" for="ch" forName="text1" refType="h" fact="0.6215"/>
          <dgm:constr type="w" for="ch" forName="text1" refType="w" fact="0.281"/>
          <dgm:constr type="h" for="ch" forName="text1" refType="h" fact="0.3785"/>
          <dgm:constr type="l" for="ch" forName="textaccent1" refType="w" fact="0.2475"/>
          <dgm:constr type="t" for="ch" forName="textaccent1" refType="h" fact="0.7886"/>
          <dgm:constr type="w" for="ch" forName="textaccent1" refType="w" fact="0.0329"/>
          <dgm:constr type="h" for="ch" forName="textaccent1" refType="h" fact="0.0443"/>
          <dgm:constr type="l" for="ch" forName="image1" refType="w" fact="0"/>
          <dgm:constr type="t" for="ch" forName="image1" refType="h" fact="0.4182"/>
          <dgm:constr type="w" for="ch" forName="image1" refType="w" fact="0.281"/>
          <dgm:constr type="h" for="ch" forName="image1" refType="h" fact="0.3785"/>
          <dgm:constr type="l" for="ch" forName="imageaccent1" refType="w" fact="0.1913"/>
          <dgm:constr type="t" for="ch" forName="imageaccent1" refType="h" fact="0.7467"/>
          <dgm:constr type="w" for="ch" forName="imageaccent1" refType="w" fact="0.0329"/>
          <dgm:constr type="h" for="ch" forName="imageaccent1" refType="h" fact="0.0443"/>
          <dgm:constr type="l" for="ch" forName="text2" refType="w" fact="0.4796"/>
          <dgm:constr type="t" for="ch" forName="text2" refType="h" fact="0.4137"/>
          <dgm:constr type="w" for="ch" forName="text2" refType="w" fact="0.281"/>
          <dgm:constr type="h" for="ch" forName="text2" refType="h" fact="0.3785"/>
          <dgm:constr type="l" for="ch" forName="textaccent2" refType="w" fact="0.6717"/>
          <dgm:constr type="t" for="ch" forName="textaccent2" refType="h" fact="0.7418"/>
          <dgm:constr type="w" for="ch" forName="textaccent2" refType="w" fact="0.0329"/>
          <dgm:constr type="h" for="ch" forName="textaccent2" refType="h" fact="0.0443"/>
          <dgm:constr type="l" for="ch" forName="image2" refType="w" fact="0.719"/>
          <dgm:constr type="t" for="ch" forName="image2" refType="h" fact="0.6215"/>
          <dgm:constr type="w" for="ch" forName="image2" refType="w" fact="0.281"/>
          <dgm:constr type="h" for="ch" forName="image2" refType="h" fact="0.3785"/>
          <dgm:constr type="l" for="ch" forName="imageaccent2" refType="w" fact="0.7263"/>
          <dgm:constr type="t" for="ch" forName="imageaccent2" refType="h" fact="0.7886"/>
          <dgm:constr type="w" for="ch" forName="imageaccent2" refType="w" fact="0.0329"/>
          <dgm:constr type="h" for="ch" forName="imageaccent2" refType="h" fact="0.0443"/>
          <dgm:constr type="l" for="ch" forName="text3" refType="w" fact="0.2402"/>
          <dgm:constr type="t" for="ch" forName="text3" refType="h" fact="0.2068"/>
          <dgm:constr type="w" for="ch" forName="text3" refType="w" fact="0.281"/>
          <dgm:constr type="h" for="ch" forName="text3" refType="h" fact="0.3785"/>
          <dgm:constr type="l" for="ch" forName="textaccent3" refType="w" fact="0.4307"/>
          <dgm:constr type="t" for="ch" forName="textaccent3" refType="h" fact="0.215"/>
          <dgm:constr type="w" for="ch" forName="textaccent3" refType="w" fact="0.0329"/>
          <dgm:constr type="h" for="ch" forName="textaccent3" refType="h" fact="0.0443"/>
          <dgm:constr type="l" for="ch" forName="image3" refType="w" fact="0.4796"/>
          <dgm:constr type="t" for="ch" forName="image3" refType="h" fact="0"/>
          <dgm:constr type="w" for="ch" forName="image3" refType="w" fact="0.281"/>
          <dgm:constr type="h" for="ch" forName="image3" refType="h" fact="0.3785"/>
          <dgm:constr type="l" for="ch" forName="imageaccent3" refType="w" fact="0.4879"/>
          <dgm:constr type="t" for="ch" forName="imageaccent3" refType="h" fact="0.1662"/>
          <dgm:constr type="w" for="ch" forName="imageaccent3" refType="w" fact="0.0329"/>
          <dgm:constr type="h" for="ch" forName="imageaccent3" refType="h" fact="0.0443"/>
        </dgm:constrLst>
      </dgm:if>
      <dgm:if name="Name5" axis="ch" ptType="node" func="cnt" op="equ" val="4">
        <dgm:alg type="composite">
          <dgm:param type="ar" val="1.943"/>
        </dgm:alg>
        <dgm:constrLst>
          <dgm:constr type="primFontSz" for="des" ptType="node" op="equ" val="65"/>
          <dgm:constr type="l" for="ch" forName="image2" refType="w" fact="0.5787"/>
          <dgm:constr type="t" for="ch" forName="image2" refType="h" fact="0.6208"/>
          <dgm:constr type="w" for="ch" forName="image2" refType="w" fact="0.227"/>
          <dgm:constr type="h" for="ch" forName="image2" refType="h" fact="0.3786"/>
          <dgm:constr type="l" for="ch" forName="text4" refType="w" fact="0.5787"/>
          <dgm:constr type="t" for="ch" forName="text4" refType="h" fact="0.2081"/>
          <dgm:constr type="w" for="ch" forName="text4" refType="w" fact="0.227"/>
          <dgm:constr type="h" for="ch" forName="text4" refType="h" fact="0.3786"/>
          <dgm:constr type="l" for="ch" forName="text2" refType="w" fact="0.3852"/>
          <dgm:constr type="t" for="ch" forName="text2" refType="h" fact="0.4127"/>
          <dgm:constr type="w" for="ch" forName="text2" refType="w" fact="0.227"/>
          <dgm:constr type="h" for="ch" forName="text2" refType="h" fact="0.3786"/>
          <dgm:constr type="l" for="ch" forName="image3" refType="w" fact="0.3852"/>
          <dgm:constr type="t" for="ch" forName="image3" refType="h" fact="0"/>
          <dgm:constr type="w" for="ch" forName="image3" refType="w" fact="0.227"/>
          <dgm:constr type="h" for="ch" forName="image3" refType="h" fact="0.3786"/>
          <dgm:constr type="l" for="ch" forName="text1" refType="w" fact="0.1927"/>
          <dgm:constr type="t" for="ch" forName="text1" refType="h" fact="0.6214"/>
          <dgm:constr type="w" for="ch" forName="text1" refType="w" fact="0.227"/>
          <dgm:constr type="h" for="ch" forName="text1" refType="h" fact="0.3786"/>
          <dgm:constr type="l" for="ch" forName="textaccent1" refType="w" fact="0.1998"/>
          <dgm:constr type="t" for="ch" forName="textaccent1" refType="h" fact="0.7887"/>
          <dgm:constr type="w" for="ch" forName="textaccent1" refType="w" fact="0.0265"/>
          <dgm:constr type="h" for="ch" forName="textaccent1" refType="h" fact="0.0444"/>
          <dgm:constr type="l" for="ch" forName="image1" refType="w" fact="0"/>
          <dgm:constr type="t" for="ch" forName="image1" refType="h" fact="0.4156"/>
          <dgm:constr type="w" for="ch" forName="image1" refType="w" fact="0.227"/>
          <dgm:constr type="h" for="ch" forName="image1" refType="h" fact="0.3786"/>
          <dgm:constr type="l" for="ch" forName="imageaccent1" refType="w" fact="0.1537"/>
          <dgm:constr type="t" for="ch" forName="imageaccent1" refType="h" fact="0.7417"/>
          <dgm:constr type="w" for="ch" forName="imageaccent1" refType="w" fact="0.0265"/>
          <dgm:constr type="h" for="ch" forName="imageaccent1" refType="h" fact="0.0444"/>
          <dgm:constr type="l" for="ch" forName="textaccent2" refType="w" fact="0.5407"/>
          <dgm:constr type="t" for="ch" forName="textaccent2" refType="h" fact="0.7384"/>
          <dgm:constr type="w" for="ch" forName="textaccent2" refType="w" fact="0.0265"/>
          <dgm:constr type="h" for="ch" forName="textaccent2" refType="h" fact="0.0444"/>
          <dgm:constr type="l" for="ch" forName="imageaccent2" refType="w" fact="0.5839"/>
          <dgm:constr type="t" for="ch" forName="imageaccent2" refType="h" fact="0.7904"/>
          <dgm:constr type="w" for="ch" forName="imageaccent2" refType="w" fact="0.0265"/>
          <dgm:constr type="h" for="ch" forName="imageaccent2" refType="h" fact="0.0444"/>
          <dgm:constr type="l" for="ch" forName="text3" refType="w" fact="0.1927"/>
          <dgm:constr type="t" for="ch" forName="text3" refType="h" fact="0.2087"/>
          <dgm:constr type="w" for="ch" forName="text3" refType="w" fact="0.227"/>
          <dgm:constr type="h" for="ch" forName="text3" refType="h" fact="0.3786"/>
          <dgm:constr type="l" for="ch" forName="textaccent3" refType="w" fact="0.3472"/>
          <dgm:constr type="t" for="ch" forName="textaccent3" refType="h" fact="0.2165"/>
          <dgm:constr type="w" for="ch" forName="textaccent3" refType="w" fact="0.0265"/>
          <dgm:constr type="h" for="ch" forName="textaccent3" refType="h" fact="0.0444"/>
          <dgm:constr type="l" for="ch" forName="imageaccent3" refType="w" fact="0.3904"/>
          <dgm:constr type="t" for="ch" forName="imageaccent3" refType="h" fact="0.1678"/>
          <dgm:constr type="w" for="ch" forName="imageaccent3" refType="w" fact="0.0265"/>
          <dgm:constr type="h" for="ch" forName="imageaccent3" refType="h" fact="0.0444"/>
          <dgm:constr type="l" for="ch" forName="textaccent4" refType="w" fact="0.7739"/>
          <dgm:constr type="t" for="ch" forName="textaccent4" refType="h" fact="0.3752"/>
          <dgm:constr type="w" for="ch" forName="textaccent4" refType="w" fact="0.0265"/>
          <dgm:constr type="h" for="ch" forName="textaccent4" refType="h" fact="0.0444"/>
          <dgm:constr type="l" for="ch" forName="image4" refType="w" fact="0.773"/>
          <dgm:constr type="t" for="ch" forName="image4" refType="h" fact="0.4162"/>
          <dgm:constr type="w" for="ch" forName="image4" refType="w" fact="0.227"/>
          <dgm:constr type="h" for="ch" forName="image4" refType="h" fact="0.3786"/>
          <dgm:constr type="l" for="ch" forName="imageaccent4" refType="w" fact="0.8188"/>
          <dgm:constr type="t" for="ch" forName="imageaccent4" refType="h" fact="0.4229"/>
          <dgm:constr type="w" for="ch" forName="imageaccent4" refType="w" fact="0.0265"/>
          <dgm:constr type="h" for="ch" forName="imageaccent4" refType="h" fact="0.0444"/>
        </dgm:constrLst>
      </dgm:if>
      <dgm:if name="Name6" axis="ch" ptType="node" func="cnt" op="equ" val="5">
        <dgm:alg type="composite">
          <dgm:param type="ar" val="2.3203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4193"/>
          <dgm:constr type="w" for="ch" forName="image4" refType="w" fact="0.1886"/>
          <dgm:constr type="h" for="ch" forName="image4" refType="h" fact="0.3757"/>
          <dgm:constr type="l" for="ch" forName="text5" refType="w" fact="0.6491"/>
          <dgm:constr type="t" for="ch" forName="text5" refType="h" fact="0.004"/>
          <dgm:constr type="w" for="ch" forName="text5" refType="w" fact="0.1886"/>
          <dgm:constr type="h" for="ch" forName="text5" refType="h" fact="0.3757"/>
          <dgm:constr type="l" for="ch" forName="image5" refType="w" fact="0.8114"/>
          <dgm:constr type="t" for="ch" forName="image5" refType="h" fact="0.2136"/>
          <dgm:constr type="w" for="ch" forName="image5" refType="w" fact="0.1886"/>
          <dgm:constr type="h" for="ch" forName="image5" refType="h" fact="0.3757"/>
          <dgm:constr type="l" for="ch" forName="image2" refType="w" fact="0.4868"/>
          <dgm:constr type="t" for="ch" forName="image2" refType="h" fact="0.6235"/>
          <dgm:constr type="w" for="ch" forName="image2" refType="w" fact="0.1886"/>
          <dgm:constr type="h" for="ch" forName="image2" refType="h" fact="0.3757"/>
          <dgm:constr type="l" for="ch" forName="text4" refType="w" fact="0.4868"/>
          <dgm:constr type="t" for="ch" forName="text4" refType="h" fact="0.2081"/>
          <dgm:constr type="w" for="ch" forName="text4" refType="w" fact="0.1886"/>
          <dgm:constr type="h" for="ch" forName="text4" refType="h" fact="0.3757"/>
          <dgm:constr type="l" for="ch" forName="text2" refType="w" fact="0.3246"/>
          <dgm:constr type="t" for="ch" forName="text2" refType="h" fact="0.4154"/>
          <dgm:constr type="w" for="ch" forName="text2" refType="w" fact="0.1886"/>
          <dgm:constr type="h" for="ch" forName="text2" refType="h" fact="0.3757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757"/>
          <dgm:constr type="l" for="ch" forName="text1" refType="w" fact="0.1623"/>
          <dgm:constr type="t" for="ch" forName="text1" refType="h" fact="0.6243"/>
          <dgm:constr type="w" for="ch" forName="text1" refType="w" fact="0.1886"/>
          <dgm:constr type="h" for="ch" forName="text1" refType="h" fact="0.3757"/>
          <dgm:constr type="l" for="ch" forName="text3" refType="w" fact="0.1623"/>
          <dgm:constr type="t" for="ch" forName="text3" refType="h" fact="0.2089"/>
          <dgm:constr type="w" for="ch" forName="text3" refType="w" fact="0.1886"/>
          <dgm:constr type="h" for="ch" forName="text3" refType="h" fact="0.3757"/>
          <dgm:constr type="l" for="ch" forName="textaccent1" refType="w" fact="0.1668"/>
          <dgm:constr type="t" for="ch" forName="textaccent1" refType="h" fact="0.7923"/>
          <dgm:constr type="w" for="ch" forName="textaccent1" refType="w" fact="0.022"/>
          <dgm:constr type="h" for="ch" forName="textaccent1" refType="h" fact="0.044"/>
          <dgm:constr type="l" for="ch" forName="image1" refType="w" fact="0"/>
          <dgm:constr type="t" for="ch" forName="image1" refType="h" fact="0.4166"/>
          <dgm:constr type="w" for="ch" forName="image1" refType="w" fact="0.1886"/>
          <dgm:constr type="h" for="ch" forName="image1" refType="h" fact="0.3757"/>
          <dgm:constr type="l" for="ch" forName="imageaccent1" refType="w" fact="0.1292"/>
          <dgm:constr type="t" for="ch" forName="imageaccent1" refType="h" fact="0.7424"/>
          <dgm:constr type="w" for="ch" forName="imageaccent1" refType="w" fact="0.022"/>
          <dgm:constr type="h" for="ch" forName="imageaccent1" refType="h" fact="0.044"/>
          <dgm:constr type="l" for="ch" forName="textaccent2" refType="w" fact="0.4544"/>
          <dgm:constr type="t" for="ch" forName="textaccent2" refType="h" fact="0.7404"/>
          <dgm:constr type="w" for="ch" forName="textaccent2" refType="w" fact="0.022"/>
          <dgm:constr type="h" for="ch" forName="textaccent2" refType="h" fact="0.044"/>
          <dgm:constr type="l" for="ch" forName="imageaccent2" refType="w" fact="0.4914"/>
          <dgm:constr type="t" for="ch" forName="imageaccent2" refType="h" fact="0.7907"/>
          <dgm:constr type="w" for="ch" forName="imageaccent2" refType="w" fact="0.022"/>
          <dgm:constr type="h" for="ch" forName="imageaccent2" refType="h" fact="0.044"/>
          <dgm:constr type="l" for="ch" forName="textaccent3" refType="w" fact="0.2915"/>
          <dgm:constr type="t" for="ch" forName="textaccent3" refType="h" fact="0.216"/>
          <dgm:constr type="w" for="ch" forName="textaccent3" refType="w" fact="0.022"/>
          <dgm:constr type="h" for="ch" forName="textaccent3" refType="h" fact="0.044"/>
          <dgm:constr type="l" for="ch" forName="imageaccent3" refType="w" fact="0.3299"/>
          <dgm:constr type="t" for="ch" forName="imageaccent3" refType="h" fact="0.1665"/>
          <dgm:constr type="w" for="ch" forName="imageaccent3" refType="w" fact="0.022"/>
          <dgm:constr type="h" for="ch" forName="imageaccent3" refType="h" fact="0.044"/>
          <dgm:constr type="l" for="ch" forName="textaccent4" refType="w" fact="0.65"/>
          <dgm:constr type="t" for="ch" forName="textaccent4" refType="h" fact="0.3746"/>
          <dgm:constr type="w" for="ch" forName="textaccent4" refType="w" fact="0.022"/>
          <dgm:constr type="h" for="ch" forName="textaccent4" refType="h" fact="0.044"/>
          <dgm:constr type="l" for="ch" forName="imageaccent4" refType="w" fact="0.6859"/>
          <dgm:constr type="t" for="ch" forName="imageaccent4" refType="h" fact="0.4261"/>
          <dgm:constr type="w" for="ch" forName="imageaccent4" refType="w" fact="0.022"/>
          <dgm:constr type="h" for="ch" forName="imageaccent4" refType="h" fact="0.044"/>
          <dgm:constr type="l" for="ch" forName="textaccent5" refType="w" fact="0.8123"/>
          <dgm:constr type="t" for="ch" forName="textaccent5" refType="h" fact="0.1724"/>
          <dgm:constr type="w" for="ch" forName="textaccent5" refType="w" fact="0.022"/>
          <dgm:constr type="h" for="ch" forName="textaccent5" refType="h" fact="0.044"/>
          <dgm:constr type="l" for="ch" forName="imageaccent5" refType="w" fact="0.849"/>
          <dgm:constr type="t" for="ch" forName="imageaccent5" refType="h" fact="0.222"/>
          <dgm:constr type="w" for="ch" forName="imageaccent5" refType="w" fact="0.022"/>
          <dgm:constr type="h" for="ch" forName="imageaccent5" refType="h" fact="0.044"/>
        </dgm:constrLst>
      </dgm:if>
      <dgm:if name="Name7" axis="ch" ptType="node" func="cnt" op="equ" val="6">
        <dgm:alg type="composite">
          <dgm:param type="ar" val="1.9179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3466"/>
          <dgm:constr type="w" for="ch" forName="image4" refType="w" fact="0.1886"/>
          <dgm:constr type="h" for="ch" forName="image4" refType="h" fact="0.3106"/>
          <dgm:constr type="l" for="ch" forName="text5" refType="w" fact="0.6491"/>
          <dgm:constr type="t" for="ch" forName="text5" refType="h" fact="0.0033"/>
          <dgm:constr type="w" for="ch" forName="text5" refType="w" fact="0.1886"/>
          <dgm:constr type="h" for="ch" forName="text5" refType="h" fact="0.3106"/>
          <dgm:constr type="l" for="ch" forName="image5" refType="w" fact="0.8114"/>
          <dgm:constr type="t" for="ch" forName="image5" refType="h" fact="0.1766"/>
          <dgm:constr type="w" for="ch" forName="image5" refType="w" fact="0.1886"/>
          <dgm:constr type="h" for="ch" forName="image5" refType="h" fact="0.3106"/>
          <dgm:constr type="l" for="ch" forName="image2" refType="w" fact="0.4868"/>
          <dgm:constr type="t" for="ch" forName="image2" refType="h" fact="0.5154"/>
          <dgm:constr type="w" for="ch" forName="image2" refType="w" fact="0.1886"/>
          <dgm:constr type="h" for="ch" forName="image2" refType="h" fact="0.3106"/>
          <dgm:constr type="l" for="ch" forName="text4" refType="w" fact="0.4868"/>
          <dgm:constr type="t" for="ch" forName="text4" refType="h" fact="0.172"/>
          <dgm:constr type="w" for="ch" forName="text4" refType="w" fact="0.1886"/>
          <dgm:constr type="h" for="ch" forName="text4" refType="h" fact="0.3106"/>
          <dgm:constr type="l" for="ch" forName="text2" refType="w" fact="0.3246"/>
          <dgm:constr type="t" for="ch" forName="text2" refType="h" fact="0.3434"/>
          <dgm:constr type="w" for="ch" forName="text2" refType="w" fact="0.1886"/>
          <dgm:constr type="h" for="ch" forName="text2" refType="h" fact="0.3106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106"/>
          <dgm:constr type="l" for="ch" forName="text1" refType="w" fact="0.1623"/>
          <dgm:constr type="t" for="ch" forName="text1" refType="h" fact="0.516"/>
          <dgm:constr type="w" for="ch" forName="text1" refType="w" fact="0.1886"/>
          <dgm:constr type="h" for="ch" forName="text1" refType="h" fact="0.3106"/>
          <dgm:constr type="l" for="ch" forName="text3" refType="w" fact="0.1623"/>
          <dgm:constr type="t" for="ch" forName="text3" refType="h" fact="0.1727"/>
          <dgm:constr type="w" for="ch" forName="text3" refType="w" fact="0.1886"/>
          <dgm:constr type="h" for="ch" forName="text3" refType="h" fact="0.3106"/>
          <dgm:constr type="l" for="ch" forName="textaccent1" refType="w" fact="0.1668"/>
          <dgm:constr type="t" for="ch" forName="textaccent1" refType="h" fact="0.6549"/>
          <dgm:constr type="w" for="ch" forName="textaccent1" refType="w" fact="0.022"/>
          <dgm:constr type="h" for="ch" forName="textaccent1" refType="h" fact="0.0364"/>
          <dgm:constr type="l" for="ch" forName="image1" refType="w" fact="0"/>
          <dgm:constr type="t" for="ch" forName="image1" refType="h" fact="0.3443"/>
          <dgm:constr type="w" for="ch" forName="image1" refType="w" fact="0.1886"/>
          <dgm:constr type="h" for="ch" forName="image1" refType="h" fact="0.3106"/>
          <dgm:constr type="l" for="ch" forName="imageaccent1" refType="w" fact="0.1292"/>
          <dgm:constr type="t" for="ch" forName="imageaccent1" refType="h" fact="0.6137"/>
          <dgm:constr type="w" for="ch" forName="imageaccent1" refType="w" fact="0.022"/>
          <dgm:constr type="h" for="ch" forName="imageaccent1" refType="h" fact="0.0364"/>
          <dgm:constr type="l" for="ch" forName="textaccent2" refType="w" fact="0.4544"/>
          <dgm:constr type="t" for="ch" forName="textaccent2" refType="h" fact="0.612"/>
          <dgm:constr type="w" for="ch" forName="textaccent2" refType="w" fact="0.022"/>
          <dgm:constr type="h" for="ch" forName="textaccent2" refType="h" fact="0.0364"/>
          <dgm:constr type="l" for="ch" forName="imageaccent2" refType="w" fact="0.4914"/>
          <dgm:constr type="t" for="ch" forName="imageaccent2" refType="h" fact="0.6536"/>
          <dgm:constr type="w" for="ch" forName="imageaccent2" refType="w" fact="0.022"/>
          <dgm:constr type="h" for="ch" forName="imageaccent2" refType="h" fact="0.0364"/>
          <dgm:constr type="l" for="ch" forName="textaccent3" refType="w" fact="0.2915"/>
          <dgm:constr type="t" for="ch" forName="textaccent3" refType="h" fact="0.1786"/>
          <dgm:constr type="w" for="ch" forName="textaccent3" refType="w" fact="0.022"/>
          <dgm:constr type="h" for="ch" forName="textaccent3" refType="h" fact="0.0364"/>
          <dgm:constr type="l" for="ch" forName="imageaccent3" refType="w" fact="0.3299"/>
          <dgm:constr type="t" for="ch" forName="imageaccent3" refType="h" fact="0.1376"/>
          <dgm:constr type="w" for="ch" forName="imageaccent3" refType="w" fact="0.022"/>
          <dgm:constr type="h" for="ch" forName="imageaccent3" refType="h" fact="0.0364"/>
          <dgm:constr type="l" for="ch" forName="textaccent4" refType="w" fact="0.65"/>
          <dgm:constr type="t" for="ch" forName="textaccent4" refType="h" fact="0.3096"/>
          <dgm:constr type="w" for="ch" forName="textaccent4" refType="w" fact="0.022"/>
          <dgm:constr type="h" for="ch" forName="textaccent4" refType="h" fact="0.0364"/>
          <dgm:constr type="l" for="ch" forName="imageaccent4" refType="w" fact="0.6859"/>
          <dgm:constr type="t" for="ch" forName="imageaccent4" refType="h" fact="0.3522"/>
          <dgm:constr type="w" for="ch" forName="imageaccent4" refType="w" fact="0.022"/>
          <dgm:constr type="h" for="ch" forName="imageaccent4" refType="h" fact="0.0364"/>
          <dgm:constr type="l" for="ch" forName="textaccent5" refType="w" fact="0.8123"/>
          <dgm:constr type="t" for="ch" forName="textaccent5" refType="h" fact="0.1425"/>
          <dgm:constr type="w" for="ch" forName="textaccent5" refType="w" fact="0.022"/>
          <dgm:constr type="h" for="ch" forName="textaccent5" refType="h" fact="0.0364"/>
          <dgm:constr type="l" for="ch" forName="imageaccent5" refType="w" fact="0.849"/>
          <dgm:constr type="t" for="ch" forName="imageaccent5" refType="h" fact="0.1835"/>
          <dgm:constr type="w" for="ch" forName="imageaccent5" refType="w" fact="0.022"/>
          <dgm:constr type="h" for="ch" forName="imageaccent5" refType="h" fact="0.0364"/>
          <dgm:constr type="l" for="ch" forName="image6" refType="w" fact="0.6491"/>
          <dgm:constr type="t" for="ch" forName="image6" refType="h" fact="0.6894"/>
          <dgm:constr type="w" for="ch" forName="image6" refType="w" fact="0.1886"/>
          <dgm:constr type="h" for="ch" forName="image6" refType="h" fact="0.3106"/>
          <dgm:constr type="l" for="ch" forName="text6" refType="w" fact="0.8114"/>
          <dgm:constr type="t" for="ch" forName="text6" refType="h" fact="0.5194"/>
          <dgm:constr type="w" for="ch" forName="text6" refType="w" fact="0.1886"/>
          <dgm:constr type="h" for="ch" forName="text6" refType="h" fact="0.3106"/>
          <dgm:constr type="l" for="ch" forName="imageaccent6" refType="w" fact="0.8138"/>
          <dgm:constr type="t" for="ch" forName="imageaccent6" refType="h" fact="0.8257"/>
          <dgm:constr type="w" for="ch" forName="imageaccent6" refType="w" fact="0.022"/>
          <dgm:constr type="h" for="ch" forName="imageaccent6" refType="h" fact="0.0364"/>
          <dgm:constr type="l" for="ch" forName="textaccent6" refType="w" fact="0.8488"/>
          <dgm:constr type="t" for="ch" forName="textaccent6" refType="h" fact="0.7914"/>
          <dgm:constr type="w" for="ch" forName="textaccent6" refType="w" fact="0.022"/>
          <dgm:constr type="h" for="ch" forName="textaccent6" refType="h" fact="0.0364"/>
        </dgm:constrLst>
      </dgm:if>
      <dgm:if name="Name8" axis="ch" ptType="node" func="cnt" op="equ" val="7">
        <dgm:alg type="composite">
          <dgm:param type="ar" val="1.6382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2961"/>
          <dgm:constr type="w" for="ch" forName="image4" refType="w" fact="0.1886"/>
          <dgm:constr type="h" for="ch" forName="image4" refType="h" fact="0.2653"/>
          <dgm:constr type="l" for="ch" forName="text5" refType="w" fact="0.6491"/>
          <dgm:constr type="t" for="ch" forName="text5" refType="h" fact="0.0028"/>
          <dgm:constr type="w" for="ch" forName="text5" refType="w" fact="0.1886"/>
          <dgm:constr type="h" for="ch" forName="text5" refType="h" fact="0.2653"/>
          <dgm:constr type="l" for="ch" forName="image5" refType="w" fact="0.8114"/>
          <dgm:constr type="t" for="ch" forName="image5" refType="h" fact="0.1508"/>
          <dgm:constr type="w" for="ch" forName="image5" refType="w" fact="0.1886"/>
          <dgm:constr type="h" for="ch" forName="image5" refType="h" fact="0.2653"/>
          <dgm:constr type="l" for="ch" forName="image2" refType="w" fact="0.4868"/>
          <dgm:constr type="t" for="ch" forName="image2" refType="h" fact="0.4402"/>
          <dgm:constr type="w" for="ch" forName="image2" refType="w" fact="0.1886"/>
          <dgm:constr type="h" for="ch" forName="image2" refType="h" fact="0.2653"/>
          <dgm:constr type="l" for="ch" forName="text4" refType="w" fact="0.4868"/>
          <dgm:constr type="t" for="ch" forName="text4" refType="h" fact="0.1469"/>
          <dgm:constr type="w" for="ch" forName="text4" refType="w" fact="0.1886"/>
          <dgm:constr type="h" for="ch" forName="text4" refType="h" fact="0.2653"/>
          <dgm:constr type="l" for="ch" forName="text2" refType="w" fact="0.3246"/>
          <dgm:constr type="t" for="ch" forName="text2" refType="h" fact="0.2933"/>
          <dgm:constr type="w" for="ch" forName="text2" refType="w" fact="0.1886"/>
          <dgm:constr type="h" for="ch" forName="text2" refType="h" fact="0.2653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2653"/>
          <dgm:constr type="l" for="ch" forName="text1" refType="w" fact="0.1623"/>
          <dgm:constr type="t" for="ch" forName="text1" refType="h" fact="0.4408"/>
          <dgm:constr type="w" for="ch" forName="text1" refType="w" fact="0.1886"/>
          <dgm:constr type="h" for="ch" forName="text1" refType="h" fact="0.2653"/>
          <dgm:constr type="l" for="ch" forName="text3" refType="w" fact="0.1623"/>
          <dgm:constr type="t" for="ch" forName="text3" refType="h" fact="0.1475"/>
          <dgm:constr type="w" for="ch" forName="text3" refType="w" fact="0.1886"/>
          <dgm:constr type="h" for="ch" forName="text3" refType="h" fact="0.2653"/>
          <dgm:constr type="l" for="ch" forName="textaccent1" refType="w" fact="0.1668"/>
          <dgm:constr type="t" for="ch" forName="textaccent1" refType="h" fact="0.5594"/>
          <dgm:constr type="w" for="ch" forName="textaccent1" refType="w" fact="0.022"/>
          <dgm:constr type="h" for="ch" forName="textaccent1" refType="h" fact="0.0311"/>
          <dgm:constr type="l" for="ch" forName="image1" refType="w" fact="0"/>
          <dgm:constr type="t" for="ch" forName="image1" refType="h" fact="0.2941"/>
          <dgm:constr type="w" for="ch" forName="image1" refType="w" fact="0.1886"/>
          <dgm:constr type="h" for="ch" forName="image1" refType="h" fact="0.2653"/>
          <dgm:constr type="l" for="ch" forName="imageaccent1" refType="w" fact="0.1292"/>
          <dgm:constr type="t" for="ch" forName="imageaccent1" refType="h" fact="0.5242"/>
          <dgm:constr type="w" for="ch" forName="imageaccent1" refType="w" fact="0.022"/>
          <dgm:constr type="h" for="ch" forName="imageaccent1" refType="h" fact="0.0311"/>
          <dgm:constr type="l" for="ch" forName="textaccent2" refType="w" fact="0.4544"/>
          <dgm:constr type="t" for="ch" forName="textaccent2" refType="h" fact="0.5228"/>
          <dgm:constr type="w" for="ch" forName="textaccent2" refType="w" fact="0.022"/>
          <dgm:constr type="h" for="ch" forName="textaccent2" refType="h" fact="0.0311"/>
          <dgm:constr type="l" for="ch" forName="imageaccent2" refType="w" fact="0.4914"/>
          <dgm:constr type="t" for="ch" forName="imageaccent2" refType="h" fact="0.5583"/>
          <dgm:constr type="w" for="ch" forName="imageaccent2" refType="w" fact="0.022"/>
          <dgm:constr type="h" for="ch" forName="imageaccent2" refType="h" fact="0.0311"/>
          <dgm:constr type="l" for="ch" forName="textaccent3" refType="w" fact="0.2907"/>
          <dgm:constr type="t" for="ch" forName="textaccent3" refType="h" fact="0.1511"/>
          <dgm:constr type="w" for="ch" forName="textaccent3" refType="w" fact="0.022"/>
          <dgm:constr type="h" for="ch" forName="textaccent3" refType="h" fact="0.0311"/>
          <dgm:constr type="l" for="ch" forName="imageaccent3" refType="w" fact="0.3299"/>
          <dgm:constr type="t" for="ch" forName="imageaccent3" refType="h" fact="0.1175"/>
          <dgm:constr type="w" for="ch" forName="imageaccent3" refType="w" fact="0.022"/>
          <dgm:constr type="h" for="ch" forName="imageaccent3" refType="h" fact="0.0311"/>
          <dgm:constr type="l" for="ch" forName="textaccent4" refType="w" fact="0.65"/>
          <dgm:constr type="t" for="ch" forName="textaccent4" refType="h" fact="0.2645"/>
          <dgm:constr type="w" for="ch" forName="textaccent4" refType="w" fact="0.022"/>
          <dgm:constr type="h" for="ch" forName="textaccent4" refType="h" fact="0.0311"/>
          <dgm:constr type="l" for="ch" forName="imageaccent4" refType="w" fact="0.6859"/>
          <dgm:constr type="t" for="ch" forName="imageaccent4" refType="h" fact="0.3008"/>
          <dgm:constr type="w" for="ch" forName="imageaccent4" refType="w" fact="0.022"/>
          <dgm:constr type="h" for="ch" forName="imageaccent4" refType="h" fact="0.0311"/>
          <dgm:constr type="l" for="ch" forName="textaccent5" refType="w" fact="0.8123"/>
          <dgm:constr type="t" for="ch" forName="textaccent5" refType="h" fact="0.1217"/>
          <dgm:constr type="w" for="ch" forName="textaccent5" refType="w" fact="0.022"/>
          <dgm:constr type="h" for="ch" forName="textaccent5" refType="h" fact="0.0311"/>
          <dgm:constr type="l" for="ch" forName="imageaccent5" refType="w" fact="0.849"/>
          <dgm:constr type="t" for="ch" forName="imageaccent5" refType="h" fact="0.1567"/>
          <dgm:constr type="w" for="ch" forName="imageaccent5" refType="w" fact="0.022"/>
          <dgm:constr type="h" for="ch" forName="imageaccent5" refType="h" fact="0.0311"/>
          <dgm:constr type="l" for="ch" forName="image6" refType="w" fact="0.6491"/>
          <dgm:constr type="t" for="ch" forName="image6" refType="h" fact="0.5889"/>
          <dgm:constr type="w" for="ch" forName="image6" refType="w" fact="0.1886"/>
          <dgm:constr type="h" for="ch" forName="image6" refType="h" fact="0.2653"/>
          <dgm:constr type="l" for="ch" forName="text6" refType="w" fact="0.8114"/>
          <dgm:constr type="t" for="ch" forName="text6" refType="h" fact="0.4436"/>
          <dgm:constr type="w" for="ch" forName="text6" refType="w" fact="0.1886"/>
          <dgm:constr type="h" for="ch" forName="text6" refType="h" fact="0.2653"/>
          <dgm:constr type="l" for="ch" forName="imageaccent6" refType="w" fact="0.8138"/>
          <dgm:constr type="t" for="ch" forName="imageaccent6" refType="h" fact="0.7053"/>
          <dgm:constr type="w" for="ch" forName="imageaccent6" refType="w" fact="0.022"/>
          <dgm:constr type="h" for="ch" forName="imageaccent6" refType="h" fact="0.0311"/>
          <dgm:constr type="l" for="ch" forName="textaccent6" refType="w" fact="0.8488"/>
          <dgm:constr type="t" for="ch" forName="textaccent6" refType="h" fact="0.676"/>
          <dgm:constr type="w" for="ch" forName="textaccent6" refType="w" fact="0.022"/>
          <dgm:constr type="h" for="ch" forName="textaccent6" refType="h" fact="0.0311"/>
          <dgm:constr type="l" for="ch" forName="text7" refType="w" fact="0.3244"/>
          <dgm:constr type="t" for="ch" forName="text7" refType="h" fact="0.5872"/>
          <dgm:constr type="w" for="ch" forName="text7" refType="w" fact="0.1886"/>
          <dgm:constr type="h" for="ch" forName="text7" refType="h" fact="0.2653"/>
          <dgm:constr type="l" for="ch" forName="image7" refType="w" fact="0.1622"/>
          <dgm:constr type="t" for="ch" forName="image7" refType="h" fact="0.7347"/>
          <dgm:constr type="w" for="ch" forName="image7" refType="w" fact="0.1886"/>
          <dgm:constr type="h" for="ch" forName="image7" refType="h" fact="0.2653"/>
          <dgm:constr type="l" for="ch" forName="imageaccent7" refType="w" fact="0.2905"/>
          <dgm:constr type="t" for="ch" forName="imageaccent7" refType="h" fact="0.7384"/>
          <dgm:constr type="w" for="ch" forName="imageaccent7" refType="w" fact="0.022"/>
          <dgm:constr type="h" for="ch" forName="imageaccent7" refType="h" fact="0.0311"/>
          <dgm:constr type="l" for="ch" forName="textaccent7" refType="w" fact="0.3298"/>
          <dgm:constr type="t" for="ch" forName="textaccent7" refType="h" fact="0.7048"/>
          <dgm:constr type="w" for="ch" forName="textaccent7" refType="w" fact="0.022"/>
          <dgm:constr type="h" for="ch" forName="textaccent7" refType="h" fact="0.0311"/>
        </dgm:constrLst>
      </dgm:if>
      <dgm:if name="Name9" axis="ch" ptType="node" func="cnt" op="equ" val="8">
        <dgm:alg type="composite">
          <dgm:param type="ar" val="1.8974"/>
        </dgm:alg>
        <dgm:constrLst>
          <dgm:constr type="primFontSz" for="des" ptType="node" op="equ" val="65"/>
          <dgm:constr type="l" for="ch" forName="image4" refType="w" fact="0.5589"/>
          <dgm:constr type="t" for="ch" forName="image4" refType="h" fact="0.2952"/>
          <dgm:constr type="w" for="ch" forName="image4" refType="w" fact="0.1624"/>
          <dgm:constr type="h" for="ch" forName="image4" refType="h" fact="0.2645"/>
          <dgm:constr type="l" for="ch" forName="text5" refType="w" fact="0.5589"/>
          <dgm:constr type="t" for="ch" forName="text5" refType="h" fact="0.0028"/>
          <dgm:constr type="w" for="ch" forName="text5" refType="w" fact="0.1624"/>
          <dgm:constr type="h" for="ch" forName="text5" refType="h" fact="0.2645"/>
          <dgm:constr type="l" for="ch" forName="image5" refType="w" fact="0.6986"/>
          <dgm:constr type="t" for="ch" forName="image5" refType="h" fact="0.1504"/>
          <dgm:constr type="w" for="ch" forName="image5" refType="w" fact="0.1624"/>
          <dgm:constr type="h" for="ch" forName="image5" refType="h" fact="0.2645"/>
          <dgm:constr type="l" for="ch" forName="image2" refType="w" fact="0.4192"/>
          <dgm:constr type="t" for="ch" forName="image2" refType="h" fact="0.439"/>
          <dgm:constr type="w" for="ch" forName="image2" refType="w" fact="0.1624"/>
          <dgm:constr type="h" for="ch" forName="image2" refType="h" fact="0.2645"/>
          <dgm:constr type="l" for="ch" forName="text4" refType="w" fact="0.4192"/>
          <dgm:constr type="t" for="ch" forName="text4" refType="h" fact="0.1465"/>
          <dgm:constr type="w" for="ch" forName="text4" refType="w" fact="0.1624"/>
          <dgm:constr type="h" for="ch" forName="text4" refType="h" fact="0.2645"/>
          <dgm:constr type="l" for="ch" forName="text2" refType="w" fact="0.2794"/>
          <dgm:constr type="t" for="ch" forName="text2" refType="h" fact="0.2925"/>
          <dgm:constr type="w" for="ch" forName="text2" refType="w" fact="0.1624"/>
          <dgm:constr type="h" for="ch" forName="text2" refType="h" fact="0.2645"/>
          <dgm:constr type="l" for="ch" forName="image3" refType="w" fact="0.2794"/>
          <dgm:constr type="t" for="ch" forName="image3" refType="h" fact="0"/>
          <dgm:constr type="w" for="ch" forName="image3" refType="w" fact="0.1624"/>
          <dgm:constr type="h" for="ch" forName="image3" refType="h" fact="0.2645"/>
          <dgm:constr type="l" for="ch" forName="text1" refType="w" fact="0.1397"/>
          <dgm:constr type="t" for="ch" forName="text1" refType="h" fact="0.4395"/>
          <dgm:constr type="w" for="ch" forName="text1" refType="w" fact="0.1624"/>
          <dgm:constr type="h" for="ch" forName="text1" refType="h" fact="0.2645"/>
          <dgm:constr type="l" for="ch" forName="text3" refType="w" fact="0.1397"/>
          <dgm:constr type="t" for="ch" forName="text3" refType="h" fact="0.1471"/>
          <dgm:constr type="w" for="ch" forName="text3" refType="w" fact="0.1624"/>
          <dgm:constr type="h" for="ch" forName="text3" refType="h" fact="0.2645"/>
          <dgm:constr type="l" for="ch" forName="textaccent1" refType="w" fact="0.1436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4"/>
          <dgm:constr type="h" for="ch" forName="image1" refType="h" fact="0.2645"/>
          <dgm:constr type="l" for="ch" forName="imageaccent1" refType="w" fact="0.1112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2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31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2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41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6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5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93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1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9"/>
          <dgm:constr type="t" for="ch" forName="image6" refType="h" fact="0.5872"/>
          <dgm:constr type="w" for="ch" forName="image6" refType="w" fact="0.1624"/>
          <dgm:constr type="h" for="ch" forName="image6" refType="h" fact="0.2645"/>
          <dgm:constr type="l" for="ch" forName="text6" refType="w" fact="0.6986"/>
          <dgm:constr type="t" for="ch" forName="text6" refType="h" fact="0.4424"/>
          <dgm:constr type="w" for="ch" forName="text6" refType="w" fact="0.1624"/>
          <dgm:constr type="h" for="ch" forName="text6" refType="h" fact="0.2645"/>
          <dgm:constr type="l" for="ch" forName="imageaccent6" refType="w" fact="0.7007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8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3"/>
          <dgm:constr type="t" for="ch" forName="text7" refType="h" fact="0.5856"/>
          <dgm:constr type="w" for="ch" forName="text7" refType="w" fact="0.1624"/>
          <dgm:constr type="h" for="ch" forName="text7" refType="h" fact="0.2645"/>
          <dgm:constr type="l" for="ch" forName="image7" refType="w" fact="0.1396"/>
          <dgm:constr type="t" for="ch" forName="image7" refType="h" fact="0.7326"/>
          <dgm:constr type="w" for="ch" forName="image7" refType="w" fact="0.1624"/>
          <dgm:constr type="h" for="ch" forName="image7" refType="h" fact="0.2645"/>
          <dgm:constr type="l" for="ch" forName="imageaccent7" refType="w" fact="0.2501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4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9"/>
          <dgm:constr type="t" for="ch" forName="image8" refType="h" fact="0.7355"/>
          <dgm:constr type="w" for="ch" forName="image8" refType="w" fact="0.1624"/>
          <dgm:constr type="h" for="ch" forName="image8" refType="h" fact="0.2645"/>
          <dgm:constr type="l" for="ch" forName="text8" refType="w" fact="0.8376"/>
          <dgm:constr type="t" for="ch" forName="text8" refType="h" fact="0.5906"/>
          <dgm:constr type="w" for="ch" forName="text8" refType="w" fact="0.1624"/>
          <dgm:constr type="h" for="ch" forName="text8" refType="h" fact="0.2645"/>
          <dgm:constr type="l" for="ch" forName="imageaccent8" refType="w" fact="0.8397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8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</dgm:constrLst>
      </dgm:if>
      <dgm:if name="Name10" axis="ch" ptType="node" func="cnt" op="equ" val="9">
        <dgm:alg type="composite">
          <dgm:param type="ar" val="1.8986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952"/>
          <dgm:constr type="w" for="ch" forName="image4" refType="w" fact="0.1623"/>
          <dgm:constr type="h" for="ch" forName="image4" refType="h" fact="0.2645"/>
          <dgm:constr type="l" for="ch" forName="text5" refType="w" fact="0.5585"/>
          <dgm:constr type="t" for="ch" forName="text5" refType="h" fact="0.0028"/>
          <dgm:constr type="w" for="ch" forName="text5" refType="w" fact="0.1623"/>
          <dgm:constr type="h" for="ch" forName="text5" refType="h" fact="0.2645"/>
          <dgm:constr type="l" for="ch" forName="image5" refType="w" fact="0.6982"/>
          <dgm:constr type="t" for="ch" forName="image5" refType="h" fact="0.1504"/>
          <dgm:constr type="w" for="ch" forName="image5" refType="w" fact="0.1623"/>
          <dgm:constr type="h" for="ch" forName="image5" refType="h" fact="0.2645"/>
          <dgm:constr type="l" for="ch" forName="image2" refType="w" fact="0.4189"/>
          <dgm:constr type="t" for="ch" forName="image2" refType="h" fact="0.439"/>
          <dgm:constr type="w" for="ch" forName="image2" refType="w" fact="0.1623"/>
          <dgm:constr type="h" for="ch" forName="image2" refType="h" fact="0.2645"/>
          <dgm:constr type="l" for="ch" forName="text4" refType="w" fact="0.4189"/>
          <dgm:constr type="t" for="ch" forName="text4" refType="h" fact="0.1465"/>
          <dgm:constr type="w" for="ch" forName="text4" refType="w" fact="0.1623"/>
          <dgm:constr type="h" for="ch" forName="text4" refType="h" fact="0.2645"/>
          <dgm:constr type="l" for="ch" forName="text2" refType="w" fact="0.2793"/>
          <dgm:constr type="t" for="ch" forName="text2" refType="h" fact="0.2925"/>
          <dgm:constr type="w" for="ch" forName="text2" refType="w" fact="0.1623"/>
          <dgm:constr type="h" for="ch" forName="text2" refType="h" fact="0.2645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645"/>
          <dgm:constr type="l" for="ch" forName="text1" refType="w" fact="0.1396"/>
          <dgm:constr type="t" for="ch" forName="text1" refType="h" fact="0.4395"/>
          <dgm:constr type="w" for="ch" forName="text1" refType="w" fact="0.1623"/>
          <dgm:constr type="h" for="ch" forName="text1" refType="h" fact="0.2645"/>
          <dgm:constr type="l" for="ch" forName="text3" refType="w" fact="0.1396"/>
          <dgm:constr type="t" for="ch" forName="text3" refType="h" fact="0.1471"/>
          <dgm:constr type="w" for="ch" forName="text3" refType="w" fact="0.1623"/>
          <dgm:constr type="h" for="ch" forName="text3" refType="h" fact="0.2645"/>
          <dgm:constr type="l" for="ch" forName="textaccent1" refType="w" fact="0.1435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3"/>
          <dgm:constr type="h" for="ch" forName="image1" refType="h" fact="0.2645"/>
          <dgm:constr type="l" for="ch" forName="imageaccent1" refType="w" fact="0.1111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28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1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39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3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1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89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05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5"/>
          <dgm:constr type="t" for="ch" forName="image6" refType="h" fact="0.5872"/>
          <dgm:constr type="w" for="ch" forName="image6" refType="w" fact="0.1623"/>
          <dgm:constr type="h" for="ch" forName="image6" refType="h" fact="0.2645"/>
          <dgm:constr type="l" for="ch" forName="text6" refType="w" fact="0.6982"/>
          <dgm:constr type="t" for="ch" forName="text6" refType="h" fact="0.4424"/>
          <dgm:constr type="w" for="ch" forName="text6" refType="w" fact="0.1623"/>
          <dgm:constr type="h" for="ch" forName="text6" refType="h" fact="0.2645"/>
          <dgm:constr type="l" for="ch" forName="imageaccent6" refType="w" fact="0.7002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3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2"/>
          <dgm:constr type="t" for="ch" forName="text7" refType="h" fact="0.5856"/>
          <dgm:constr type="w" for="ch" forName="text7" refType="w" fact="0.1623"/>
          <dgm:constr type="h" for="ch" forName="text7" refType="h" fact="0.2645"/>
          <dgm:constr type="l" for="ch" forName="image7" refType="w" fact="0.1395"/>
          <dgm:constr type="t" for="ch" forName="image7" refType="h" fact="0.7326"/>
          <dgm:constr type="w" for="ch" forName="image7" refType="w" fact="0.1623"/>
          <dgm:constr type="h" for="ch" forName="image7" refType="h" fact="0.2645"/>
          <dgm:constr type="l" for="ch" forName="imageaccent7" refType="w" fact="0.25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38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5"/>
          <dgm:constr type="t" for="ch" forName="image8" refType="h" fact="0.7355"/>
          <dgm:constr type="w" for="ch" forName="image8" refType="w" fact="0.1623"/>
          <dgm:constr type="h" for="ch" forName="image8" refType="h" fact="0.2645"/>
          <dgm:constr type="l" for="ch" forName="text8" refType="w" fact="0.8371"/>
          <dgm:constr type="t" for="ch" forName="text8" refType="h" fact="0.5906"/>
          <dgm:constr type="w" for="ch" forName="text8" refType="w" fact="0.1623"/>
          <dgm:constr type="h" for="ch" forName="text8" refType="h" fact="0.2645"/>
          <dgm:constr type="l" for="ch" forName="imageaccent8" refType="w" fact="0.8392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3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  <dgm:constr type="l" for="ch" forName="text9" refType="w" fact="0.8377"/>
          <dgm:constr type="t" for="ch" forName="text9" refType="h" fact="0.0057"/>
          <dgm:constr type="w" for="ch" forName="text9" refType="w" fact="0.1623"/>
          <dgm:constr type="h" for="ch" forName="text9" refType="h" fact="0.2645"/>
          <dgm:constr type="l" for="ch" forName="textaccent9" refType="w" fact="0.95"/>
          <dgm:constr type="t" for="ch" forName="textaccent9" refType="h" fact="0.2383"/>
          <dgm:constr type="w" for="ch" forName="textaccent9" refType="w" fact="0.0189"/>
          <dgm:constr type="h" for="ch" forName="textaccent9" refType="h" fact="0.031"/>
          <dgm:constr type="l" for="ch" forName="image9" refType="w" fact="0.8377"/>
          <dgm:constr type="t" for="ch" forName="image9" refType="h" fact="0.2977"/>
          <dgm:constr type="w" for="ch" forName="image9" refType="w" fact="0.1623"/>
          <dgm:constr type="h" for="ch" forName="image9" refType="h" fact="0.2645"/>
          <dgm:constr type="l" for="ch" forName="imageaccent9" refType="w" fact="0.95"/>
          <dgm:constr type="t" for="ch" forName="imageaccent9" refType="h" fact="0.2993"/>
          <dgm:constr type="w" for="ch" forName="imageaccent9" refType="w" fact="0.0189"/>
          <dgm:constr type="h" for="ch" forName="imageaccent9" refType="h" fact="0.031"/>
        </dgm:constrLst>
      </dgm:if>
      <dgm:if name="Name11" axis="ch" ptType="node" func="cnt" op="equ" val="10">
        <dgm:alg type="composite">
          <dgm:param type="ar" val="1.6608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583"/>
          <dgm:constr type="w" for="ch" forName="image4" refType="w" fact="0.1623"/>
          <dgm:constr type="h" for="ch" forName="image4" refType="h" fact="0.2314"/>
          <dgm:constr type="l" for="ch" forName="text5" refType="w" fact="0.5585"/>
          <dgm:constr type="t" for="ch" forName="text5" refType="h" fact="0.0024"/>
          <dgm:constr type="w" for="ch" forName="text5" refType="w" fact="0.1623"/>
          <dgm:constr type="h" for="ch" forName="text5" refType="h" fact="0.2314"/>
          <dgm:constr type="l" for="ch" forName="image5" refType="w" fact="0.6982"/>
          <dgm:constr type="t" for="ch" forName="image5" refType="h" fact="0.1316"/>
          <dgm:constr type="w" for="ch" forName="image5" refType="w" fact="0.1623"/>
          <dgm:constr type="h" for="ch" forName="image5" refType="h" fact="0.2314"/>
          <dgm:constr type="l" for="ch" forName="image2" refType="w" fact="0.4189"/>
          <dgm:constr type="t" for="ch" forName="image2" refType="h" fact="0.384"/>
          <dgm:constr type="w" for="ch" forName="image2" refType="w" fact="0.1623"/>
          <dgm:constr type="h" for="ch" forName="image2" refType="h" fact="0.2314"/>
          <dgm:constr type="l" for="ch" forName="text4" refType="w" fact="0.4189"/>
          <dgm:constr type="t" for="ch" forName="text4" refType="h" fact="0.1282"/>
          <dgm:constr type="w" for="ch" forName="text4" refType="w" fact="0.1623"/>
          <dgm:constr type="h" for="ch" forName="text4" refType="h" fact="0.2314"/>
          <dgm:constr type="l" for="ch" forName="text2" refType="w" fact="0.2793"/>
          <dgm:constr type="t" for="ch" forName="text2" refType="h" fact="0.2558"/>
          <dgm:constr type="w" for="ch" forName="text2" refType="w" fact="0.1623"/>
          <dgm:constr type="h" for="ch" forName="text2" refType="h" fact="0.2314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314"/>
          <dgm:constr type="l" for="ch" forName="text1" refType="w" fact="0.1396"/>
          <dgm:constr type="t" for="ch" forName="text1" refType="h" fact="0.3845"/>
          <dgm:constr type="w" for="ch" forName="text1" refType="w" fact="0.1623"/>
          <dgm:constr type="h" for="ch" forName="text1" refType="h" fact="0.2314"/>
          <dgm:constr type="l" for="ch" forName="text3" refType="w" fact="0.1396"/>
          <dgm:constr type="t" for="ch" forName="text3" refType="h" fact="0.1286"/>
          <dgm:constr type="w" for="ch" forName="text3" refType="w" fact="0.1623"/>
          <dgm:constr type="h" for="ch" forName="text3" refType="h" fact="0.2314"/>
          <dgm:constr type="l" for="ch" forName="textaccent1" refType="w" fact="0.1435"/>
          <dgm:constr type="t" for="ch" forName="textaccent1" refType="h" fact="0.488"/>
          <dgm:constr type="w" for="ch" forName="textaccent1" refType="w" fact="0.0189"/>
          <dgm:constr type="h" for="ch" forName="textaccent1" refType="h" fact="0.0271"/>
          <dgm:constr type="l" for="ch" forName="image1" refType="w" fact="0"/>
          <dgm:constr type="t" for="ch" forName="image1" refType="h" fact="0.2566"/>
          <dgm:constr type="w" for="ch" forName="image1" refType="w" fact="0.1623"/>
          <dgm:constr type="h" for="ch" forName="image1" refType="h" fact="0.2314"/>
          <dgm:constr type="l" for="ch" forName="imageaccent1" refType="w" fact="0.1111"/>
          <dgm:constr type="t" for="ch" forName="imageaccent1" refType="h" fact="0.4572"/>
          <dgm:constr type="w" for="ch" forName="imageaccent1" refType="w" fact="0.0189"/>
          <dgm:constr type="h" for="ch" forName="imageaccent1" refType="h" fact="0.0271"/>
          <dgm:constr type="l" for="ch" forName="textaccent2" refType="w" fact="0.391"/>
          <dgm:constr type="t" for="ch" forName="textaccent2" refType="h" fact="0.456"/>
          <dgm:constr type="w" for="ch" forName="textaccent2" refType="w" fact="0.0189"/>
          <dgm:constr type="h" for="ch" forName="textaccent2" refType="h" fact="0.0271"/>
          <dgm:constr type="l" for="ch" forName="imageaccent2" refType="w" fact="0.4228"/>
          <dgm:constr type="t" for="ch" forName="imageaccent2" refType="h" fact="0.487"/>
          <dgm:constr type="w" for="ch" forName="imageaccent2" refType="w" fact="0.0189"/>
          <dgm:constr type="h" for="ch" forName="imageaccent2" refType="h" fact="0.0271"/>
          <dgm:constr type="l" for="ch" forName="textaccent3" refType="w" fact="0.2501"/>
          <dgm:constr type="t" for="ch" forName="textaccent3" refType="h" fact="0.1318"/>
          <dgm:constr type="w" for="ch" forName="textaccent3" refType="w" fact="0.0189"/>
          <dgm:constr type="h" for="ch" forName="textaccent3" refType="h" fact="0.0271"/>
          <dgm:constr type="l" for="ch" forName="imageaccent3" refType="w" fact="0.2839"/>
          <dgm:constr type="t" for="ch" forName="imageaccent3" refType="h" fact="0.1025"/>
          <dgm:constr type="w" for="ch" forName="imageaccent3" refType="w" fact="0.0189"/>
          <dgm:constr type="h" for="ch" forName="imageaccent3" refType="h" fact="0.0271"/>
          <dgm:constr type="l" for="ch" forName="textaccent4" refType="w" fact="0.5593"/>
          <dgm:constr type="t" for="ch" forName="textaccent4" refType="h" fact="0.2307"/>
          <dgm:constr type="w" for="ch" forName="textaccent4" refType="w" fact="0.0189"/>
          <dgm:constr type="h" for="ch" forName="textaccent4" refType="h" fact="0.0271"/>
          <dgm:constr type="l" for="ch" forName="imageaccent4" refType="w" fact="0.5901"/>
          <dgm:constr type="t" for="ch" forName="imageaccent4" refType="h" fact="0.2624"/>
          <dgm:constr type="w" for="ch" forName="imageaccent4" refType="w" fact="0.0189"/>
          <dgm:constr type="h" for="ch" forName="imageaccent4" refType="h" fact="0.0271"/>
          <dgm:constr type="l" for="ch" forName="textaccent5" refType="w" fact="0.6989"/>
          <dgm:constr type="t" for="ch" forName="textaccent5" refType="h" fact="0.1062"/>
          <dgm:constr type="w" for="ch" forName="textaccent5" refType="w" fact="0.0189"/>
          <dgm:constr type="h" for="ch" forName="textaccent5" refType="h" fact="0.0271"/>
          <dgm:constr type="l" for="ch" forName="imageaccent5" refType="w" fact="0.7305"/>
          <dgm:constr type="t" for="ch" forName="imageaccent5" refType="h" fact="0.1367"/>
          <dgm:constr type="w" for="ch" forName="imageaccent5" refType="w" fact="0.0189"/>
          <dgm:constr type="h" for="ch" forName="imageaccent5" refType="h" fact="0.0271"/>
          <dgm:constr type="l" for="ch" forName="image6" refType="w" fact="0.5585"/>
          <dgm:constr type="t" for="ch" forName="image6" refType="h" fact="0.5137"/>
          <dgm:constr type="w" for="ch" forName="image6" refType="w" fact="0.1623"/>
          <dgm:constr type="h" for="ch" forName="image6" refType="h" fact="0.2314"/>
          <dgm:constr type="l" for="ch" forName="text6" refType="w" fact="0.6982"/>
          <dgm:constr type="t" for="ch" forName="text6" refType="h" fact="0.387"/>
          <dgm:constr type="w" for="ch" forName="text6" refType="w" fact="0.1623"/>
          <dgm:constr type="h" for="ch" forName="text6" refType="h" fact="0.2314"/>
          <dgm:constr type="l" for="ch" forName="imageaccent6" refType="w" fact="0.7002"/>
          <dgm:constr type="t" for="ch" forName="imageaccent6" refType="h" fact="0.6152"/>
          <dgm:constr type="w" for="ch" forName="imageaccent6" refType="w" fact="0.0189"/>
          <dgm:constr type="h" for="ch" forName="imageaccent6" refType="h" fact="0.0271"/>
          <dgm:constr type="l" for="ch" forName="textaccent6" refType="w" fact="0.7303"/>
          <dgm:constr type="t" for="ch" forName="textaccent6" refType="h" fact="0.5897"/>
          <dgm:constr type="w" for="ch" forName="textaccent6" refType="w" fact="0.0189"/>
          <dgm:constr type="h" for="ch" forName="textaccent6" refType="h" fact="0.0271"/>
          <dgm:constr type="l" for="ch" forName="text7" refType="w" fact="0.2792"/>
          <dgm:constr type="t" for="ch" forName="text7" refType="h" fact="0.5122"/>
          <dgm:constr type="w" for="ch" forName="text7" refType="w" fact="0.1623"/>
          <dgm:constr type="h" for="ch" forName="text7" refType="h" fact="0.2314"/>
          <dgm:constr type="l" for="ch" forName="image7" refType="w" fact="0.1395"/>
          <dgm:constr type="t" for="ch" forName="image7" refType="h" fact="0.6409"/>
          <dgm:constr type="w" for="ch" forName="image7" refType="w" fact="0.1623"/>
          <dgm:constr type="h" for="ch" forName="image7" refType="h" fact="0.2314"/>
          <dgm:constr type="l" for="ch" forName="imageaccent7" refType="w" fact="0.25"/>
          <dgm:constr type="t" for="ch" forName="imageaccent7" refType="h" fact="0.6441"/>
          <dgm:constr type="w" for="ch" forName="imageaccent7" refType="w" fact="0.0189"/>
          <dgm:constr type="h" for="ch" forName="imageaccent7" refType="h" fact="0.0271"/>
          <dgm:constr type="l" for="ch" forName="textaccent7" refType="w" fact="0.2838"/>
          <dgm:constr type="t" for="ch" forName="textaccent7" refType="h" fact="0.6148"/>
          <dgm:constr type="w" for="ch" forName="textaccent7" refType="w" fact="0.0189"/>
          <dgm:constr type="h" for="ch" forName="textaccent7" refType="h" fact="0.0271"/>
          <dgm:constr type="l" for="ch" forName="image8" refType="w" fact="0.6975"/>
          <dgm:constr type="t" for="ch" forName="image8" refType="h" fact="0.6433"/>
          <dgm:constr type="w" for="ch" forName="image8" refType="w" fact="0.1623"/>
          <dgm:constr type="h" for="ch" forName="image8" refType="h" fact="0.2314"/>
          <dgm:constr type="l" for="ch" forName="text8" refType="w" fact="0.8371"/>
          <dgm:constr type="t" for="ch" forName="text8" refType="h" fact="0.5167"/>
          <dgm:constr type="w" for="ch" forName="text8" refType="w" fact="0.1623"/>
          <dgm:constr type="h" for="ch" forName="text8" refType="h" fact="0.2314"/>
          <dgm:constr type="l" for="ch" forName="imageaccent8" refType="w" fact="0.8392"/>
          <dgm:constr type="t" for="ch" forName="imageaccent8" refType="h" fact="0.7449"/>
          <dgm:constr type="w" for="ch" forName="imageaccent8" refType="w" fact="0.0189"/>
          <dgm:constr type="h" for="ch" forName="imageaccent8" refType="h" fact="0.0271"/>
          <dgm:constr type="l" for="ch" forName="textaccent8" refType="w" fact="0.8693"/>
          <dgm:constr type="t" for="ch" forName="textaccent8" refType="h" fact="0.7194"/>
          <dgm:constr type="w" for="ch" forName="textaccent8" refType="w" fact="0.0189"/>
          <dgm:constr type="h" for="ch" forName="textaccent8" refType="h" fact="0.0271"/>
          <dgm:constr type="l" for="ch" forName="text9" refType="w" fact="0.8377"/>
          <dgm:constr type="t" for="ch" forName="text9" refType="h" fact="0.005"/>
          <dgm:constr type="w" for="ch" forName="text9" refType="w" fact="0.1623"/>
          <dgm:constr type="h" for="ch" forName="text9" refType="h" fact="0.2314"/>
          <dgm:constr type="l" for="ch" forName="textaccent9" refType="w" fact="0.95"/>
          <dgm:constr type="t" for="ch" forName="textaccent9" refType="h" fact="0.2084"/>
          <dgm:constr type="w" for="ch" forName="textaccent9" refType="w" fact="0.0189"/>
          <dgm:constr type="h" for="ch" forName="textaccent9" refType="h" fact="0.0271"/>
          <dgm:constr type="l" for="ch" forName="image9" refType="w" fact="0.8377"/>
          <dgm:constr type="t" for="ch" forName="image9" refType="h" fact="0.2604"/>
          <dgm:constr type="w" for="ch" forName="image9" refType="w" fact="0.1623"/>
          <dgm:constr type="h" for="ch" forName="image9" refType="h" fact="0.2314"/>
          <dgm:constr type="l" for="ch" forName="imageaccent9" refType="w" fact="0.95"/>
          <dgm:constr type="t" for="ch" forName="imageaccent9" refType="h" fact="0.2618"/>
          <dgm:constr type="w" for="ch" forName="imageaccent9" refType="w" fact="0.0189"/>
          <dgm:constr type="h" for="ch" forName="imageaccent9" refType="h" fact="0.0271"/>
          <dgm:constr type="l" for="ch" forName="image10" refType="w" fact="0.2786"/>
          <dgm:constr type="t" for="ch" forName="image10" refType="h" fact="0.7686"/>
          <dgm:constr type="w" for="ch" forName="image10" refType="w" fact="0.1623"/>
          <dgm:constr type="h" for="ch" forName="image10" refType="h" fact="0.2314"/>
          <dgm:constr type="l" for="ch" forName="text10" refType="w" fact="0.4183"/>
          <dgm:constr type="t" for="ch" forName="text10" refType="h" fact="0.6419"/>
          <dgm:constr type="w" for="ch" forName="text10" refType="w" fact="0.1623"/>
          <dgm:constr type="h" for="ch" forName="text10" refType="h" fact="0.2314"/>
          <dgm:constr type="l" for="ch" forName="imageaccent10" refType="w" fact="0.4203"/>
          <dgm:constr type="t" for="ch" forName="imageaccent10" refType="h" fact="0.8701"/>
          <dgm:constr type="w" for="ch" forName="imageaccent10" refType="w" fact="0.0189"/>
          <dgm:constr type="h" for="ch" forName="imageaccent10" refType="h" fact="0.0271"/>
          <dgm:constr type="l" for="ch" forName="textaccent10" refType="w" fact="0.4504"/>
          <dgm:constr type="t" for="ch" forName="textaccent10" refType="h" fact="0.8446"/>
          <dgm:constr type="w" for="ch" forName="textaccent10" refType="w" fact="0.0189"/>
          <dgm:constr type="h" for="ch" forName="textaccent10" refType="h" fact="0.0271"/>
        </dgm:constrLst>
      </dgm:if>
      <dgm:if name="Name12" axis="ch" ptType="node" func="cnt" op="equ" val="11">
        <dgm:alg type="composite">
          <dgm:param type="ar" val="1.4704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287"/>
          <dgm:constr type="w" for="ch" forName="image4" refType="w" fact="0.1623"/>
          <dgm:constr type="h" for="ch" forName="image4" refType="h" fact="0.2049"/>
          <dgm:constr type="l" for="ch" forName="text5" refType="w" fact="0.5585"/>
          <dgm:constr type="t" for="ch" forName="text5" refType="h" fact="0.0022"/>
          <dgm:constr type="w" for="ch" forName="text5" refType="w" fact="0.1623"/>
          <dgm:constr type="h" for="ch" forName="text5" refType="h" fact="0.2049"/>
          <dgm:constr type="l" for="ch" forName="image5" refType="w" fact="0.6982"/>
          <dgm:constr type="t" for="ch" forName="image5" refType="h" fact="0.1165"/>
          <dgm:constr type="w" for="ch" forName="image5" refType="w" fact="0.1623"/>
          <dgm:constr type="h" for="ch" forName="image5" refType="h" fact="0.2049"/>
          <dgm:constr type="l" for="ch" forName="image2" refType="w" fact="0.4189"/>
          <dgm:constr type="t" for="ch" forName="image2" refType="h" fact="0.34"/>
          <dgm:constr type="w" for="ch" forName="image2" refType="w" fact="0.1623"/>
          <dgm:constr type="h" for="ch" forName="image2" refType="h" fact="0.2049"/>
          <dgm:constr type="l" for="ch" forName="text4" refType="w" fact="0.4189"/>
          <dgm:constr type="t" for="ch" forName="text4" refType="h" fact="0.1135"/>
          <dgm:constr type="w" for="ch" forName="text4" refType="w" fact="0.1623"/>
          <dgm:constr type="h" for="ch" forName="text4" refType="h" fact="0.2049"/>
          <dgm:constr type="l" for="ch" forName="text2" refType="w" fact="0.2793"/>
          <dgm:constr type="t" for="ch" forName="text2" refType="h" fact="0.2265"/>
          <dgm:constr type="w" for="ch" forName="text2" refType="w" fact="0.1623"/>
          <dgm:constr type="h" for="ch" forName="text2" refType="h" fact="0.2049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049"/>
          <dgm:constr type="l" for="ch" forName="text1" refType="w" fact="0.1396"/>
          <dgm:constr type="t" for="ch" forName="text1" refType="h" fact="0.3404"/>
          <dgm:constr type="w" for="ch" forName="text1" refType="w" fact="0.1623"/>
          <dgm:constr type="h" for="ch" forName="text1" refType="h" fact="0.2049"/>
          <dgm:constr type="l" for="ch" forName="text3" refType="w" fact="0.1396"/>
          <dgm:constr type="t" for="ch" forName="text3" refType="h" fact="0.1139"/>
          <dgm:constr type="w" for="ch" forName="text3" refType="w" fact="0.1623"/>
          <dgm:constr type="h" for="ch" forName="text3" refType="h" fact="0.2049"/>
          <dgm:constr type="l" for="ch" forName="textaccent1" refType="w" fact="0.1435"/>
          <dgm:constr type="t" for="ch" forName="textaccent1" refType="h" fact="0.432"/>
          <dgm:constr type="w" for="ch" forName="textaccent1" refType="w" fact="0.0189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623"/>
          <dgm:constr type="h" for="ch" forName="image1" refType="h" fact="0.2049"/>
          <dgm:constr type="l" for="ch" forName="imageaccent1" refType="w" fact="0.1111"/>
          <dgm:constr type="t" for="ch" forName="imageaccent1" refType="h" fact="0.4048"/>
          <dgm:constr type="w" for="ch" forName="imageaccent1" refType="w" fact="0.0189"/>
          <dgm:constr type="h" for="ch" forName="imageaccent1" refType="h" fact="0.024"/>
          <dgm:constr type="l" for="ch" forName="textaccent2" refType="w" fact="0.391"/>
          <dgm:constr type="t" for="ch" forName="textaccent2" refType="h" fact="0.4038"/>
          <dgm:constr type="w" for="ch" forName="textaccent2" refType="w" fact="0.0189"/>
          <dgm:constr type="h" for="ch" forName="textaccent2" refType="h" fact="0.024"/>
          <dgm:constr type="l" for="ch" forName="imageaccent2" refType="w" fact="0.4228"/>
          <dgm:constr type="t" for="ch" forName="imageaccent2" refType="h" fact="0.4312"/>
          <dgm:constr type="w" for="ch" forName="imageaccent2" refType="w" fact="0.0189"/>
          <dgm:constr type="h" for="ch" forName="imageaccent2" refType="h" fact="0.024"/>
          <dgm:constr type="l" for="ch" forName="textaccent3" refType="w" fact="0.2501"/>
          <dgm:constr type="t" for="ch" forName="textaccent3" refType="h" fact="0.1167"/>
          <dgm:constr type="w" for="ch" forName="textaccent3" refType="w" fact="0.0189"/>
          <dgm:constr type="h" for="ch" forName="textaccent3" refType="h" fact="0.024"/>
          <dgm:constr type="l" for="ch" forName="imageaccent3" refType="w" fact="0.2839"/>
          <dgm:constr type="t" for="ch" forName="imageaccent3" refType="h" fact="0.0908"/>
          <dgm:constr type="w" for="ch" forName="imageaccent3" refType="w" fact="0.0189"/>
          <dgm:constr type="h" for="ch" forName="imageaccent3" refType="h" fact="0.024"/>
          <dgm:constr type="l" for="ch" forName="textaccent4" refType="w" fact="0.5593"/>
          <dgm:constr type="t" for="ch" forName="textaccent4" refType="h" fact="0.2042"/>
          <dgm:constr type="w" for="ch" forName="textaccent4" refType="w" fact="0.0189"/>
          <dgm:constr type="h" for="ch" forName="textaccent4" refType="h" fact="0.024"/>
          <dgm:constr type="l" for="ch" forName="imageaccent4" refType="w" fact="0.5901"/>
          <dgm:constr type="t" for="ch" forName="imageaccent4" refType="h" fact="0.2323"/>
          <dgm:constr type="w" for="ch" forName="imageaccent4" refType="w" fact="0.0189"/>
          <dgm:constr type="h" for="ch" forName="imageaccent4" refType="h" fact="0.024"/>
          <dgm:constr type="l" for="ch" forName="textaccent5" refType="w" fact="0.6989"/>
          <dgm:constr type="t" for="ch" forName="textaccent5" refType="h" fact="0.094"/>
          <dgm:constr type="w" for="ch" forName="textaccent5" refType="w" fact="0.0189"/>
          <dgm:constr type="h" for="ch" forName="textaccent5" refType="h" fact="0.024"/>
          <dgm:constr type="l" for="ch" forName="imageaccent5" refType="w" fact="0.7305"/>
          <dgm:constr type="t" for="ch" forName="imageaccent5" refType="h" fact="0.121"/>
          <dgm:constr type="w" for="ch" forName="imageaccent5" refType="w" fact="0.0189"/>
          <dgm:constr type="h" for="ch" forName="imageaccent5" refType="h" fact="0.024"/>
          <dgm:constr type="l" for="ch" forName="image6" refType="w" fact="0.5585"/>
          <dgm:constr type="t" for="ch" forName="image6" refType="h" fact="0.4548"/>
          <dgm:constr type="w" for="ch" forName="image6" refType="w" fact="0.1623"/>
          <dgm:constr type="h" for="ch" forName="image6" refType="h" fact="0.2049"/>
          <dgm:constr type="l" for="ch" forName="text6" refType="w" fact="0.6982"/>
          <dgm:constr type="t" for="ch" forName="text6" refType="h" fact="0.3426"/>
          <dgm:constr type="w" for="ch" forName="text6" refType="w" fact="0.1623"/>
          <dgm:constr type="h" for="ch" forName="text6" refType="h" fact="0.2049"/>
          <dgm:constr type="l" for="ch" forName="imageaccent6" refType="w" fact="0.7002"/>
          <dgm:constr type="t" for="ch" forName="imageaccent6" refType="h" fact="0.5447"/>
          <dgm:constr type="w" for="ch" forName="imageaccent6" refType="w" fact="0.0189"/>
          <dgm:constr type="h" for="ch" forName="imageaccent6" refType="h" fact="0.024"/>
          <dgm:constr type="l" for="ch" forName="textaccent6" refType="w" fact="0.7303"/>
          <dgm:constr type="t" for="ch" forName="textaccent6" refType="h" fact="0.5221"/>
          <dgm:constr type="w" for="ch" forName="textaccent6" refType="w" fact="0.0189"/>
          <dgm:constr type="h" for="ch" forName="textaccent6" refType="h" fact="0.024"/>
          <dgm:constr type="l" for="ch" forName="text7" refType="w" fact="0.2792"/>
          <dgm:constr type="t" for="ch" forName="text7" refType="h" fact="0.4535"/>
          <dgm:constr type="w" for="ch" forName="text7" refType="w" fact="0.1623"/>
          <dgm:constr type="h" for="ch" forName="text7" refType="h" fact="0.2049"/>
          <dgm:constr type="l" for="ch" forName="image7" refType="w" fact="0.1395"/>
          <dgm:constr type="t" for="ch" forName="image7" refType="h" fact="0.5674"/>
          <dgm:constr type="w" for="ch" forName="image7" refType="w" fact="0.1623"/>
          <dgm:constr type="h" for="ch" forName="image7" refType="h" fact="0.2049"/>
          <dgm:constr type="l" for="ch" forName="imageaccent7" refType="w" fact="0.25"/>
          <dgm:constr type="t" for="ch" forName="imageaccent7" refType="h" fact="0.5703"/>
          <dgm:constr type="w" for="ch" forName="imageaccent7" refType="w" fact="0.0189"/>
          <dgm:constr type="h" for="ch" forName="imageaccent7" refType="h" fact="0.024"/>
          <dgm:constr type="l" for="ch" forName="textaccent7" refType="w" fact="0.2838"/>
          <dgm:constr type="t" for="ch" forName="textaccent7" refType="h" fact="0.5443"/>
          <dgm:constr type="w" for="ch" forName="textaccent7" refType="w" fact="0.0189"/>
          <dgm:constr type="h" for="ch" forName="textaccent7" refType="h" fact="0.024"/>
          <dgm:constr type="l" for="ch" forName="image8" refType="w" fact="0.6975"/>
          <dgm:constr type="t" for="ch" forName="image8" refType="h" fact="0.5696"/>
          <dgm:constr type="w" for="ch" forName="image8" refType="w" fact="0.1623"/>
          <dgm:constr type="h" for="ch" forName="image8" refType="h" fact="0.2049"/>
          <dgm:constr type="l" for="ch" forName="text8" refType="w" fact="0.8371"/>
          <dgm:constr type="t" for="ch" forName="text8" refType="h" fact="0.4574"/>
          <dgm:constr type="w" for="ch" forName="text8" refType="w" fact="0.1623"/>
          <dgm:constr type="h" for="ch" forName="text8" refType="h" fact="0.2049"/>
          <dgm:constr type="l" for="ch" forName="imageaccent8" refType="w" fact="0.8392"/>
          <dgm:constr type="t" for="ch" forName="imageaccent8" refType="h" fact="0.6595"/>
          <dgm:constr type="w" for="ch" forName="imageaccent8" refType="w" fact="0.0189"/>
          <dgm:constr type="h" for="ch" forName="imageaccent8" refType="h" fact="0.024"/>
          <dgm:constr type="l" for="ch" forName="textaccent8" refType="w" fact="0.8693"/>
          <dgm:constr type="t" for="ch" forName="textaccent8" refType="h" fact="0.6369"/>
          <dgm:constr type="w" for="ch" forName="textaccent8" refType="w" fact="0.0189"/>
          <dgm:constr type="h" for="ch" forName="textaccent8" refType="h" fact="0.024"/>
          <dgm:constr type="l" for="ch" forName="text9" refType="w" fact="0.8377"/>
          <dgm:constr type="t" for="ch" forName="text9" refType="h" fact="0.0044"/>
          <dgm:constr type="w" for="ch" forName="text9" refType="w" fact="0.1623"/>
          <dgm:constr type="h" for="ch" forName="text9" refType="h" fact="0.2049"/>
          <dgm:constr type="l" for="ch" forName="textaccent9" refType="w" fact="0.95"/>
          <dgm:constr type="t" for="ch" forName="textaccent9" refType="h" fact="0.1846"/>
          <dgm:constr type="w" for="ch" forName="textaccent9" refType="w" fact="0.0189"/>
          <dgm:constr type="h" for="ch" forName="textaccent9" refType="h" fact="0.024"/>
          <dgm:constr type="l" for="ch" forName="image9" refType="w" fact="0.8377"/>
          <dgm:constr type="t" for="ch" forName="image9" refType="h" fact="0.2306"/>
          <dgm:constr type="w" for="ch" forName="image9" refType="w" fact="0.1623"/>
          <dgm:constr type="h" for="ch" forName="image9" refType="h" fact="0.2049"/>
          <dgm:constr type="l" for="ch" forName="imageaccent9" refType="w" fact="0.95"/>
          <dgm:constr type="t" for="ch" forName="imageaccent9" refType="h" fact="0.2318"/>
          <dgm:constr type="w" for="ch" forName="imageaccent9" refType="w" fact="0.0189"/>
          <dgm:constr type="h" for="ch" forName="imageaccent9" refType="h" fact="0.024"/>
          <dgm:constr type="l" for="ch" forName="image10" refType="w" fact="0.2786"/>
          <dgm:constr type="t" for="ch" forName="image10" refType="h" fact="0.6805"/>
          <dgm:constr type="w" for="ch" forName="image10" refType="w" fact="0.1623"/>
          <dgm:constr type="h" for="ch" forName="image10" refType="h" fact="0.2049"/>
          <dgm:constr type="l" for="ch" forName="text10" refType="w" fact="0.4183"/>
          <dgm:constr type="t" for="ch" forName="text10" refType="h" fact="0.5683"/>
          <dgm:constr type="w" for="ch" forName="text10" refType="w" fact="0.1623"/>
          <dgm:constr type="h" for="ch" forName="text10" refType="h" fact="0.2049"/>
          <dgm:constr type="l" for="ch" forName="imageaccent10" refType="w" fact="0.4203"/>
          <dgm:constr type="t" for="ch" forName="imageaccent10" refType="h" fact="0.7704"/>
          <dgm:constr type="w" for="ch" forName="imageaccent10" refType="w" fact="0.0189"/>
          <dgm:constr type="h" for="ch" forName="imageaccent10" refType="h" fact="0.024"/>
          <dgm:constr type="l" for="ch" forName="textaccent10" refType="w" fact="0.4504"/>
          <dgm:constr type="t" for="ch" forName="textaccent10" refType="h" fact="0.7478"/>
          <dgm:constr type="w" for="ch" forName="textaccent10" refType="w" fact="0.0189"/>
          <dgm:constr type="h" for="ch" forName="textaccent10" refType="h" fact="0.024"/>
          <dgm:constr type="l" for="ch" forName="text11" refType="w" fact="0.6971"/>
          <dgm:constr type="t" for="ch" forName="text11" refType="h" fact="0.7951"/>
          <dgm:constr type="w" for="ch" forName="text11" refType="w" fact="0.1623"/>
          <dgm:constr type="h" for="ch" forName="text11" refType="h" fact="0.2049"/>
          <dgm:constr type="l" for="ch" forName="image11" refType="w" fact="0.5575"/>
          <dgm:constr type="t" for="ch" forName="image11" refType="h" fact="0.6816"/>
          <dgm:constr type="w" for="ch" forName="image11" refType="w" fact="0.1623"/>
          <dgm:constr type="h" for="ch" forName="image11" refType="h" fact="0.2049"/>
          <dgm:constr type="l" for="ch" forName="imageaccent11" refType="w" fact="0.6692"/>
          <dgm:constr type="t" for="ch" forName="imageaccent11" refType="h" fact="0.8589"/>
          <dgm:constr type="w" for="ch" forName="imageaccent11" refType="w" fact="0.0189"/>
          <dgm:constr type="h" for="ch" forName="imageaccent11" refType="h" fact="0.024"/>
          <dgm:constr type="l" for="ch" forName="textaccent11" refType="w" fact="0.701"/>
          <dgm:constr type="t" for="ch" forName="textaccent11" refType="h" fact="0.8863"/>
          <dgm:constr type="w" for="ch" forName="textaccent11" refType="w" fact="0.0189"/>
          <dgm:constr type="h" for="ch" forName="textaccent11" refType="h" fact="0.024"/>
        </dgm:constrLst>
      </dgm:if>
      <dgm:else name="Name13">
        <dgm:alg type="composite">
          <dgm:param type="ar" val="1.675"/>
        </dgm:alg>
        <dgm:constrLst>
          <dgm:constr type="primFontSz" for="des" ptType="node" op="equ" val="65"/>
          <dgm:constr type="l" for="ch" forName="image4" refType="w" fact="0.4903"/>
          <dgm:constr type="t" for="ch" forName="image4" refType="h" fact="0.2287"/>
          <dgm:constr type="w" for="ch" forName="image4" refType="w" fact="0.1425"/>
          <dgm:constr type="h" for="ch" forName="image4" refType="h" fact="0.2049"/>
          <dgm:constr type="l" for="ch" forName="text5" refType="w" fact="0.4903"/>
          <dgm:constr type="t" for="ch" forName="text5" refType="h" fact="0.0022"/>
          <dgm:constr type="w" for="ch" forName="text5" refType="w" fact="0.1425"/>
          <dgm:constr type="h" for="ch" forName="text5" refType="h" fact="0.2049"/>
          <dgm:constr type="l" for="ch" forName="image5" refType="w" fact="0.6129"/>
          <dgm:constr type="t" for="ch" forName="image5" refType="h" fact="0.1165"/>
          <dgm:constr type="w" for="ch" forName="image5" refType="w" fact="0.1425"/>
          <dgm:constr type="h" for="ch" forName="image5" refType="h" fact="0.2049"/>
          <dgm:constr type="l" for="ch" forName="image2" refType="w" fact="0.3677"/>
          <dgm:constr type="t" for="ch" forName="image2" refType="h" fact="0.34"/>
          <dgm:constr type="w" for="ch" forName="image2" refType="w" fact="0.1425"/>
          <dgm:constr type="h" for="ch" forName="image2" refType="h" fact="0.2049"/>
          <dgm:constr type="l" for="ch" forName="text4" refType="w" fact="0.3677"/>
          <dgm:constr type="t" for="ch" forName="text4" refType="h" fact="0.1135"/>
          <dgm:constr type="w" for="ch" forName="text4" refType="w" fact="0.1425"/>
          <dgm:constr type="h" for="ch" forName="text4" refType="h" fact="0.2049"/>
          <dgm:constr type="l" for="ch" forName="text2" refType="w" fact="0.2452"/>
          <dgm:constr type="t" for="ch" forName="text2" refType="h" fact="0.2265"/>
          <dgm:constr type="w" for="ch" forName="text2" refType="w" fact="0.1425"/>
          <dgm:constr type="h" for="ch" forName="text2" refType="h" fact="0.2049"/>
          <dgm:constr type="l" for="ch" forName="image3" refType="w" fact="0.2452"/>
          <dgm:constr type="t" for="ch" forName="image3" refType="h" fact="0"/>
          <dgm:constr type="w" for="ch" forName="image3" refType="w" fact="0.1425"/>
          <dgm:constr type="h" for="ch" forName="image3" refType="h" fact="0.2049"/>
          <dgm:constr type="l" for="ch" forName="text1" refType="w" fact="0.1226"/>
          <dgm:constr type="t" for="ch" forName="text1" refType="h" fact="0.3404"/>
          <dgm:constr type="w" for="ch" forName="text1" refType="w" fact="0.1425"/>
          <dgm:constr type="h" for="ch" forName="text1" refType="h" fact="0.2049"/>
          <dgm:constr type="l" for="ch" forName="text3" refType="w" fact="0.1226"/>
          <dgm:constr type="t" for="ch" forName="text3" refType="h" fact="0.1139"/>
          <dgm:constr type="w" for="ch" forName="text3" refType="w" fact="0.1425"/>
          <dgm:constr type="h" for="ch" forName="text3" refType="h" fact="0.2049"/>
          <dgm:constr type="l" for="ch" forName="textaccent1" refType="w" fact="0.126"/>
          <dgm:constr type="t" for="ch" forName="textaccent1" refType="h" fact="0.432"/>
          <dgm:constr type="w" for="ch" forName="textaccent1" refType="w" fact="0.0166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425"/>
          <dgm:constr type="h" for="ch" forName="image1" refType="h" fact="0.2049"/>
          <dgm:constr type="l" for="ch" forName="imageaccent1" refType="w" fact="0.0976"/>
          <dgm:constr type="t" for="ch" forName="imageaccent1" refType="h" fact="0.4048"/>
          <dgm:constr type="w" for="ch" forName="imageaccent1" refType="w" fact="0.0166"/>
          <dgm:constr type="h" for="ch" forName="imageaccent1" refType="h" fact="0.024"/>
          <dgm:constr type="l" for="ch" forName="textaccent2" refType="w" fact="0.3432"/>
          <dgm:constr type="t" for="ch" forName="textaccent2" refType="h" fact="0.4038"/>
          <dgm:constr type="w" for="ch" forName="textaccent2" refType="w" fact="0.0166"/>
          <dgm:constr type="h" for="ch" forName="textaccent2" refType="h" fact="0.024"/>
          <dgm:constr type="l" for="ch" forName="imageaccent2" refType="w" fact="0.3712"/>
          <dgm:constr type="t" for="ch" forName="imageaccent2" refType="h" fact="0.4312"/>
          <dgm:constr type="w" for="ch" forName="imageaccent2" refType="w" fact="0.0166"/>
          <dgm:constr type="h" for="ch" forName="imageaccent2" refType="h" fact="0.024"/>
          <dgm:constr type="l" for="ch" forName="textaccent3" refType="w" fact="0.2196"/>
          <dgm:constr type="t" for="ch" forName="textaccent3" refType="h" fact="0.1167"/>
          <dgm:constr type="w" for="ch" forName="textaccent3" refType="w" fact="0.0166"/>
          <dgm:constr type="h" for="ch" forName="textaccent3" refType="h" fact="0.024"/>
          <dgm:constr type="l" for="ch" forName="imageaccent3" refType="w" fact="0.2492"/>
          <dgm:constr type="t" for="ch" forName="imageaccent3" refType="h" fact="0.0908"/>
          <dgm:constr type="w" for="ch" forName="imageaccent3" refType="w" fact="0.0166"/>
          <dgm:constr type="h" for="ch" forName="imageaccent3" refType="h" fact="0.024"/>
          <dgm:constr type="l" for="ch" forName="textaccent4" refType="w" fact="0.491"/>
          <dgm:constr type="t" for="ch" forName="textaccent4" refType="h" fact="0.2042"/>
          <dgm:constr type="w" for="ch" forName="textaccent4" refType="w" fact="0.0166"/>
          <dgm:constr type="h" for="ch" forName="textaccent4" refType="h" fact="0.024"/>
          <dgm:constr type="l" for="ch" forName="imageaccent4" refType="w" fact="0.5181"/>
          <dgm:constr type="t" for="ch" forName="imageaccent4" refType="h" fact="0.2323"/>
          <dgm:constr type="w" for="ch" forName="imageaccent4" refType="w" fact="0.0166"/>
          <dgm:constr type="h" for="ch" forName="imageaccent4" refType="h" fact="0.024"/>
          <dgm:constr type="l" for="ch" forName="textaccent5" refType="w" fact="0.6136"/>
          <dgm:constr type="t" for="ch" forName="textaccent5" refType="h" fact="0.094"/>
          <dgm:constr type="w" for="ch" forName="textaccent5" refType="w" fact="0.0166"/>
          <dgm:constr type="h" for="ch" forName="textaccent5" refType="h" fact="0.024"/>
          <dgm:constr type="l" for="ch" forName="imageaccent5" refType="w" fact="0.6413"/>
          <dgm:constr type="t" for="ch" forName="imageaccent5" refType="h" fact="0.121"/>
          <dgm:constr type="w" for="ch" forName="imageaccent5" refType="w" fact="0.0166"/>
          <dgm:constr type="h" for="ch" forName="imageaccent5" refType="h" fact="0.024"/>
          <dgm:constr type="l" for="ch" forName="image6" refType="w" fact="0.4903"/>
          <dgm:constr type="t" for="ch" forName="image6" refType="h" fact="0.4548"/>
          <dgm:constr type="w" for="ch" forName="image6" refType="w" fact="0.1425"/>
          <dgm:constr type="h" for="ch" forName="image6" refType="h" fact="0.2049"/>
          <dgm:constr type="l" for="ch" forName="text6" refType="w" fact="0.6129"/>
          <dgm:constr type="t" for="ch" forName="text6" refType="h" fact="0.3426"/>
          <dgm:constr type="w" for="ch" forName="text6" refType="w" fact="0.1425"/>
          <dgm:constr type="h" for="ch" forName="text6" refType="h" fact="0.2049"/>
          <dgm:constr type="l" for="ch" forName="imageaccent6" refType="w" fact="0.6147"/>
          <dgm:constr type="t" for="ch" forName="imageaccent6" refType="h" fact="0.5447"/>
          <dgm:constr type="w" for="ch" forName="imageaccent6" refType="w" fact="0.0166"/>
          <dgm:constr type="h" for="ch" forName="imageaccent6" refType="h" fact="0.024"/>
          <dgm:constr type="l" for="ch" forName="textaccent6" refType="w" fact="0.6411"/>
          <dgm:constr type="t" for="ch" forName="textaccent6" refType="h" fact="0.5221"/>
          <dgm:constr type="w" for="ch" forName="textaccent6" refType="w" fact="0.0166"/>
          <dgm:constr type="h" for="ch" forName="textaccent6" refType="h" fact="0.024"/>
          <dgm:constr type="l" for="ch" forName="text7" refType="w" fact="0.2451"/>
          <dgm:constr type="t" for="ch" forName="text7" refType="h" fact="0.4535"/>
          <dgm:constr type="w" for="ch" forName="text7" refType="w" fact="0.1425"/>
          <dgm:constr type="h" for="ch" forName="text7" refType="h" fact="0.2049"/>
          <dgm:constr type="l" for="ch" forName="image7" refType="w" fact="0.1225"/>
          <dgm:constr type="t" for="ch" forName="image7" refType="h" fact="0.5674"/>
          <dgm:constr type="w" for="ch" forName="image7" refType="w" fact="0.1425"/>
          <dgm:constr type="h" for="ch" forName="image7" refType="h" fact="0.2049"/>
          <dgm:constr type="l" for="ch" forName="imageaccent7" refType="w" fact="0.2195"/>
          <dgm:constr type="t" for="ch" forName="imageaccent7" refType="h" fact="0.5703"/>
          <dgm:constr type="w" for="ch" forName="imageaccent7" refType="w" fact="0.0166"/>
          <dgm:constr type="h" for="ch" forName="imageaccent7" refType="h" fact="0.024"/>
          <dgm:constr type="l" for="ch" forName="textaccent7" refType="w" fact="0.2491"/>
          <dgm:constr type="t" for="ch" forName="textaccent7" refType="h" fact="0.5443"/>
          <dgm:constr type="w" for="ch" forName="textaccent7" refType="w" fact="0.0166"/>
          <dgm:constr type="h" for="ch" forName="textaccent7" refType="h" fact="0.024"/>
          <dgm:constr type="l" for="ch" forName="image8" refType="w" fact="0.6123"/>
          <dgm:constr type="t" for="ch" forName="image8" refType="h" fact="0.5696"/>
          <dgm:constr type="w" for="ch" forName="image8" refType="w" fact="0.1425"/>
          <dgm:constr type="h" for="ch" forName="image8" refType="h" fact="0.2049"/>
          <dgm:constr type="l" for="ch" forName="text8" refType="w" fact="0.7349"/>
          <dgm:constr type="t" for="ch" forName="text8" refType="h" fact="0.4574"/>
          <dgm:constr type="w" for="ch" forName="text8" refType="w" fact="0.1425"/>
          <dgm:constr type="h" for="ch" forName="text8" refType="h" fact="0.2049"/>
          <dgm:constr type="l" for="ch" forName="imageaccent8" refType="w" fact="0.7367"/>
          <dgm:constr type="t" for="ch" forName="imageaccent8" refType="h" fact="0.6595"/>
          <dgm:constr type="w" for="ch" forName="imageaccent8" refType="w" fact="0.0166"/>
          <dgm:constr type="h" for="ch" forName="imageaccent8" refType="h" fact="0.024"/>
          <dgm:constr type="l" for="ch" forName="textaccent8" refType="w" fact="0.7631"/>
          <dgm:constr type="t" for="ch" forName="textaccent8" refType="h" fact="0.6369"/>
          <dgm:constr type="w" for="ch" forName="textaccent8" refType="w" fact="0.0166"/>
          <dgm:constr type="h" for="ch" forName="textaccent8" refType="h" fact="0.024"/>
          <dgm:constr type="l" for="ch" forName="text9" refType="w" fact="0.7354"/>
          <dgm:constr type="t" for="ch" forName="text9" refType="h" fact="0.0044"/>
          <dgm:constr type="w" for="ch" forName="text9" refType="w" fact="0.1425"/>
          <dgm:constr type="h" for="ch" forName="text9" refType="h" fact="0.2049"/>
          <dgm:constr type="l" for="ch" forName="textaccent9" refType="w" fact="0.8339"/>
          <dgm:constr type="t" for="ch" forName="textaccent9" refType="h" fact="0.1846"/>
          <dgm:constr type="w" for="ch" forName="textaccent9" refType="w" fact="0.0166"/>
          <dgm:constr type="h" for="ch" forName="textaccent9" refType="h" fact="0.024"/>
          <dgm:constr type="l" for="ch" forName="image9" refType="w" fact="0.7354"/>
          <dgm:constr type="t" for="ch" forName="image9" refType="h" fact="0.2306"/>
          <dgm:constr type="w" for="ch" forName="image9" refType="w" fact="0.1425"/>
          <dgm:constr type="h" for="ch" forName="image9" refType="h" fact="0.2049"/>
          <dgm:constr type="l" for="ch" forName="imageaccent9" refType="w" fact="0.8339"/>
          <dgm:constr type="t" for="ch" forName="imageaccent9" refType="h" fact="0.2318"/>
          <dgm:constr type="w" for="ch" forName="imageaccent9" refType="w" fact="0.0166"/>
          <dgm:constr type="h" for="ch" forName="imageaccent9" refType="h" fact="0.024"/>
          <dgm:constr type="l" for="ch" forName="image10" refType="w" fact="0.2446"/>
          <dgm:constr type="t" for="ch" forName="image10" refType="h" fact="0.6805"/>
          <dgm:constr type="w" for="ch" forName="image10" refType="w" fact="0.1425"/>
          <dgm:constr type="h" for="ch" forName="image10" refType="h" fact="0.2049"/>
          <dgm:constr type="l" for="ch" forName="text10" refType="w" fact="0.3672"/>
          <dgm:constr type="t" for="ch" forName="text10" refType="h" fact="0.5683"/>
          <dgm:constr type="w" for="ch" forName="text10" refType="w" fact="0.1425"/>
          <dgm:constr type="h" for="ch" forName="text10" refType="h" fact="0.2049"/>
          <dgm:constr type="l" for="ch" forName="imageaccent10" refType="w" fact="0.369"/>
          <dgm:constr type="t" for="ch" forName="imageaccent10" refType="h" fact="0.7704"/>
          <dgm:constr type="w" for="ch" forName="imageaccent10" refType="w" fact="0.0166"/>
          <dgm:constr type="h" for="ch" forName="imageaccent10" refType="h" fact="0.024"/>
          <dgm:constr type="l" for="ch" forName="textaccent10" refType="w" fact="0.3954"/>
          <dgm:constr type="t" for="ch" forName="textaccent10" refType="h" fact="0.7478"/>
          <dgm:constr type="w" for="ch" forName="textaccent10" refType="w" fact="0.0166"/>
          <dgm:constr type="h" for="ch" forName="textaccent10" refType="h" fact="0.024"/>
          <dgm:constr type="l" for="ch" forName="text11" refType="w" fact="0.612"/>
          <dgm:constr type="t" for="ch" forName="text11" refType="h" fact="0.7951"/>
          <dgm:constr type="w" for="ch" forName="text11" refType="w" fact="0.1425"/>
          <dgm:constr type="h" for="ch" forName="text11" refType="h" fact="0.2049"/>
          <dgm:constr type="l" for="ch" forName="image11" refType="w" fact="0.4894"/>
          <dgm:constr type="t" for="ch" forName="image11" refType="h" fact="0.6816"/>
          <dgm:constr type="w" for="ch" forName="image11" refType="w" fact="0.1425"/>
          <dgm:constr type="h" for="ch" forName="image11" refType="h" fact="0.2049"/>
          <dgm:constr type="l" for="ch" forName="imageaccent11" refType="w" fact="0.5874"/>
          <dgm:constr type="t" for="ch" forName="imageaccent11" refType="h" fact="0.8589"/>
          <dgm:constr type="w" for="ch" forName="imageaccent11" refType="w" fact="0.0166"/>
          <dgm:constr type="h" for="ch" forName="imageaccent11" refType="h" fact="0.024"/>
          <dgm:constr type="l" for="ch" forName="textaccent11" refType="w" fact="0.6154"/>
          <dgm:constr type="t" for="ch" forName="textaccent11" refType="h" fact="0.8863"/>
          <dgm:constr type="w" for="ch" forName="textaccent11" refType="w" fact="0.0166"/>
          <dgm:constr type="h" for="ch" forName="textaccent11" refType="h" fact="0.024"/>
          <dgm:constr type="l" for="ch" forName="text12" refType="w" fact="0.735"/>
          <dgm:constr type="t" for="ch" forName="text12" refType="h" fact="0.684"/>
          <dgm:constr type="w" for="ch" forName="text12" refType="w" fact="0.1425"/>
          <dgm:constr type="h" for="ch" forName="text12" refType="h" fact="0.2049"/>
          <dgm:constr type="l" for="ch" forName="image12" refType="w" fact="0.8575"/>
          <dgm:constr type="t" for="ch" forName="image12" refType="h" fact="0.5718"/>
          <dgm:constr type="w" for="ch" forName="image12" refType="w" fact="0.1425"/>
          <dgm:constr type="h" for="ch" forName="image12" refType="h" fact="0.2049"/>
          <dgm:constr type="l" for="ch" forName="textaccent12" refType="w" fact="0.8594"/>
          <dgm:constr type="t" for="ch" forName="textaccent12" refType="h" fact="0.7739"/>
          <dgm:constr type="w" for="ch" forName="textaccent12" refType="w" fact="0.0166"/>
          <dgm:constr type="h" for="ch" forName="textaccent12" refType="h" fact="0.024"/>
          <dgm:constr type="l" for="ch" forName="imageaccent12" refType="w" fact="0.8858"/>
          <dgm:constr type="t" for="ch" forName="imageaccent12" refType="h" fact="0.7513"/>
          <dgm:constr type="w" for="ch" forName="imageaccent12" refType="w" fact="0.0166"/>
          <dgm:constr type="h" for="ch" forName="imageaccent12" refType="h" fact="0.024"/>
        </dgm:constrLst>
      </dgm:else>
    </dgm:choose>
    <dgm:forEach name="wrapper" axis="self" ptType="parTrans">
      <dgm:forEach name="wrapper2" axis="self" ptType="sibTrans" st="2">
        <dgm:forEach name="textRepeat" axis="self">
          <dgm:layoutNode name="textRepeatNode" styleLbl="alignNode1">
            <dgm:varLst>
              <dgm:chMax val="0"/>
              <dgm:chPref val="0"/>
              <dgm:bulletEnabled val="1"/>
            </dgm:varLst>
            <dgm:alg type="tx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.1"/>
              <dgm:constr type="bMarg" refType="primFontSz" fact="0.1"/>
            </dgm:constrLst>
            <dgm:ruleLst>
              <dgm:rule type="primFontSz" val="5" fact="NaN" max="NaN"/>
            </dgm:ruleLst>
          </dgm:layoutNode>
        </dgm:forEach>
        <dgm:forEach name="accentRepeat" axis="self">
          <dgm:layoutNode name="accentRepeatNode" styleLbl="solidAlignAcc1">
            <dgm:alg type="sp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/>
          </dgm:layoutNode>
        </dgm:forEach>
        <dgm:forEach name="imageRepeat" axis="self">
          <dgm:layoutNode name="imageRepeatNode" styleLbl="alignAcc1">
            <dgm:alg type="sp"/>
            <dgm:shape xmlns:r="http://schemas.openxmlformats.org/officeDocument/2006/relationships" type="hexagon" r:blip="" blipPhldr="1">
              <dgm:adjLst>
                <dgm:adj idx="1" val="0.25"/>
                <dgm:adj idx="2" val="1.1547"/>
              </dgm:adjLst>
            </dgm:shape>
            <dgm:presOf axis="self"/>
          </dgm:layoutNode>
        </dgm:forEach>
      </dgm:forEach>
    </dgm:forEach>
    <dgm:forEach name="Name14" axis="ch" ptType="node" cnt="1">
      <dgm:layoutNode name="text1">
        <dgm:alg type="sp"/>
        <dgm:shape xmlns:r="http://schemas.openxmlformats.org/officeDocument/2006/relationships" r:blip="">
          <dgm:adjLst/>
        </dgm:shape>
        <dgm:presOf/>
        <dgm:constrLst/>
        <dgm:forEach name="Name15" ref="textRepeat"/>
      </dgm:layoutNode>
      <dgm:layoutNode name="textaccent1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"/>
      </dgm:layoutNode>
    </dgm:forEach>
    <dgm:forEach name="Name17" axis="ch" ptType="sibTrans" hideLastTrans="0" cnt="1">
      <dgm:layoutNode name="image1">
        <dgm:alg type="sp"/>
        <dgm:shape xmlns:r="http://schemas.openxmlformats.org/officeDocument/2006/relationships" r:blip="">
          <dgm:adjLst/>
        </dgm:shape>
        <dgm:presOf/>
        <dgm:constrLst/>
        <dgm:forEach name="Name18" ref="imageRepeat"/>
      </dgm:layoutNode>
      <dgm:layoutNode name="imageaccent1">
        <dgm:alg type="sp"/>
        <dgm:shape xmlns:r="http://schemas.openxmlformats.org/officeDocument/2006/relationships" r:blip="">
          <dgm:adjLst/>
        </dgm:shape>
        <dgm:presOf/>
        <dgm:constrLst/>
        <dgm:forEach name="Name19" ref="accentRepeat"/>
      </dgm:layoutNode>
    </dgm:forEach>
    <dgm:forEach name="Name20" axis="ch" ptType="node" st="2" cnt="1">
      <dgm:layoutNode name="text2">
        <dgm:alg type="sp"/>
        <dgm:shape xmlns:r="http://schemas.openxmlformats.org/officeDocument/2006/relationships" r:blip="">
          <dgm:adjLst/>
        </dgm:shape>
        <dgm:presOf/>
        <dgm:constrLst/>
        <dgm:forEach name="Name21" ref="textRepeat"/>
      </dgm:layoutNode>
      <dgm:layoutNode name="textaccent2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"/>
      </dgm:layoutNode>
    </dgm:forEach>
    <dgm:forEach name="Name23" axis="ch" ptType="sibTrans" hideLastTrans="0" st="2" cnt="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24" ref="imageRepeat"/>
      </dgm:layoutNode>
      <dgm:layoutNode name="imageaccent2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"/>
      </dgm:layoutNode>
    </dgm:forEach>
    <dgm:forEach name="Name26" axis="ch" ptType="node" st="3" cnt="1">
      <dgm:layoutNode name="text3">
        <dgm:alg type="sp"/>
        <dgm:shape xmlns:r="http://schemas.openxmlformats.org/officeDocument/2006/relationships" r:blip="">
          <dgm:adjLst/>
        </dgm:shape>
        <dgm:presOf/>
        <dgm:constrLst/>
        <dgm:forEach name="Name27" ref="textRepeat"/>
      </dgm:layoutNode>
      <dgm:layoutNode name="textaccent3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</dgm:forEach>
    <dgm:forEach name="Name29" axis="ch" ptType="sibTrans" hideLastTrans="0" st="3" cnt="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30" ref="imageRepeat"/>
      </dgm:layoutNode>
      <dgm:layoutNode name="imageaccent3">
        <dgm:alg type="sp"/>
        <dgm:shape xmlns:r="http://schemas.openxmlformats.org/officeDocument/2006/relationships" r:blip="">
          <dgm:adjLst/>
        </dgm:shape>
        <dgm:presOf/>
        <dgm:constrLst/>
        <dgm:forEach name="Name31" ref="accentRepeat"/>
      </dgm:layoutNode>
    </dgm:forEach>
    <dgm:forEach name="Name32" axis="ch" ptType="node" st="4" cnt="1">
      <dgm:layoutNode name="text4">
        <dgm:alg type="sp"/>
        <dgm:shape xmlns:r="http://schemas.openxmlformats.org/officeDocument/2006/relationships" r:blip="">
          <dgm:adjLst/>
        </dgm:shape>
        <dgm:presOf/>
        <dgm:constrLst/>
        <dgm:forEach name="Name33" ref="textRepeat"/>
      </dgm:layoutNode>
      <dgm:layoutNode name="textaccent4">
        <dgm:alg type="sp"/>
        <dgm:shape xmlns:r="http://schemas.openxmlformats.org/officeDocument/2006/relationships" r:blip="">
          <dgm:adjLst/>
        </dgm:shape>
        <dgm:presOf/>
        <dgm:constrLst/>
        <dgm:forEach name="Name34" ref="accentRepeat"/>
      </dgm:layoutNode>
    </dgm:forEach>
    <dgm:forEach name="Name35" axis="ch" ptType="sibTrans" hideLastTrans="0" st="4" cnt="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36" ref="imageRepeat"/>
      </dgm:layoutNode>
      <dgm:layoutNode name="imageaccent4">
        <dgm:alg type="sp"/>
        <dgm:shape xmlns:r="http://schemas.openxmlformats.org/officeDocument/2006/relationships" r:blip="">
          <dgm:adjLst/>
        </dgm:shape>
        <dgm:presOf/>
        <dgm:constrLst/>
        <dgm:forEach name="Name37" ref="accentRepeat"/>
      </dgm:layoutNode>
    </dgm:forEach>
    <dgm:forEach name="Name38" axis="ch" ptType="node" st="5" cnt="1">
      <dgm:layoutNode name="text5">
        <dgm:alg type="sp"/>
        <dgm:shape xmlns:r="http://schemas.openxmlformats.org/officeDocument/2006/relationships" r:blip="">
          <dgm:adjLst/>
        </dgm:shape>
        <dgm:presOf/>
        <dgm:constrLst/>
        <dgm:forEach name="Name39" ref="textRepeat"/>
      </dgm:layoutNode>
      <dgm:layoutNode name="text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</dgm:forEach>
    <dgm:forEach name="Name41" axis="ch" ptType="sibTrans" hideLastTrans="0" st="5" cnt="1">
      <dgm:layoutNode name="image5">
        <dgm:alg type="sp"/>
        <dgm:shape xmlns:r="http://schemas.openxmlformats.org/officeDocument/2006/relationships" r:blip="">
          <dgm:adjLst/>
        </dgm:shape>
        <dgm:presOf/>
        <dgm:constrLst/>
        <dgm:forEach name="Name42" ref="imageRepeat"/>
      </dgm:layoutNode>
      <dgm:layoutNode name="imageaccent5">
        <dgm:alg type="sp"/>
        <dgm:shape xmlns:r="http://schemas.openxmlformats.org/officeDocument/2006/relationships" r:blip="">
          <dgm:adjLst/>
        </dgm:shape>
        <dgm:presOf/>
        <dgm:constrLst/>
        <dgm:forEach name="Name43" ref="accentRepeat"/>
      </dgm:layoutNode>
    </dgm:forEach>
    <dgm:forEach name="Name44" axis="ch" ptType="node" st="6" cnt="1">
      <dgm:layoutNode name="text6">
        <dgm:alg type="sp"/>
        <dgm:shape xmlns:r="http://schemas.openxmlformats.org/officeDocument/2006/relationships" r:blip="">
          <dgm:adjLst/>
        </dgm:shape>
        <dgm:presOf/>
        <dgm:constrLst/>
        <dgm:forEach name="Name45" ref="textRepeat"/>
      </dgm:layoutNode>
      <dgm:layoutNode name="textaccent6">
        <dgm:alg type="sp"/>
        <dgm:shape xmlns:r="http://schemas.openxmlformats.org/officeDocument/2006/relationships" r:blip="">
          <dgm:adjLst/>
        </dgm:shape>
        <dgm:presOf/>
        <dgm:constrLst/>
        <dgm:forEach name="Name46" ref="accentRepeat"/>
      </dgm:layoutNode>
    </dgm:forEach>
    <dgm:forEach name="Name47" axis="ch" ptType="sibTrans" hideLastTrans="0" st="6" cnt="1">
      <dgm:layoutNode name="image6">
        <dgm:alg type="sp"/>
        <dgm:shape xmlns:r="http://schemas.openxmlformats.org/officeDocument/2006/relationships" r:blip="">
          <dgm:adjLst/>
        </dgm:shape>
        <dgm:presOf/>
        <dgm:constrLst/>
        <dgm:forEach name="Name48" ref="imageRepeat"/>
      </dgm:layoutNode>
      <dgm:layoutNode name="imageaccent6">
        <dgm:alg type="sp"/>
        <dgm:shape xmlns:r="http://schemas.openxmlformats.org/officeDocument/2006/relationships" r:blip="">
          <dgm:adjLst/>
        </dgm:shape>
        <dgm:presOf/>
        <dgm:constrLst/>
        <dgm:forEach name="Name49" ref="accentRepeat"/>
      </dgm:layoutNode>
    </dgm:forEach>
    <dgm:forEach name="Name50" axis="ch" ptType="node" st="7" cnt="1">
      <dgm:layoutNode name="text7">
        <dgm:alg type="sp"/>
        <dgm:shape xmlns:r="http://schemas.openxmlformats.org/officeDocument/2006/relationships" r:blip="">
          <dgm:adjLst/>
        </dgm:shape>
        <dgm:presOf/>
        <dgm:constrLst/>
        <dgm:forEach name="Name51" ref="textRepeat"/>
      </dgm:layoutNode>
      <dgm:layoutNode name="textaccent7">
        <dgm:alg type="sp"/>
        <dgm:shape xmlns:r="http://schemas.openxmlformats.org/officeDocument/2006/relationships" r:blip="">
          <dgm:adjLst/>
        </dgm:shape>
        <dgm:presOf/>
        <dgm:constrLst/>
        <dgm:forEach name="Name52" ref="accentRepeat"/>
      </dgm:layoutNode>
    </dgm:forEach>
    <dgm:forEach name="Name53" axis="ch" ptType="sibTrans" hideLastTrans="0" st="7" cnt="1">
      <dgm:layoutNode name="image7">
        <dgm:alg type="sp"/>
        <dgm:shape xmlns:r="http://schemas.openxmlformats.org/officeDocument/2006/relationships" r:blip="">
          <dgm:adjLst/>
        </dgm:shape>
        <dgm:presOf/>
        <dgm:constrLst/>
        <dgm:forEach name="Name54" ref="imageRepeat"/>
      </dgm:layoutNode>
      <dgm:layoutNode name="imageaccent7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</dgm:forEach>
    <dgm:forEach name="Name56" axis="ch" ptType="node" st="8" cnt="1">
      <dgm:layoutNode name="text8">
        <dgm:alg type="sp"/>
        <dgm:shape xmlns:r="http://schemas.openxmlformats.org/officeDocument/2006/relationships" r:blip="">
          <dgm:adjLst/>
        </dgm:shape>
        <dgm:presOf/>
        <dgm:constrLst/>
        <dgm:forEach name="Name57" ref="textRepeat"/>
      </dgm:layoutNode>
      <dgm:layoutNode name="textaccent8">
        <dgm:alg type="sp"/>
        <dgm:shape xmlns:r="http://schemas.openxmlformats.org/officeDocument/2006/relationships" r:blip="">
          <dgm:adjLst/>
        </dgm:shape>
        <dgm:presOf/>
        <dgm:constrLst/>
        <dgm:forEach name="Name58" ref="accentRepeat"/>
      </dgm:layoutNode>
    </dgm:forEach>
    <dgm:forEach name="Name59" axis="ch" ptType="sibTrans" hideLastTrans="0" st="8" cnt="1">
      <dgm:layoutNode name="image8">
        <dgm:alg type="sp"/>
        <dgm:shape xmlns:r="http://schemas.openxmlformats.org/officeDocument/2006/relationships" r:blip="">
          <dgm:adjLst/>
        </dgm:shape>
        <dgm:presOf/>
        <dgm:constrLst/>
        <dgm:forEach name="Name60" ref="imageRepeat"/>
      </dgm:layoutNode>
      <dgm:layoutNode name="imageaccent8">
        <dgm:alg type="sp"/>
        <dgm:shape xmlns:r="http://schemas.openxmlformats.org/officeDocument/2006/relationships" r:blip="">
          <dgm:adjLst/>
        </dgm:shape>
        <dgm:presOf/>
        <dgm:constrLst/>
        <dgm:forEach name="Name61" ref="accentRepeat"/>
      </dgm:layoutNode>
    </dgm:forEach>
    <dgm:forEach name="Name62" axis="ch" ptType="node" st="9" cnt="1">
      <dgm:layoutNode name="text9">
        <dgm:alg type="sp"/>
        <dgm:shape xmlns:r="http://schemas.openxmlformats.org/officeDocument/2006/relationships" r:blip="">
          <dgm:adjLst/>
        </dgm:shape>
        <dgm:presOf/>
        <dgm:constrLst/>
        <dgm:forEach name="Name63" ref="textRepeat"/>
      </dgm:layoutNode>
      <dgm:layoutNode name="textaccent9">
        <dgm:alg type="sp"/>
        <dgm:shape xmlns:r="http://schemas.openxmlformats.org/officeDocument/2006/relationships" r:blip="">
          <dgm:adjLst/>
        </dgm:shape>
        <dgm:presOf/>
        <dgm:constrLst/>
        <dgm:forEach name="Name64" ref="accentRepeat"/>
      </dgm:layoutNode>
    </dgm:forEach>
    <dgm:forEach name="Name65" axis="ch" ptType="sibTrans" hideLastTrans="0" st="9" cnt="1">
      <dgm:layoutNode name="image9">
        <dgm:alg type="sp"/>
        <dgm:shape xmlns:r="http://schemas.openxmlformats.org/officeDocument/2006/relationships" r:blip="">
          <dgm:adjLst/>
        </dgm:shape>
        <dgm:presOf/>
        <dgm:constrLst/>
        <dgm:forEach name="Name66" ref="imageRepeat"/>
      </dgm:layoutNode>
      <dgm:layoutNode name="imageaccent9">
        <dgm:alg type="sp"/>
        <dgm:shape xmlns:r="http://schemas.openxmlformats.org/officeDocument/2006/relationships" r:blip="">
          <dgm:adjLst/>
        </dgm:shape>
        <dgm:presOf/>
        <dgm:constrLst/>
        <dgm:forEach name="Name67" ref="accentRepeat"/>
      </dgm:layoutNode>
    </dgm:forEach>
    <dgm:forEach name="Name68" axis="ch" ptType="node" st="10" cnt="1">
      <dgm:layoutNode name="text10">
        <dgm:alg type="sp"/>
        <dgm:shape xmlns:r="http://schemas.openxmlformats.org/officeDocument/2006/relationships" r:blip="">
          <dgm:adjLst/>
        </dgm:shape>
        <dgm:presOf/>
        <dgm:constrLst/>
        <dgm:forEach name="Name69" ref="textRepeat"/>
      </dgm:layoutNode>
      <dgm:layoutNode name="textaccent10">
        <dgm:alg type="sp"/>
        <dgm:shape xmlns:r="http://schemas.openxmlformats.org/officeDocument/2006/relationships" r:blip="">
          <dgm:adjLst/>
        </dgm:shape>
        <dgm:presOf/>
        <dgm:constrLst/>
        <dgm:forEach name="Name70" ref="accentRepeat"/>
      </dgm:layoutNode>
    </dgm:forEach>
    <dgm:forEach name="Name71" axis="ch" ptType="sibTrans" hideLastTrans="0" st="10" cnt="1">
      <dgm:layoutNode name="image10">
        <dgm:alg type="sp"/>
        <dgm:shape xmlns:r="http://schemas.openxmlformats.org/officeDocument/2006/relationships" r:blip="">
          <dgm:adjLst/>
        </dgm:shape>
        <dgm:presOf/>
        <dgm:constrLst/>
        <dgm:forEach name="Name72" ref="imageRepeat"/>
      </dgm:layoutNode>
      <dgm:layoutNode name="imageaccent10">
        <dgm:alg type="sp"/>
        <dgm:shape xmlns:r="http://schemas.openxmlformats.org/officeDocument/2006/relationships" r:blip="">
          <dgm:adjLst/>
        </dgm:shape>
        <dgm:presOf/>
        <dgm:constrLst/>
        <dgm:forEach name="Name73" ref="accentRepeat"/>
      </dgm:layoutNode>
    </dgm:forEach>
    <dgm:forEach name="Name74" axis="ch" ptType="node" st="11" cnt="1">
      <dgm:layoutNode name="text11">
        <dgm:alg type="sp"/>
        <dgm:shape xmlns:r="http://schemas.openxmlformats.org/officeDocument/2006/relationships" r:blip="">
          <dgm:adjLst/>
        </dgm:shape>
        <dgm:presOf/>
        <dgm:constrLst/>
        <dgm:forEach name="Name75" ref="textRepeat"/>
      </dgm:layoutNode>
      <dgm:layoutNode name="textaccent1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</dgm:forEach>
    <dgm:forEach name="Name77" axis="ch" ptType="sibTrans" hideLastTrans="0" st="11" cnt="1">
      <dgm:layoutNode name="image11">
        <dgm:alg type="sp"/>
        <dgm:shape xmlns:r="http://schemas.openxmlformats.org/officeDocument/2006/relationships" r:blip="">
          <dgm:adjLst/>
        </dgm:shape>
        <dgm:presOf/>
        <dgm:constrLst/>
        <dgm:forEach name="Name78" ref="imageRepeat"/>
      </dgm:layoutNode>
      <dgm:layoutNode name="imageaccent11">
        <dgm:alg type="sp"/>
        <dgm:shape xmlns:r="http://schemas.openxmlformats.org/officeDocument/2006/relationships" r:blip="">
          <dgm:adjLst/>
        </dgm:shape>
        <dgm:presOf/>
        <dgm:constrLst/>
        <dgm:forEach name="Name79" ref="accentRepeat"/>
      </dgm:layoutNode>
    </dgm:forEach>
    <dgm:forEach name="Name80" axis="ch" ptType="node" st="12" cnt="1">
      <dgm:layoutNode name="text12">
        <dgm:alg type="sp"/>
        <dgm:shape xmlns:r="http://schemas.openxmlformats.org/officeDocument/2006/relationships" r:blip="">
          <dgm:adjLst/>
        </dgm:shape>
        <dgm:presOf/>
        <dgm:constrLst/>
        <dgm:forEach name="Name81" ref="textRepeat"/>
      </dgm:layoutNode>
      <dgm:layoutNode name="textaccent12">
        <dgm:alg type="sp"/>
        <dgm:shape xmlns:r="http://schemas.openxmlformats.org/officeDocument/2006/relationships" r:blip="">
          <dgm:adjLst/>
        </dgm:shape>
        <dgm:presOf/>
        <dgm:constrLst/>
        <dgm:forEach name="Name82" ref="accentRepeat"/>
      </dgm:layoutNode>
    </dgm:forEach>
    <dgm:forEach name="Name83" axis="ch" ptType="sibTrans" hideLastTrans="0" st="12" cnt="1">
      <dgm:layoutNode name="image12">
        <dgm:alg type="sp"/>
        <dgm:shape xmlns:r="http://schemas.openxmlformats.org/officeDocument/2006/relationships" r:blip="">
          <dgm:adjLst/>
        </dgm:shape>
        <dgm:presOf/>
        <dgm:constrLst/>
        <dgm:forEach name="Name84" ref="imageRepeat"/>
      </dgm:layoutNode>
      <dgm:layoutNode name="imageaccent12">
        <dgm:alg type="sp"/>
        <dgm:shape xmlns:r="http://schemas.openxmlformats.org/officeDocument/2006/relationships" r:blip="">
          <dgm:adjLst/>
        </dgm:shape>
        <dgm:presOf/>
        <dgm:constrLst/>
        <dgm:forEach name="Name85" ref="accentRepeat"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A6218D-389F-4FAB-926E-3E99E491B82E}" type="datetimeFigureOut">
              <a:rPr lang="ru-RU" smtClean="0"/>
              <a:pPr/>
              <a:t>22.11.2016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E696A9-C910-44E8-A200-335037692B7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9928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22.11.2016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4397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22.11.2016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700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22.11.2016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40128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22.11.2016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6160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22.11.2016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21904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22.11.2016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94099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22.11.2016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6161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22.11.2016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47564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22.11.2016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32627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22.11.2016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66608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22.11.2016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>
              <a:solidFill>
                <a:srgbClr val="43434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19B0651-EE4F-4900-A07F-96A6BFA9D0F0}" type="slidenum">
              <a:rPr lang="ru-RU" smtClean="0">
                <a:solidFill>
                  <a:srgbClr val="434342"/>
                </a:solidFill>
              </a:rPr>
              <a:pPr/>
              <a:t>‹#›</a:t>
            </a:fld>
            <a:endParaRPr lang="ru-RU">
              <a:solidFill>
                <a:srgbClr val="4343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7426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22.11.2016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62353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22.11.2016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768855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22.11.2016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07086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22.11.2016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002285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Заголовок и 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28800" y="350838"/>
            <a:ext cx="6934200" cy="56356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аблица 2"/>
          <p:cNvSpPr>
            <a:spLocks noGrp="1"/>
          </p:cNvSpPr>
          <p:nvPr>
            <p:ph type="tbl" idx="1"/>
          </p:nvPr>
        </p:nvSpPr>
        <p:spPr>
          <a:xfrm>
            <a:off x="533400" y="1219200"/>
            <a:ext cx="8305800" cy="4724400"/>
          </a:xfrm>
        </p:spPr>
        <p:txBody>
          <a:bodyPr/>
          <a:lstStyle/>
          <a:p>
            <a:r>
              <a:rPr lang="ru-RU" smtClean="0"/>
              <a:t>Вставка таблицы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304800" y="6553200"/>
            <a:ext cx="2133600" cy="2286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5943600" y="6324600"/>
            <a:ext cx="2895600" cy="228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2971800" y="6553200"/>
            <a:ext cx="2133600" cy="228600"/>
          </a:xfrm>
        </p:spPr>
        <p:txBody>
          <a:bodyPr/>
          <a:lstStyle>
            <a:lvl1pPr>
              <a:defRPr/>
            </a:lvl1pPr>
          </a:lstStyle>
          <a:p>
            <a:fld id="{E3EB68F2-8CAF-425E-B4C6-FD48FF8970D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116830"/>
      </p:ext>
    </p:extLst>
  </p:cSld>
  <p:clrMapOvr>
    <a:masterClrMapping/>
  </p:clrMapOvr>
  <p:transition spd="slow">
    <p:wip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22.11.2016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095129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22.11.2016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595898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22.11.2016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805574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22.11.2016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70066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22.11.2016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055176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22.11.2016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1786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22.11.2016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865532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22.11.2016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251919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22.11.2016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>
              <a:solidFill>
                <a:srgbClr val="43434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19B0651-EE4F-4900-A07F-96A6BFA9D0F0}" type="slidenum">
              <a:rPr lang="ru-RU" smtClean="0">
                <a:solidFill>
                  <a:srgbClr val="434342"/>
                </a:solidFill>
              </a:rPr>
              <a:pPr/>
              <a:t>‹#›</a:t>
            </a:fld>
            <a:endParaRPr lang="ru-RU">
              <a:solidFill>
                <a:srgbClr val="4343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378322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22.11.2016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404686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22.11.2016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718334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22.11.2016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911199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Заголовок и 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28800" y="350838"/>
            <a:ext cx="6934200" cy="56356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аблица 2"/>
          <p:cNvSpPr>
            <a:spLocks noGrp="1"/>
          </p:cNvSpPr>
          <p:nvPr>
            <p:ph type="tbl" idx="1"/>
          </p:nvPr>
        </p:nvSpPr>
        <p:spPr>
          <a:xfrm>
            <a:off x="533400" y="1219200"/>
            <a:ext cx="8305800" cy="4724400"/>
          </a:xfrm>
        </p:spPr>
        <p:txBody>
          <a:bodyPr/>
          <a:lstStyle/>
          <a:p>
            <a:r>
              <a:rPr lang="ru-RU" smtClean="0"/>
              <a:t>Вставка таблицы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304800" y="6553200"/>
            <a:ext cx="2133600" cy="2286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5943600" y="6324600"/>
            <a:ext cx="2895600" cy="228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2971800" y="6553200"/>
            <a:ext cx="2133600" cy="228600"/>
          </a:xfrm>
        </p:spPr>
        <p:txBody>
          <a:bodyPr/>
          <a:lstStyle>
            <a:lvl1pPr>
              <a:defRPr/>
            </a:lvl1pPr>
          </a:lstStyle>
          <a:p>
            <a:fld id="{E3EB68F2-8CAF-425E-B4C6-FD48FF8970D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084960"/>
      </p:ext>
    </p:extLst>
  </p:cSld>
  <p:clrMapOvr>
    <a:masterClrMapping/>
  </p:clrMapOvr>
  <p:transition spd="slow">
    <p:wip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22.11.2016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439771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22.11.2016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623537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22.11.2016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865532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22.11.2016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813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22.11.2016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81329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22.11.2016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33476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22.11.2016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152153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22.11.2016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977925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22.11.2016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>
              <a:solidFill>
                <a:srgbClr val="43434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19B0651-EE4F-4900-A07F-96A6BFA9D0F0}" type="slidenum">
              <a:rPr lang="ru-RU" smtClean="0">
                <a:solidFill>
                  <a:srgbClr val="434342"/>
                </a:solidFill>
              </a:rPr>
              <a:pPr/>
              <a:t>‹#›</a:t>
            </a:fld>
            <a:endParaRPr lang="ru-RU">
              <a:solidFill>
                <a:srgbClr val="4343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456039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22.11.2016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747901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22.11.2016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70059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22.11.2016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401283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Заголовок и 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28800" y="350838"/>
            <a:ext cx="6934200" cy="56356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аблица 2"/>
          <p:cNvSpPr>
            <a:spLocks noGrp="1"/>
          </p:cNvSpPr>
          <p:nvPr>
            <p:ph type="tbl" idx="1"/>
          </p:nvPr>
        </p:nvSpPr>
        <p:spPr>
          <a:xfrm>
            <a:off x="533400" y="1219200"/>
            <a:ext cx="8305800" cy="4724400"/>
          </a:xfrm>
        </p:spPr>
        <p:txBody>
          <a:bodyPr/>
          <a:lstStyle/>
          <a:p>
            <a:r>
              <a:rPr lang="ru-RU" smtClean="0"/>
              <a:t>Вставка таблицы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304800" y="6553200"/>
            <a:ext cx="2133600" cy="2286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5943600" y="6324600"/>
            <a:ext cx="2895600" cy="228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2971800" y="6553200"/>
            <a:ext cx="2133600" cy="228600"/>
          </a:xfrm>
        </p:spPr>
        <p:txBody>
          <a:bodyPr/>
          <a:lstStyle>
            <a:lvl1pPr>
              <a:defRPr/>
            </a:lvl1pPr>
          </a:lstStyle>
          <a:p>
            <a:fld id="{E3EB68F2-8CAF-425E-B4C6-FD48FF8970D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867389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22.11.2016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334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22.11.2016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1521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22.11.2016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9779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22.11.2016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4560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22.11.2016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7479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22.11.2016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203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B4C71EC6-210F-42DE-9C53-41977AD35B3D}" type="datetimeFigureOut">
              <a:rPr lang="ru-RU" smtClean="0"/>
              <a:pPr/>
              <a:t>22.11.2016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8851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B4C71EC6-210F-42DE-9C53-41977AD35B3D}" type="datetimeFigureOut">
              <a:rPr lang="ru-RU" smtClean="0"/>
              <a:pPr/>
              <a:t>22.11.2016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0141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B4C71EC6-210F-42DE-9C53-41977AD35B3D}" type="datetimeFigureOut">
              <a:rPr lang="ru-RU" smtClean="0"/>
              <a:pPr/>
              <a:t>22.11.2016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203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3.xml"/><Relationship Id="rId5" Type="http://schemas.openxmlformats.org/officeDocument/2006/relationships/diagramQuickStyle" Target="../diagrams/quickStyle13.xml"/><Relationship Id="rId4" Type="http://schemas.openxmlformats.org/officeDocument/2006/relationships/diagramLayout" Target="../diagrams/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7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7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807296" y="2780928"/>
            <a:ext cx="6336704" cy="2232248"/>
          </a:xfrm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/>
          <a:lstStyle/>
          <a:p>
            <a:pPr lvl="0" algn="r"/>
            <a:r>
              <a:rPr lang="uk-UA" sz="4000" b="1" cap="none" dirty="0" smtClean="0">
                <a:ln w="1905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Проектна</a:t>
            </a:r>
            <a:r>
              <a:rPr lang="ru-RU" sz="4000" b="1" cap="none" dirty="0" smtClean="0">
                <a:ln w="1905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uk-UA" sz="4000" b="1" cap="none" dirty="0" smtClean="0">
                <a:ln w="1905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діяльність</a:t>
            </a:r>
            <a:r>
              <a:rPr lang="ru-RU" sz="4000" b="1" cap="none" dirty="0" smtClean="0">
                <a:ln w="1905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в ЗНУ</a:t>
            </a:r>
            <a:endParaRPr lang="ru-RU" sz="4000" b="1" cap="none" dirty="0">
              <a:ln w="1905"/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 rot="19140000">
            <a:off x="457848" y="1245780"/>
            <a:ext cx="5648623" cy="1204306"/>
          </a:xfrm>
          <a:prstGeom prst="rect">
            <a:avLst/>
          </a:prstGeom>
        </p:spPr>
        <p:txBody>
          <a:bodyPr vert="horz" lIns="91440" tIns="45720" rIns="91440" bIns="9144" rtlCol="0" anchor="b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3200" b="0" i="0" u="none" strike="noStrike" kern="1200" cap="all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718774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59632" y="5661248"/>
            <a:ext cx="7520940" cy="548640"/>
          </a:xfrm>
        </p:spPr>
        <p:txBody>
          <a:bodyPr/>
          <a:lstStyle/>
          <a:p>
            <a:pPr algn="r"/>
            <a:r>
              <a:rPr lang="uk-UA" b="1" dirty="0" err="1" smtClean="0"/>
              <a:t>Фандрайзингова</a:t>
            </a:r>
            <a:r>
              <a:rPr lang="uk-UA" b="1" dirty="0" smtClean="0"/>
              <a:t> діяльність</a:t>
            </a:r>
            <a:endParaRPr lang="ru-RU" dirty="0"/>
          </a:p>
        </p:txBody>
      </p:sp>
      <p:graphicFrame>
        <p:nvGraphicFramePr>
          <p:cNvPr id="6" name="Содержимое 5"/>
          <p:cNvGraphicFramePr>
            <a:graphicFrameLocks noGrp="1"/>
          </p:cNvGraphicFramePr>
          <p:nvPr>
            <p:ph idx="1"/>
          </p:nvPr>
        </p:nvGraphicFramePr>
        <p:xfrm>
          <a:off x="0" y="188640"/>
          <a:ext cx="9144000" cy="49685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31640" y="5517232"/>
            <a:ext cx="7520940" cy="548640"/>
          </a:xfrm>
        </p:spPr>
        <p:txBody>
          <a:bodyPr/>
          <a:lstStyle/>
          <a:p>
            <a:pPr algn="r"/>
            <a:r>
              <a:rPr lang="uk-UA" sz="4800" dirty="0" smtClean="0"/>
              <a:t>Структура проектної діяльності Спрямована</a:t>
            </a:r>
            <a:endParaRPr lang="ru-RU" sz="4800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1785341"/>
              </p:ext>
            </p:extLst>
          </p:nvPr>
        </p:nvGraphicFramePr>
        <p:xfrm>
          <a:off x="0" y="332656"/>
          <a:ext cx="9036496" cy="4536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49023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41000" r="-4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23060" y="5661248"/>
            <a:ext cx="7520940" cy="548640"/>
          </a:xfrm>
        </p:spPr>
        <p:txBody>
          <a:bodyPr/>
          <a:lstStyle/>
          <a:p>
            <a:pPr algn="r"/>
            <a:r>
              <a:rPr lang="uk-UA" sz="3200" dirty="0" smtClean="0"/>
              <a:t>Структура проектної діяльності</a:t>
            </a:r>
            <a:endParaRPr lang="ru-RU" sz="3200" dirty="0"/>
          </a:p>
        </p:txBody>
      </p:sp>
      <p:graphicFrame>
        <p:nvGraphicFramePr>
          <p:cNvPr id="6" name="Содержимое 3"/>
          <p:cNvGraphicFramePr>
            <a:graphicFrameLocks/>
          </p:cNvGraphicFramePr>
          <p:nvPr/>
        </p:nvGraphicFramePr>
        <p:xfrm>
          <a:off x="899592" y="620688"/>
          <a:ext cx="7520940" cy="35798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64400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59632" y="5661248"/>
            <a:ext cx="7520940" cy="548640"/>
          </a:xfrm>
        </p:spPr>
        <p:txBody>
          <a:bodyPr/>
          <a:lstStyle/>
          <a:p>
            <a:pPr algn="r"/>
            <a:r>
              <a:rPr lang="uk-UA" b="1" dirty="0" smtClean="0"/>
              <a:t>відділ проектної діяльності</a:t>
            </a:r>
            <a:endParaRPr lang="ru-RU" dirty="0"/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395536" y="332656"/>
          <a:ext cx="8496944" cy="4536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59632" y="5733256"/>
            <a:ext cx="7520940" cy="548640"/>
          </a:xfrm>
        </p:spPr>
        <p:txBody>
          <a:bodyPr/>
          <a:lstStyle/>
          <a:p>
            <a:pPr algn="r"/>
            <a:r>
              <a:rPr lang="uk-UA" b="1" dirty="0" smtClean="0"/>
              <a:t>проектна (робоча) група</a:t>
            </a:r>
            <a:endParaRPr lang="ru-RU" dirty="0"/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0" y="0"/>
          <a:ext cx="9144000" cy="50131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>
    <p:cover dir="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59632" y="5733256"/>
            <a:ext cx="7520940" cy="548640"/>
          </a:xfrm>
        </p:spPr>
        <p:txBody>
          <a:bodyPr/>
          <a:lstStyle/>
          <a:p>
            <a:pPr algn="r"/>
            <a:r>
              <a:rPr lang="uk-UA" dirty="0" smtClean="0"/>
              <a:t>Проектні офіси ВНЗ України</a:t>
            </a:r>
            <a:endParaRPr lang="ru-RU" dirty="0"/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683568" y="188640"/>
          <a:ext cx="7736964" cy="4536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41000" r="-4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03648" y="5661248"/>
            <a:ext cx="7520940" cy="548640"/>
          </a:xfrm>
        </p:spPr>
        <p:txBody>
          <a:bodyPr/>
          <a:lstStyle/>
          <a:p>
            <a:pPr algn="r"/>
            <a:r>
              <a:rPr lang="uk-UA" dirty="0" smtClean="0"/>
              <a:t>Концепція проектної діяльності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4428087"/>
              </p:ext>
            </p:extLst>
          </p:nvPr>
        </p:nvGraphicFramePr>
        <p:xfrm>
          <a:off x="539552" y="188640"/>
          <a:ext cx="8164388" cy="42758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64400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8318118-75A1-4EAE-8BAC-EB9FE834A11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graphicEl>
                                              <a:dgm id="{58318118-75A1-4EAE-8BAC-EB9FE834A11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graphicEl>
                                              <a:dgm id="{58318118-75A1-4EAE-8BAC-EB9FE834A11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graphicEl>
                                              <a:dgm id="{58318118-75A1-4EAE-8BAC-EB9FE834A11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D8E8EA9-3C05-440A-9256-2A6D8DCD0DA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graphicEl>
                                              <a:dgm id="{CD8E8EA9-3C05-440A-9256-2A6D8DCD0DA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graphicEl>
                                              <a:dgm id="{CD8E8EA9-3C05-440A-9256-2A6D8DCD0DA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graphicEl>
                                              <a:dgm id="{CD8E8EA9-3C05-440A-9256-2A6D8DCD0DA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6F06506-7873-42FA-8117-6897E0BF045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>
                                            <p:graphicEl>
                                              <a:dgm id="{16F06506-7873-42FA-8117-6897E0BF045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>
                                            <p:graphicEl>
                                              <a:dgm id="{16F06506-7873-42FA-8117-6897E0BF045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graphicEl>
                                              <a:dgm id="{16F06506-7873-42FA-8117-6897E0BF045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7651FBD-08C8-442D-A098-E7665BEBE9F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>
                                            <p:graphicEl>
                                              <a:dgm id="{77651FBD-08C8-442D-A098-E7665BEBE9F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>
                                            <p:graphicEl>
                                              <a:dgm id="{77651FBD-08C8-442D-A098-E7665BEBE9F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>
                                            <p:graphicEl>
                                              <a:dgm id="{77651FBD-08C8-442D-A098-E7665BEBE9F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03648" y="5589240"/>
            <a:ext cx="7520940" cy="548640"/>
          </a:xfrm>
        </p:spPr>
        <p:txBody>
          <a:bodyPr/>
          <a:lstStyle/>
          <a:p>
            <a:pPr algn="r"/>
            <a:r>
              <a:rPr lang="uk-UA" sz="3200" b="1" dirty="0" smtClean="0"/>
              <a:t>Мета і завдання </a:t>
            </a:r>
            <a:br>
              <a:rPr lang="uk-UA" sz="3200" b="1" dirty="0" smtClean="0"/>
            </a:br>
            <a:r>
              <a:rPr lang="uk-UA" sz="3200" b="1" dirty="0" smtClean="0"/>
              <a:t>проектної діяльності ЗНУ</a:t>
            </a:r>
            <a:endParaRPr lang="ru-RU" sz="3200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415969"/>
              </p:ext>
            </p:extLst>
          </p:nvPr>
        </p:nvGraphicFramePr>
        <p:xfrm>
          <a:off x="251520" y="188640"/>
          <a:ext cx="8712968" cy="43204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57481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Схема 2"/>
          <p:cNvGraphicFramePr/>
          <p:nvPr>
            <p:extLst>
              <p:ext uri="{D42A27DB-BD31-4B8C-83A1-F6EECF244321}">
                <p14:modId xmlns:p14="http://schemas.microsoft.com/office/powerpoint/2010/main" val="4105640229"/>
              </p:ext>
            </p:extLst>
          </p:nvPr>
        </p:nvGraphicFramePr>
        <p:xfrm>
          <a:off x="107504" y="116632"/>
          <a:ext cx="9036496" cy="47525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Заголовок 1"/>
          <p:cNvSpPr txBox="1">
            <a:spLocks/>
          </p:cNvSpPr>
          <p:nvPr/>
        </p:nvSpPr>
        <p:spPr>
          <a:xfrm>
            <a:off x="1403648" y="558924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>
              <a:spcBef>
                <a:spcPct val="0"/>
              </a:spcBef>
            </a:pPr>
            <a:r>
              <a:rPr lang="uk-UA" sz="3200" b="1" cap="all" dirty="0" smtClean="0">
                <a:solidFill>
                  <a:srgbClr val="000000"/>
                </a:solidFill>
                <a:latin typeface="Franklin Gothic Medium"/>
              </a:rPr>
              <a:t>Основні завдання </a:t>
            </a:r>
            <a:r>
              <a:rPr lang="uk-UA" sz="3200" cap="all" dirty="0" smtClean="0">
                <a:solidFill>
                  <a:srgbClr val="000000"/>
                </a:solidFill>
                <a:latin typeface="Franklin Gothic Medium"/>
              </a:rPr>
              <a:t>проектної діяльності</a:t>
            </a:r>
            <a:endParaRPr lang="ru-RU" sz="3200" cap="all" dirty="0">
              <a:solidFill>
                <a:srgbClr val="000000"/>
              </a:solidFill>
              <a:latin typeface="Franklin Gothic Medium"/>
            </a:endParaRPr>
          </a:p>
        </p:txBody>
      </p:sp>
    </p:spTree>
    <p:extLst>
      <p:ext uri="{BB962C8B-B14F-4D97-AF65-F5344CB8AC3E}">
        <p14:creationId xmlns:p14="http://schemas.microsoft.com/office/powerpoint/2010/main" val="428639915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1979712" y="5589240"/>
            <a:ext cx="6934200" cy="563562"/>
          </a:xfrm>
        </p:spPr>
        <p:txBody>
          <a:bodyPr/>
          <a:lstStyle/>
          <a:p>
            <a:pPr lvl="0" algn="r"/>
            <a:r>
              <a:rPr lang="uk-UA" b="1" dirty="0" smtClean="0">
                <a:solidFill>
                  <a:srgbClr val="000000"/>
                </a:solidFill>
              </a:rPr>
              <a:t>Основні завдання </a:t>
            </a:r>
            <a:r>
              <a:rPr lang="uk-UA" dirty="0" smtClean="0">
                <a:solidFill>
                  <a:srgbClr val="000000"/>
                </a:solidFill>
              </a:rPr>
              <a:t>проектної діяльності</a:t>
            </a:r>
            <a:endParaRPr lang="ru-RU" dirty="0">
              <a:solidFill>
                <a:srgbClr val="000000"/>
              </a:solidFill>
            </a:endParaRPr>
          </a:p>
        </p:txBody>
      </p:sp>
      <p:graphicFrame>
        <p:nvGraphicFramePr>
          <p:cNvPr id="3" name="Схема 2"/>
          <p:cNvGraphicFramePr/>
          <p:nvPr>
            <p:extLst>
              <p:ext uri="{D42A27DB-BD31-4B8C-83A1-F6EECF244321}">
                <p14:modId xmlns:p14="http://schemas.microsoft.com/office/powerpoint/2010/main" val="4105640229"/>
              </p:ext>
            </p:extLst>
          </p:nvPr>
        </p:nvGraphicFramePr>
        <p:xfrm>
          <a:off x="395536" y="0"/>
          <a:ext cx="8568952" cy="50851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8639915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25000"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 rot="19140000">
            <a:off x="2762102" y="2325900"/>
            <a:ext cx="5648623" cy="1204306"/>
          </a:xfrm>
        </p:spPr>
        <p:txBody>
          <a:bodyPr>
            <a:normAutofit/>
          </a:bodyPr>
          <a:lstStyle/>
          <a:p>
            <a:r>
              <a:rPr lang="uk-UA" b="1" dirty="0" smtClean="0"/>
              <a:t>Шляхи реалізації завдань проектної діяльності</a:t>
            </a:r>
            <a:endParaRPr lang="ru-RU" dirty="0"/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Овал 4"/>
          <p:cNvSpPr/>
          <p:nvPr/>
        </p:nvSpPr>
        <p:spPr>
          <a:xfrm>
            <a:off x="2878372" y="1735372"/>
            <a:ext cx="3387256" cy="338725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22860" tIns="22860" rIns="22860" bIns="22860" numCol="1" spcCol="1270" anchor="t" anchorCtr="0">
            <a:noAutofit/>
          </a:bodyPr>
          <a:lstStyle/>
          <a:p>
            <a:pPr lvl="0" algn="l" defTabSz="8001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ru-RU" sz="1800" b="1" kern="1200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3563888" y="5445224"/>
            <a:ext cx="5328592" cy="12557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uk-UA" sz="2800" b="1" dirty="0" smtClean="0"/>
              <a:t>Проектна діяльність у ЗНУ реалізується за трьома напрямками</a:t>
            </a:r>
            <a:endParaRPr lang="ru-RU" sz="2800" b="1" dirty="0"/>
          </a:p>
        </p:txBody>
      </p:sp>
      <p:graphicFrame>
        <p:nvGraphicFramePr>
          <p:cNvPr id="10" name="Объект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61279802"/>
              </p:ext>
            </p:extLst>
          </p:nvPr>
        </p:nvGraphicFramePr>
        <p:xfrm>
          <a:off x="-612576" y="620688"/>
          <a:ext cx="10441160" cy="3429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ADFCC4CD-33FA-4770-BE72-EC5CF437EB9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graphicEl>
                                              <a:dgm id="{ADFCC4CD-33FA-4770-BE72-EC5CF437EB9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E60CB1F9-76A1-4A37-898F-4F5FCDFFA33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graphicEl>
                                              <a:dgm id="{E60CB1F9-76A1-4A37-898F-4F5FCDFFA33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01E654DD-406C-423C-9495-8373178BC16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graphicEl>
                                              <a:dgm id="{01E654DD-406C-423C-9495-8373178BC16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>
        <p:bldSub>
          <a:bldDgm bld="one"/>
        </p:bldSub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03648" y="5661248"/>
            <a:ext cx="7520940" cy="548640"/>
          </a:xfrm>
        </p:spPr>
        <p:txBody>
          <a:bodyPr/>
          <a:lstStyle/>
          <a:p>
            <a:pPr algn="r"/>
            <a:r>
              <a:rPr lang="uk-UA" b="1" dirty="0" smtClean="0"/>
              <a:t>Інформаційно-аналітична діяльність</a:t>
            </a:r>
            <a:r>
              <a:rPr lang="uk-UA" dirty="0" smtClean="0"/>
              <a:t> 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0050867"/>
              </p:ext>
            </p:extLst>
          </p:nvPr>
        </p:nvGraphicFramePr>
        <p:xfrm>
          <a:off x="251520" y="-531440"/>
          <a:ext cx="8640960" cy="6480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55113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24000" r="-2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0504" y="5589240"/>
            <a:ext cx="7853496" cy="548640"/>
          </a:xfrm>
        </p:spPr>
        <p:txBody>
          <a:bodyPr/>
          <a:lstStyle/>
          <a:p>
            <a:pPr algn="r"/>
            <a:r>
              <a:rPr lang="uk-UA" b="1" dirty="0" smtClean="0"/>
              <a:t>Навчально-організаційна діяльність</a:t>
            </a:r>
            <a:r>
              <a:rPr lang="uk-UA" dirty="0" smtClean="0"/>
              <a:t> </a:t>
            </a:r>
            <a:endParaRPr lang="ru-RU" dirty="0"/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251520" y="188640"/>
          <a:ext cx="8712968" cy="50131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Углы">
  <a:themeElements>
    <a:clrScheme name="Другая 16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2060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FFFFF"/>
      </a:hlink>
      <a:folHlink>
        <a:srgbClr val="85DFD0"/>
      </a:folHlink>
    </a:clrScheme>
    <a:fontScheme name="Углы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Углы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Углы">
  <a:themeElements>
    <a:clrScheme name="Воздушный поток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Углы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Углы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Углы">
  <a:themeElements>
    <a:clrScheme name="Воздушный поток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Углы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Углы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Углы">
  <a:themeElements>
    <a:clrScheme name="Другая 14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2060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Углы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Углы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презентація Нелепа</Template>
  <TotalTime>737</TotalTime>
  <Words>695</Words>
  <Application>Microsoft Office PowerPoint</Application>
  <PresentationFormat>Экран (4:3)</PresentationFormat>
  <Paragraphs>63</Paragraphs>
  <Slides>15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4</vt:i4>
      </vt:variant>
      <vt:variant>
        <vt:lpstr>Заголовки слайдов</vt:lpstr>
      </vt:variant>
      <vt:variant>
        <vt:i4>15</vt:i4>
      </vt:variant>
    </vt:vector>
  </HeadingPairs>
  <TitlesOfParts>
    <vt:vector size="19" baseType="lpstr">
      <vt:lpstr>Углы</vt:lpstr>
      <vt:lpstr>1_Углы</vt:lpstr>
      <vt:lpstr>2_Углы</vt:lpstr>
      <vt:lpstr>3_Углы</vt:lpstr>
      <vt:lpstr>Проектна діяльність в ЗНУ</vt:lpstr>
      <vt:lpstr>Концепція проектної діяльності</vt:lpstr>
      <vt:lpstr>Мета і завдання  проектної діяльності ЗНУ</vt:lpstr>
      <vt:lpstr>Презентация PowerPoint</vt:lpstr>
      <vt:lpstr>Основні завдання проектної діяльності</vt:lpstr>
      <vt:lpstr>Шляхи реалізації завдань проектної діяльності</vt:lpstr>
      <vt:lpstr>Презентация PowerPoint</vt:lpstr>
      <vt:lpstr>Інформаційно-аналітична діяльність </vt:lpstr>
      <vt:lpstr>Навчально-організаційна діяльність </vt:lpstr>
      <vt:lpstr>Фандрайзингова діяльність</vt:lpstr>
      <vt:lpstr>Структура проектної діяльності Спрямована</vt:lpstr>
      <vt:lpstr>Структура проектної діяльності</vt:lpstr>
      <vt:lpstr>відділ проектної діяльності</vt:lpstr>
      <vt:lpstr>проектна (робоча) група</vt:lpstr>
      <vt:lpstr>Проектні офіси ВНЗ України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cp:lastModifiedBy>user</cp:lastModifiedBy>
  <cp:revision>35</cp:revision>
  <dcterms:modified xsi:type="dcterms:W3CDTF">2016-11-22T14:11:37Z</dcterms:modified>
</cp:coreProperties>
</file>