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A19B-00B2-7A7B-F751-D1AB98E3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08B03-9C5E-2D56-8EBB-5D56CE57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395A-0664-C73F-C1C1-CA64317B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0E4E-4B43-E018-1EB7-7760499B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A6C3-BC4F-CA2A-D927-79532F14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18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B20-C2DD-876B-9F5E-AF214DBE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D215-8ECE-B603-7BBD-C842347AA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0AA2-678C-7F29-692C-48F17210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942BA-1229-FD19-02B6-095AF11A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6412-93A4-17AC-285C-8CBCD692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0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82925-AF0E-A18C-555E-146A61B3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4395-4E3C-B470-86C5-0160F76D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A87C-C480-B243-8404-4785180D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8256-4716-FBA4-03E9-C276B785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1A50-E1A0-FDDF-9362-0D826F3A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55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ECF9-69D6-8018-F18D-28682152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23ED-A12B-0FC6-3D52-EE81F7D7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45BA-6871-EB7F-54AE-C2284828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DE79-0C12-96EA-B6A1-C2C7C49A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1DA4-69BD-2DB8-17CA-3947B61F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40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DC1-385A-1936-04A2-AE49A20E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3EE7-9636-B00C-21CE-787858E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5C0F-28D6-8168-21F1-97D5BB6D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17D3-4BD9-9C25-E656-25CAA943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D7BE-47E4-9B19-AF7E-621D3A90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A8F-88E1-7751-FE58-64D0B2A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F4CB-1484-4726-529C-D4C6B2D46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5F40-FC59-B37B-7154-D31D30A5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B31FA-53D4-D79D-A641-55206E86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E1D53-1975-7E99-7A9B-D553F43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410B-386E-BE8D-8BE4-E2CF8A3C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7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9306-81C0-4A75-F866-1B1CEDE4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0BDA-270A-087C-705D-CA17719C0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DA900-5671-9C23-58DB-BF7346CF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0751F-75E4-BB82-6FF7-BBE8D39D8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FE220-FED3-1576-E4A9-9B809F09B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36730-D159-5948-C6E8-6CCBD498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5372E-9141-A712-B82D-24075E2C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1A0B2-B076-E2B5-078B-0DA4550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16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93A6-6861-CF8E-ECCE-277D7A1E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EC988-B213-9358-D7CF-04DB422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BA720-CDF1-6A8E-4C37-F65AA9CF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F6BD3-C255-1357-1CE0-B9B9714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1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3A08C-02B6-DAA6-BE85-60A4F829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37275-5C13-F305-904E-19E4F6D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75A99-AA48-489B-1045-964CAE98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0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9BD3-D773-1B79-0035-759CE862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47BE-25C4-7D8A-CB12-9F6CD94E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7498-139C-AEE0-E68D-703710A6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E63A7-DA5F-222D-421D-09C94B7F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D42F-9F97-A7EE-36FA-0712BC54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07CA8-BEF3-6F92-338B-457B2D65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9C9-F66F-0979-9839-460E2359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C37D9-EA3E-99AD-5513-81F50F486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30898-82B9-6EFE-6705-4E2326700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24D7-C14A-2C7D-0E68-83270948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D7AD7-2E96-F83A-AE2C-A37679A1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F1B2-93AC-A6B9-907A-F014199A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09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BD8A0-2D05-AF92-AB2E-8E839EC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7C4F1-A422-1577-1350-2EB744CB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093D-32E7-336D-788A-58BB83EE2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2D677-23D2-430C-9C34-DC1088907B1A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B5C3-F695-CE97-D2C5-A633A5B86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2703-048F-E9BB-458D-78C1852DD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B8097-41FF-4870-9843-C050819EAB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59B841-EC1D-1E50-A5DD-74BA646DE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7" r="3" b="2108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92E98-D767-01BD-3162-E7E21C6F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Projet Zeldiablo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4F06B-143F-BE93-E8C9-A1BC0AE5B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7" y="4530069"/>
            <a:ext cx="10261600" cy="691814"/>
          </a:xfrm>
        </p:spPr>
        <p:txBody>
          <a:bodyPr>
            <a:normAutofit fontScale="92500"/>
          </a:bodyPr>
          <a:lstStyle/>
          <a:p>
            <a:r>
              <a:rPr lang="fr-FR" sz="3200" dirty="0"/>
              <a:t>Comte Gabriel, Fuchs Thomas, André Jules, Mathieu Gabin</a:t>
            </a:r>
          </a:p>
        </p:txBody>
      </p:sp>
    </p:spTree>
    <p:extLst>
      <p:ext uri="{BB962C8B-B14F-4D97-AF65-F5344CB8AC3E}">
        <p14:creationId xmlns:p14="http://schemas.microsoft.com/office/powerpoint/2010/main" val="2560852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6175-1E0A-556E-883E-DDD03527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Répartition des tâches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09858-4F9C-189D-9AF9-58AF827842B0}"/>
              </a:ext>
            </a:extLst>
          </p:cNvPr>
          <p:cNvSpPr txBox="1"/>
          <p:nvPr/>
        </p:nvSpPr>
        <p:spPr>
          <a:xfrm>
            <a:off x="980573" y="1143000"/>
            <a:ext cx="106539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Itération 1 : </a:t>
            </a:r>
          </a:p>
          <a:p>
            <a:r>
              <a:rPr lang="fr-FR" dirty="0"/>
              <a:t>-Gabriel : Description des niveaux </a:t>
            </a:r>
          </a:p>
          <a:p>
            <a:r>
              <a:rPr lang="fr-FR" dirty="0"/>
              <a:t>-Gabin &amp; Thomas : Cases spéciales et collisions</a:t>
            </a:r>
          </a:p>
          <a:p>
            <a:r>
              <a:rPr lang="fr-FR" dirty="0"/>
              <a:t>-Jules : Gestion des monstres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 2 : </a:t>
            </a:r>
          </a:p>
          <a:p>
            <a:r>
              <a:rPr lang="fr-FR" dirty="0"/>
              <a:t>-Gabin : Labyrinthe multi-étages</a:t>
            </a:r>
          </a:p>
          <a:p>
            <a:r>
              <a:rPr lang="fr-FR" dirty="0"/>
              <a:t>-Thomas &amp; Gabriel : Passage secret, gestion des niveaux et armes</a:t>
            </a:r>
          </a:p>
          <a:p>
            <a:r>
              <a:rPr lang="fr-FR" dirty="0"/>
              <a:t>-Jules : Collision avec un monstre &amp; génération de nouveaux monstres immobiles</a:t>
            </a:r>
          </a:p>
          <a:p>
            <a:endParaRPr lang="fr-FR" dirty="0"/>
          </a:p>
          <a:p>
            <a:r>
              <a:rPr lang="fr-FR" dirty="0"/>
              <a:t>Itération 3 : </a:t>
            </a:r>
          </a:p>
          <a:p>
            <a:r>
              <a:rPr lang="fr-FR" dirty="0"/>
              <a:t>-Thomas &amp; Gabriel : Gestion des attaques &amp; Pts de vies</a:t>
            </a:r>
          </a:p>
          <a:p>
            <a:r>
              <a:rPr lang="fr-FR" dirty="0"/>
              <a:t>-Gabin : Sprites</a:t>
            </a:r>
          </a:p>
          <a:p>
            <a:r>
              <a:rPr lang="fr-FR" dirty="0"/>
              <a:t>-Jules : Tests unitaires et diagrammes </a:t>
            </a:r>
          </a:p>
          <a:p>
            <a:endParaRPr lang="fr-FR" dirty="0"/>
          </a:p>
          <a:p>
            <a:r>
              <a:rPr lang="fr-FR" dirty="0"/>
              <a:t>Itération 4 : </a:t>
            </a:r>
          </a:p>
          <a:p>
            <a:r>
              <a:rPr lang="fr-FR" dirty="0"/>
              <a:t>-Gabin : Interface graphique</a:t>
            </a:r>
          </a:p>
          <a:p>
            <a:r>
              <a:rPr lang="fr-FR" dirty="0"/>
              <a:t>-Jules :Tests unitaires</a:t>
            </a:r>
          </a:p>
          <a:p>
            <a:r>
              <a:rPr lang="fr-FR" dirty="0"/>
              <a:t>-Thomas &amp; Gabriel : Fin du jeu </a:t>
            </a:r>
          </a:p>
        </p:txBody>
      </p:sp>
    </p:spTree>
    <p:extLst>
      <p:ext uri="{BB962C8B-B14F-4D97-AF65-F5344CB8AC3E}">
        <p14:creationId xmlns:p14="http://schemas.microsoft.com/office/powerpoint/2010/main" val="18469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EA7D-670E-AF57-7EF0-297E499C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 point intéressant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5FB54D-528F-E578-030F-87B9C310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1451177"/>
            <a:ext cx="5970522" cy="46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E649CFC-95E5-63A2-919E-EDE76284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19" y="2567353"/>
            <a:ext cx="5682781" cy="18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9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47F7-EFAD-05C5-2C78-0FA95B1E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B04-F0FC-05E7-257F-3C4303D497C9}"/>
              </a:ext>
            </a:extLst>
          </p:cNvPr>
          <p:cNvSpPr txBox="1"/>
          <p:nvPr/>
        </p:nvSpPr>
        <p:spPr>
          <a:xfrm>
            <a:off x="1052763" y="1690688"/>
            <a:ext cx="1046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Difficultés </a:t>
            </a:r>
          </a:p>
          <a:p>
            <a:r>
              <a:rPr lang="fr-FR" dirty="0"/>
              <a:t>-Travailler sur 2 versions </a:t>
            </a:r>
          </a:p>
          <a:p>
            <a:r>
              <a:rPr lang="fr-FR" dirty="0"/>
              <a:t>-Travail de groupe </a:t>
            </a:r>
            <a:r>
              <a:rPr lang="fr-FR"/>
              <a:t>parfois laborieux, mais réussi à la fin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6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EE6F-996D-7E45-2A72-7797938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3D76-5003-6597-EFEC-B87A8B0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Présentation des différentes versions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Présentation de la conception finale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Présentation d’un point intéressant de la conception</a:t>
            </a:r>
          </a:p>
        </p:txBody>
      </p:sp>
    </p:spTree>
    <p:extLst>
      <p:ext uri="{BB962C8B-B14F-4D97-AF65-F5344CB8AC3E}">
        <p14:creationId xmlns:p14="http://schemas.microsoft.com/office/powerpoint/2010/main" val="52190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FB37-B663-8A07-88B3-96CF887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4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408378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5C3-A9AF-002D-E75E-C4A8DCA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84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Présentations des versions </a:t>
            </a:r>
          </a:p>
        </p:txBody>
      </p:sp>
    </p:spTree>
    <p:extLst>
      <p:ext uri="{BB962C8B-B14F-4D97-AF65-F5344CB8AC3E}">
        <p14:creationId xmlns:p14="http://schemas.microsoft.com/office/powerpoint/2010/main" val="376991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ECF1-3445-B08E-D16A-7BBD563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 1 </a:t>
            </a:r>
          </a:p>
        </p:txBody>
      </p:sp>
      <p:pic>
        <p:nvPicPr>
          <p:cNvPr id="6" name="Content Placeholder 5" descr="A computer screen with a black square with red dots and a black square with a white background&#10;&#10;Description automatically generated">
            <a:extLst>
              <a:ext uri="{FF2B5EF4-FFF2-40B4-BE49-F238E27FC236}">
                <a16:creationId xmlns:a16="http://schemas.microsoft.com/office/drawing/2014/main" id="{633E5147-267A-21E4-DD9B-70260E6A2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" y="1839692"/>
            <a:ext cx="696214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77045-FD17-1777-0685-C6BC891DDB07}"/>
              </a:ext>
            </a:extLst>
          </p:cNvPr>
          <p:cNvSpPr txBox="1"/>
          <p:nvPr/>
        </p:nvSpPr>
        <p:spPr>
          <a:xfrm>
            <a:off x="4570889" y="1839692"/>
            <a:ext cx="4930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-1.1 : Création d’un </a:t>
            </a:r>
            <a:r>
              <a:rPr lang="fr-FR" dirty="0" err="1"/>
              <a:t>laby</a:t>
            </a:r>
            <a:r>
              <a:rPr lang="fr-FR" dirty="0"/>
              <a:t> par défaut</a:t>
            </a:r>
          </a:p>
          <a:p>
            <a:r>
              <a:rPr lang="fr-FR" dirty="0"/>
              <a:t>-1.2 : Collisions avec les murs</a:t>
            </a:r>
          </a:p>
          <a:p>
            <a:r>
              <a:rPr lang="fr-FR" dirty="0"/>
              <a:t>-1.3 : Gestion des niveaux</a:t>
            </a:r>
          </a:p>
          <a:p>
            <a:r>
              <a:rPr lang="fr-FR" dirty="0"/>
              <a:t>-1.4 : Cases déclencheur</a:t>
            </a:r>
          </a:p>
          <a:p>
            <a:r>
              <a:rPr lang="fr-FR" dirty="0"/>
              <a:t>-1.5 : Cases piégées</a:t>
            </a:r>
          </a:p>
        </p:txBody>
      </p:sp>
    </p:spTree>
    <p:extLst>
      <p:ext uri="{BB962C8B-B14F-4D97-AF65-F5344CB8AC3E}">
        <p14:creationId xmlns:p14="http://schemas.microsoft.com/office/powerpoint/2010/main" val="31486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4D7A-B45C-91F6-AD91-EF7E1563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 2 </a:t>
            </a:r>
          </a:p>
        </p:txBody>
      </p:sp>
      <p:pic>
        <p:nvPicPr>
          <p:cNvPr id="5" name="Picture 4" descr="A computer screen with a black square with colorful circles and dots&#10;&#10;Description automatically generated">
            <a:extLst>
              <a:ext uri="{FF2B5EF4-FFF2-40B4-BE49-F238E27FC236}">
                <a16:creationId xmlns:a16="http://schemas.microsoft.com/office/drawing/2014/main" id="{9B342165-3E82-132A-694D-10DACC8C6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4" y="1561513"/>
            <a:ext cx="7507458" cy="4692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99838-A1FA-B889-D89F-A8EAD6227F60}"/>
              </a:ext>
            </a:extLst>
          </p:cNvPr>
          <p:cNvSpPr txBox="1"/>
          <p:nvPr/>
        </p:nvSpPr>
        <p:spPr>
          <a:xfrm>
            <a:off x="4536830" y="1617785"/>
            <a:ext cx="4628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-1.6 : Ouverture d’un passage secret</a:t>
            </a:r>
          </a:p>
          <a:p>
            <a:r>
              <a:rPr lang="fr-FR" dirty="0"/>
              <a:t>-1.7 : Fermeture d’un passage secret</a:t>
            </a:r>
          </a:p>
          <a:p>
            <a:r>
              <a:rPr lang="fr-FR" dirty="0"/>
              <a:t>-1.8 : Gestion d’un labyrinthe multi-étages</a:t>
            </a:r>
          </a:p>
          <a:p>
            <a:r>
              <a:rPr lang="fr-FR" dirty="0"/>
              <a:t>-2.1 : Génération de monstres Immobiles</a:t>
            </a:r>
          </a:p>
          <a:p>
            <a:r>
              <a:rPr lang="fr-FR" dirty="0"/>
              <a:t>-3.1 : Collision avec les monstres</a:t>
            </a:r>
          </a:p>
          <a:p>
            <a:r>
              <a:rPr lang="fr-FR" dirty="0"/>
              <a:t>-3.2 : Fantôme</a:t>
            </a:r>
          </a:p>
          <a:p>
            <a:r>
              <a:rPr lang="fr-FR" dirty="0"/>
              <a:t>-7.2 : Armes</a:t>
            </a:r>
          </a:p>
        </p:txBody>
      </p:sp>
    </p:spTree>
    <p:extLst>
      <p:ext uri="{BB962C8B-B14F-4D97-AF65-F5344CB8AC3E}">
        <p14:creationId xmlns:p14="http://schemas.microsoft.com/office/powerpoint/2010/main" val="31796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980D-6745-90AC-5A30-28F0A0B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Itération 3 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D2CCD6-31A3-8FB3-B23A-40030362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0" y="1489995"/>
            <a:ext cx="4882002" cy="47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7D525-CB0B-1D0B-2268-19181D10811B}"/>
              </a:ext>
            </a:extLst>
          </p:cNvPr>
          <p:cNvSpPr txBox="1"/>
          <p:nvPr/>
        </p:nvSpPr>
        <p:spPr>
          <a:xfrm>
            <a:off x="5605974" y="1489995"/>
            <a:ext cx="457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-2.2 : Déplacement aléatoire des monstres</a:t>
            </a:r>
          </a:p>
          <a:p>
            <a:r>
              <a:rPr lang="fr-FR" dirty="0"/>
              <a:t>-5.1 : Attaque des monstres</a:t>
            </a:r>
          </a:p>
          <a:p>
            <a:r>
              <a:rPr lang="fr-FR" dirty="0"/>
              <a:t>-5.2 : Attaque du joueur</a:t>
            </a:r>
          </a:p>
          <a:p>
            <a:r>
              <a:rPr lang="fr-FR" dirty="0"/>
              <a:t>-5.4 : Attaque directionnelle</a:t>
            </a:r>
          </a:p>
          <a:p>
            <a:r>
              <a:rPr lang="fr-FR" dirty="0"/>
              <a:t>-5.5 : Mort des monstres</a:t>
            </a:r>
          </a:p>
          <a:p>
            <a:r>
              <a:rPr lang="fr-FR" dirty="0"/>
              <a:t>-11.1 : Affichage des sprites</a:t>
            </a:r>
          </a:p>
        </p:txBody>
      </p:sp>
    </p:spTree>
    <p:extLst>
      <p:ext uri="{BB962C8B-B14F-4D97-AF65-F5344CB8AC3E}">
        <p14:creationId xmlns:p14="http://schemas.microsoft.com/office/powerpoint/2010/main" val="158726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3309-E7F5-A566-3A43-5AFB3F2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 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617A-91BF-B603-3F0A-B2DA02828F1A}"/>
              </a:ext>
            </a:extLst>
          </p:cNvPr>
          <p:cNvSpPr txBox="1"/>
          <p:nvPr/>
        </p:nvSpPr>
        <p:spPr>
          <a:xfrm>
            <a:off x="4620126" y="1678656"/>
            <a:ext cx="6352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-6.1 : Fin du jeu : mort du héros </a:t>
            </a:r>
          </a:p>
          <a:p>
            <a:r>
              <a:rPr lang="fr-FR" dirty="0"/>
              <a:t>-6.4 : Fin du jeu : victoire du héros</a:t>
            </a:r>
          </a:p>
          <a:p>
            <a:r>
              <a:rPr lang="fr-FR" dirty="0"/>
              <a:t>-11.1 : Sprites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E2B0E-BE92-4F63-4DE0-94EF606B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3" y="1478339"/>
            <a:ext cx="4391940" cy="43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1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9709-885A-AE0A-F1DB-5985E34E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-180475"/>
            <a:ext cx="10515600" cy="1069031"/>
          </a:xfrm>
        </p:spPr>
        <p:txBody>
          <a:bodyPr/>
          <a:lstStyle/>
          <a:p>
            <a:pPr algn="ctr"/>
            <a:r>
              <a:rPr lang="fr-FR" dirty="0"/>
              <a:t>Conception finale</a:t>
            </a:r>
          </a:p>
        </p:txBody>
      </p:sp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7B567655-941C-777A-4F70-B75DD82A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666917"/>
            <a:ext cx="8584532" cy="621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311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Projet Zeldiablo</vt:lpstr>
      <vt:lpstr>Plan : </vt:lpstr>
      <vt:lpstr>Introduction </vt:lpstr>
      <vt:lpstr>Présentations des versions </vt:lpstr>
      <vt:lpstr>Itération 1 </vt:lpstr>
      <vt:lpstr>Itération 2 </vt:lpstr>
      <vt:lpstr>Itération 3 </vt:lpstr>
      <vt:lpstr>Itération 4 </vt:lpstr>
      <vt:lpstr>Conception finale</vt:lpstr>
      <vt:lpstr>Répartition des tâches</vt:lpstr>
      <vt:lpstr>Présentation d’un point intéressant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Fuchs</dc:creator>
  <cp:lastModifiedBy>Thomas Fuchs</cp:lastModifiedBy>
  <cp:revision>19</cp:revision>
  <dcterms:created xsi:type="dcterms:W3CDTF">2024-06-11T12:06:46Z</dcterms:created>
  <dcterms:modified xsi:type="dcterms:W3CDTF">2024-06-11T13:32:14Z</dcterms:modified>
</cp:coreProperties>
</file>