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17" autoAdjust="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73898-794A-47D2-A50C-C9C8289A6464}" type="datetimeFigureOut">
              <a:rPr lang="de-DE" smtClean="0"/>
              <a:t>07.10.2019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E0241-159B-483C-8B33-A23FE7A862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09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FB14-36E6-48F2-B82F-6E04648AB8DE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CB6A-D435-436D-A66B-E69CF94B6507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D902-7C7A-4C86-B3A9-EAA349254982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3D47-53FF-4FDE-BF86-A259E5409345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856F-0A2F-47C2-AFEC-F264B0AF319B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89E-DD61-4410-9C74-FEAA544AA290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ABD-8EDC-4E85-B93E-C5FCE6F419B3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7873-86A2-45DC-B829-AC3899B51345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70E4-0AEC-43F0-A7F6-83328130B0B5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4F54-79CA-4CE2-B078-4232E72E231B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B9CE-83ED-496C-9358-B4690A3B35CC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844F-EAF8-445D-AC9E-138223E57589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52CA-F42E-4A28-912D-A57989E0AEE5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4EBD-31E2-4D22-BE51-FDEBD8848ACB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FDA-41FC-4B29-AA8E-68D906BB9A20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8266-EE3B-4B28-BD0B-BDC9698D6879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ACB77-5E03-4D87-B954-135B0BED8914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EC220-9033-47FE-8FD7-4B5032E0A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Milestone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BD2F56-96CF-4F66-B64E-DF3D6F5C3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603101"/>
          </a:xfrm>
        </p:spPr>
        <p:txBody>
          <a:bodyPr>
            <a:normAutofit/>
          </a:bodyPr>
          <a:lstStyle/>
          <a:p>
            <a:r>
              <a:rPr lang="de-DE" dirty="0"/>
              <a:t>RIOT-Tutorial</a:t>
            </a:r>
            <a:br>
              <a:rPr lang="de-DE" dirty="0"/>
            </a:br>
            <a:r>
              <a:rPr lang="de-DE" dirty="0"/>
              <a:t>SAUL Registry</a:t>
            </a:r>
            <a:br>
              <a:rPr lang="de-DE" dirty="0"/>
            </a:br>
            <a:r>
              <a:rPr lang="de-DE" dirty="0" err="1"/>
              <a:t>CoAP</a:t>
            </a:r>
            <a:br>
              <a:rPr lang="de-DE" dirty="0"/>
            </a:br>
            <a:r>
              <a:rPr lang="de-DE" dirty="0"/>
              <a:t>Further Project</a:t>
            </a: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35ACF4-DDA8-4D9C-8778-83F05773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Bildergebnis für Riot betriebssystem">
            <a:extLst>
              <a:ext uri="{FF2B5EF4-FFF2-40B4-BE49-F238E27FC236}">
                <a16:creationId xmlns:a16="http://schemas.microsoft.com/office/drawing/2014/main" id="{9568A2E4-E7AA-4C51-BA5F-9AEEB5D9F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2" y="1502865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50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21DB6-6322-4FA0-BB9C-5E0EEC17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RIOT-Tutorial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C55E1-C826-44BA-8AF4-F79A57EE9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First time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tutorial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in Lab (</a:t>
            </a:r>
            <a:r>
              <a:rPr lang="de-DE" dirty="0" err="1"/>
              <a:t>no</a:t>
            </a:r>
            <a:r>
              <a:rPr lang="de-DE" dirty="0"/>
              <a:t> real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difficults</a:t>
            </a:r>
            <a:r>
              <a:rPr lang="de-DE" dirty="0"/>
              <a:t>)</a:t>
            </a:r>
          </a:p>
          <a:p>
            <a:r>
              <a:rPr lang="de-DE" dirty="0"/>
              <a:t>So I </a:t>
            </a:r>
            <a:r>
              <a:rPr lang="de-DE" dirty="0" err="1"/>
              <a:t>tryed</a:t>
            </a:r>
            <a:r>
              <a:rPr lang="de-DE" dirty="0"/>
              <a:t> </a:t>
            </a:r>
            <a:r>
              <a:rPr lang="de-DE" dirty="0" err="1"/>
              <a:t>getting</a:t>
            </a:r>
            <a:r>
              <a:rPr lang="de-DE" dirty="0"/>
              <a:t> RIOT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my</a:t>
            </a:r>
            <a:r>
              <a:rPr lang="de-DE" dirty="0"/>
              <a:t> own </a:t>
            </a:r>
            <a:r>
              <a:rPr lang="de-DE" dirty="0" err="1"/>
              <a:t>computer</a:t>
            </a:r>
            <a:r>
              <a:rPr lang="de-DE" dirty="0"/>
              <a:t> </a:t>
            </a:r>
          </a:p>
          <a:p>
            <a:pPr>
              <a:buFontTx/>
              <a:buChar char="-"/>
            </a:pPr>
            <a:r>
              <a:rPr lang="de-DE" dirty="0"/>
              <a:t>I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Ubuntu 18.04.3 LTS on a virtual </a:t>
            </a:r>
            <a:r>
              <a:rPr lang="de-DE" dirty="0" err="1"/>
              <a:t>maschine</a:t>
            </a:r>
            <a:r>
              <a:rPr lang="de-DE" dirty="0"/>
              <a:t> (VirtualBox) </a:t>
            </a:r>
          </a:p>
          <a:p>
            <a:pPr>
              <a:buFontTx/>
              <a:buChar char="-"/>
            </a:pPr>
            <a:r>
              <a:rPr lang="de-DE" altLang="de-DE" dirty="0" err="1"/>
              <a:t>Installed</a:t>
            </a:r>
            <a:r>
              <a:rPr lang="de-DE" altLang="de-DE" dirty="0"/>
              <a:t> </a:t>
            </a:r>
            <a:r>
              <a:rPr lang="de-DE" altLang="de-DE" dirty="0" err="1"/>
              <a:t>everything</a:t>
            </a:r>
            <a:r>
              <a:rPr lang="de-DE" altLang="de-DE" dirty="0"/>
              <a:t> </a:t>
            </a:r>
            <a:r>
              <a:rPr lang="de-DE" altLang="de-DE" dirty="0" err="1"/>
              <a:t>that</a:t>
            </a:r>
            <a:r>
              <a:rPr lang="de-DE" altLang="de-DE" dirty="0"/>
              <a:t> was </a:t>
            </a:r>
            <a:r>
              <a:rPr lang="de-DE" altLang="de-DE" dirty="0" err="1"/>
              <a:t>mentioned</a:t>
            </a:r>
            <a:r>
              <a:rPr lang="de-DE" altLang="de-DE" dirty="0"/>
              <a:t> on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first</a:t>
            </a:r>
            <a:r>
              <a:rPr lang="de-DE" altLang="de-DE" dirty="0"/>
              <a:t> </a:t>
            </a:r>
            <a:r>
              <a:rPr lang="de-DE" altLang="de-DE" dirty="0" err="1"/>
              <a:t>tutorial</a:t>
            </a:r>
            <a:r>
              <a:rPr lang="de-DE" altLang="de-DE" dirty="0"/>
              <a:t> </a:t>
            </a:r>
            <a:r>
              <a:rPr lang="de-DE" altLang="de-DE" dirty="0" err="1"/>
              <a:t>page</a:t>
            </a:r>
            <a:r>
              <a:rPr lang="de-DE" altLang="de-DE" dirty="0"/>
              <a:t> </a:t>
            </a:r>
          </a:p>
          <a:p>
            <a:pPr>
              <a:buFontTx/>
              <a:buChar char="-"/>
            </a:pPr>
            <a:r>
              <a:rPr lang="de-DE" dirty="0"/>
              <a:t>Quick Setup and Regular Setup </a:t>
            </a:r>
          </a:p>
          <a:p>
            <a:pPr>
              <a:buFontTx/>
              <a:buChar char="-"/>
            </a:pPr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on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now</a:t>
            </a:r>
            <a:endParaRPr lang="de-DE" dirty="0"/>
          </a:p>
          <a:p>
            <a:pPr>
              <a:buFontTx/>
              <a:buChar char="-"/>
            </a:pP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getting</a:t>
            </a:r>
            <a:r>
              <a:rPr lang="de-DE" dirty="0"/>
              <a:t> RIOT </a:t>
            </a:r>
            <a:r>
              <a:rPr lang="de-DE" dirty="0" err="1"/>
              <a:t>running</a:t>
            </a:r>
            <a:r>
              <a:rPr lang="de-DE" dirty="0"/>
              <a:t> on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computer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After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worked</a:t>
            </a:r>
            <a:r>
              <a:rPr lang="de-DE" dirty="0"/>
              <a:t> I </a:t>
            </a:r>
            <a:r>
              <a:rPr lang="de-DE" dirty="0" err="1"/>
              <a:t>repeated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tutorials</a:t>
            </a: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21F1E0-3F39-4CEB-A92B-6DEB003C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0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6304C-485F-4543-94F9-F3F9A69F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Saul-Registry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9B71B9-0508-4BC5-B1E3-88E810BB3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24375"/>
          </a:xfrm>
        </p:spPr>
        <p:txBody>
          <a:bodyPr/>
          <a:lstStyle/>
          <a:p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shell</a:t>
            </a:r>
            <a:r>
              <a:rPr lang="de-DE" dirty="0"/>
              <a:t> </a:t>
            </a:r>
          </a:p>
          <a:p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fast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and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actors</a:t>
            </a:r>
            <a:endParaRPr lang="de-DE" dirty="0"/>
          </a:p>
          <a:p>
            <a:r>
              <a:rPr lang="de-DE" dirty="0" err="1"/>
              <a:t>Tryed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out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saul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.</a:t>
            </a:r>
          </a:p>
          <a:p>
            <a:r>
              <a:rPr lang="de-DE" dirty="0" err="1"/>
              <a:t>Main.c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clue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information</a:t>
            </a:r>
            <a:endParaRPr lang="de-DE" dirty="0"/>
          </a:p>
          <a:p>
            <a:r>
              <a:rPr lang="de-DE" dirty="0"/>
              <a:t>After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asked</a:t>
            </a:r>
            <a:r>
              <a:rPr lang="de-DE" dirty="0"/>
              <a:t> </a:t>
            </a:r>
            <a:r>
              <a:rPr lang="de-DE" dirty="0" err="1"/>
              <a:t>others</a:t>
            </a:r>
            <a:r>
              <a:rPr lang="de-DE" dirty="0"/>
              <a:t>,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showed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shell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 </a:t>
            </a:r>
            <a:r>
              <a:rPr lang="de-DE" dirty="0" err="1"/>
              <a:t>are</a:t>
            </a:r>
            <a:r>
              <a:rPr lang="de-DE" dirty="0"/>
              <a:t>: </a:t>
            </a:r>
          </a:p>
          <a:p>
            <a:pPr>
              <a:buFontTx/>
              <a:buChar char="-"/>
            </a:pPr>
            <a:r>
              <a:rPr lang="de-DE" dirty="0" err="1"/>
              <a:t>sys</a:t>
            </a:r>
            <a:r>
              <a:rPr lang="de-DE" dirty="0"/>
              <a:t>/</a:t>
            </a:r>
            <a:r>
              <a:rPr lang="de-DE" dirty="0" err="1"/>
              <a:t>shell</a:t>
            </a:r>
            <a:r>
              <a:rPr lang="de-DE" dirty="0"/>
              <a:t>/</a:t>
            </a:r>
            <a:r>
              <a:rPr lang="de-DE" dirty="0" err="1"/>
              <a:t>commands</a:t>
            </a:r>
            <a:r>
              <a:rPr lang="de-DE" dirty="0"/>
              <a:t>/</a:t>
            </a:r>
            <a:r>
              <a:rPr lang="de-DE" dirty="0" err="1"/>
              <a:t>sc_saul_reg.c</a:t>
            </a:r>
            <a:endParaRPr lang="de-DE" dirty="0"/>
          </a:p>
          <a:p>
            <a:r>
              <a:rPr lang="de-DE" dirty="0" err="1"/>
              <a:t>Copied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„</a:t>
            </a:r>
            <a:r>
              <a:rPr lang="de-DE" dirty="0" err="1"/>
              <a:t>sc_saul_reg.c</a:t>
            </a:r>
            <a:r>
              <a:rPr lang="de-DE" dirty="0"/>
              <a:t>“ </a:t>
            </a:r>
          </a:p>
          <a:p>
            <a:r>
              <a:rPr lang="de-DE" dirty="0" err="1"/>
              <a:t>Changed</a:t>
            </a:r>
            <a:r>
              <a:rPr lang="de-DE" dirty="0"/>
              <a:t> </a:t>
            </a:r>
            <a:r>
              <a:rPr lang="de-DE" dirty="0" err="1"/>
              <a:t>shell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normal </a:t>
            </a:r>
            <a:r>
              <a:rPr lang="de-DE" dirty="0" err="1"/>
              <a:t>calling</a:t>
            </a:r>
            <a:r>
              <a:rPr lang="de-DE" dirty="0"/>
              <a:t> 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CoAP</a:t>
            </a: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9A679F-AB3C-49AB-92E9-AC4D71E6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2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126C5-5326-4E48-99F3-4D7A4363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CoAP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D33BC5-B84A-4814-A044-786D0C8B1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partner</a:t>
            </a:r>
            <a:r>
              <a:rPr lang="de-DE" dirty="0"/>
              <a:t> </a:t>
            </a:r>
            <a:r>
              <a:rPr lang="de-DE" dirty="0" err="1"/>
              <a:t>worked</a:t>
            </a:r>
            <a:r>
              <a:rPr lang="de-DE" dirty="0"/>
              <a:t> </a:t>
            </a:r>
            <a:r>
              <a:rPr lang="de-DE" dirty="0" err="1"/>
              <a:t>well</a:t>
            </a:r>
            <a:endParaRPr lang="de-DE" dirty="0"/>
          </a:p>
          <a:p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on </a:t>
            </a:r>
            <a:r>
              <a:rPr lang="de-DE" dirty="0" err="1"/>
              <a:t>saul</a:t>
            </a:r>
            <a:r>
              <a:rPr lang="de-DE" dirty="0"/>
              <a:t> + </a:t>
            </a:r>
            <a:r>
              <a:rPr lang="de-DE" dirty="0" err="1"/>
              <a:t>gcoap</a:t>
            </a:r>
            <a:endParaRPr lang="de-DE" dirty="0"/>
          </a:p>
          <a:p>
            <a:r>
              <a:rPr lang="de-DE" dirty="0"/>
              <a:t>First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LED </a:t>
            </a:r>
            <a:r>
              <a:rPr lang="de-DE" dirty="0" err="1"/>
              <a:t>worked</a:t>
            </a:r>
            <a:r>
              <a:rPr lang="de-DE" dirty="0"/>
              <a:t> </a:t>
            </a:r>
            <a:r>
              <a:rPr lang="de-DE" dirty="0" err="1"/>
              <a:t>good</a:t>
            </a:r>
            <a:endParaRPr lang="de-DE" dirty="0"/>
          </a:p>
          <a:p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truble</a:t>
            </a:r>
            <a:r>
              <a:rPr lang="de-DE" dirty="0"/>
              <a:t>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payload</a:t>
            </a:r>
            <a:r>
              <a:rPr lang="de-DE" dirty="0"/>
              <a:t>“ </a:t>
            </a:r>
            <a:r>
              <a:rPr lang="de-DE" dirty="0" err="1"/>
              <a:t>written</a:t>
            </a:r>
            <a:r>
              <a:rPr lang="de-DE" dirty="0"/>
              <a:t> </a:t>
            </a:r>
            <a:r>
              <a:rPr lang="de-DE" dirty="0" err="1"/>
              <a:t>probebly</a:t>
            </a:r>
            <a:r>
              <a:rPr lang="de-DE" dirty="0"/>
              <a:t>  </a:t>
            </a:r>
          </a:p>
          <a:p>
            <a:r>
              <a:rPr lang="de-DE" dirty="0" err="1"/>
              <a:t>Wanted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innteract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all </a:t>
            </a:r>
            <a:r>
              <a:rPr lang="de-DE" dirty="0" err="1"/>
              <a:t>sensors</a:t>
            </a:r>
            <a:r>
              <a:rPr lang="de-DE" dirty="0"/>
              <a:t> </a:t>
            </a:r>
          </a:p>
          <a:p>
            <a:r>
              <a:rPr lang="de-DE" dirty="0" err="1"/>
              <a:t>Implemented</a:t>
            </a:r>
            <a:r>
              <a:rPr lang="de-DE" dirty="0"/>
              <a:t> a </a:t>
            </a:r>
            <a:r>
              <a:rPr lang="de-DE" dirty="0" err="1"/>
              <a:t>version</a:t>
            </a:r>
            <a:r>
              <a:rPr lang="de-DE" dirty="0"/>
              <a:t> at </a:t>
            </a:r>
            <a:r>
              <a:rPr lang="de-DE" dirty="0" err="1"/>
              <a:t>home</a:t>
            </a:r>
            <a:r>
              <a:rPr lang="de-DE" dirty="0"/>
              <a:t> </a:t>
            </a:r>
          </a:p>
          <a:p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checked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 (</a:t>
            </a:r>
            <a:r>
              <a:rPr lang="de-DE" dirty="0" err="1"/>
              <a:t>compiled</a:t>
            </a:r>
            <a:r>
              <a:rPr lang="de-DE" dirty="0"/>
              <a:t> and </a:t>
            </a:r>
            <a:r>
              <a:rPr lang="de-DE" dirty="0" err="1"/>
              <a:t>loaded</a:t>
            </a:r>
            <a:r>
              <a:rPr lang="de-DE" dirty="0"/>
              <a:t> on </a:t>
            </a:r>
            <a:r>
              <a:rPr lang="de-DE" dirty="0" err="1"/>
              <a:t>board</a:t>
            </a:r>
            <a:r>
              <a:rPr lang="de-DE" dirty="0"/>
              <a:t>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883759-72EE-4EAE-8ED4-5650B4F3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6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F5DA9-D43E-4587-A927-7CF3AA0F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Project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0E61DC-27E5-4317-9D17-54D7BDDA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91014"/>
            <a:ext cx="8948835" cy="4944526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Plan:</a:t>
            </a:r>
          </a:p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display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SPI</a:t>
            </a:r>
          </a:p>
          <a:p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ballons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station</a:t>
            </a:r>
            <a:endParaRPr lang="de-DE" dirty="0"/>
          </a:p>
          <a:p>
            <a:r>
              <a:rPr lang="de-DE" dirty="0"/>
              <a:t>Maybe </a:t>
            </a:r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pictures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ballon</a:t>
            </a:r>
            <a:endParaRPr lang="de-DE" dirty="0"/>
          </a:p>
          <a:p>
            <a:r>
              <a:rPr lang="de-DE" dirty="0"/>
              <a:t>Maybe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settings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Buttons/Touch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ballon</a:t>
            </a:r>
            <a:endParaRPr lang="de-DE" dirty="0"/>
          </a:p>
          <a:p>
            <a:r>
              <a:rPr lang="de-DE" dirty="0" err="1"/>
              <a:t>Let</a:t>
            </a:r>
            <a:r>
              <a:rPr lang="de-DE" dirty="0"/>
              <a:t> a human </a:t>
            </a:r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Basestation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/</a:t>
            </a:r>
            <a:r>
              <a:rPr lang="de-DE" dirty="0" err="1"/>
              <a:t>Multiply</a:t>
            </a:r>
            <a:r>
              <a:rPr lang="de-DE" dirty="0"/>
              <a:t> </a:t>
            </a:r>
            <a:r>
              <a:rPr lang="de-DE" dirty="0" err="1"/>
              <a:t>ballons</a:t>
            </a:r>
            <a:endParaRPr lang="de-DE" dirty="0"/>
          </a:p>
          <a:p>
            <a:r>
              <a:rPr lang="de-DE" dirty="0"/>
              <a:t>Works like a </a:t>
            </a:r>
            <a:r>
              <a:rPr lang="de-DE" dirty="0" err="1"/>
              <a:t>telephone</a:t>
            </a:r>
            <a:r>
              <a:rPr lang="de-DE" dirty="0"/>
              <a:t> box but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.</a:t>
            </a:r>
          </a:p>
          <a:p>
            <a:pPr>
              <a:buFontTx/>
              <a:buChar char="-"/>
            </a:pPr>
            <a:r>
              <a:rPr lang="de-DE" dirty="0"/>
              <a:t>„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“</a:t>
            </a:r>
          </a:p>
          <a:p>
            <a:pPr>
              <a:buFontTx/>
              <a:buChar char="-"/>
            </a:pPr>
            <a:r>
              <a:rPr lang="de-DE" dirty="0"/>
              <a:t>„</a:t>
            </a:r>
            <a:r>
              <a:rPr lang="de-DE" dirty="0" err="1"/>
              <a:t>We´re</a:t>
            </a:r>
            <a:r>
              <a:rPr lang="de-DE" dirty="0"/>
              <a:t> </a:t>
            </a:r>
            <a:r>
              <a:rPr lang="de-DE" dirty="0" err="1"/>
              <a:t>fine</a:t>
            </a:r>
            <a:r>
              <a:rPr lang="de-DE" dirty="0"/>
              <a:t>“</a:t>
            </a:r>
          </a:p>
          <a:p>
            <a:pPr>
              <a:buFontTx/>
              <a:buChar char="-"/>
            </a:pPr>
            <a:r>
              <a:rPr lang="de-DE" dirty="0"/>
              <a:t>…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424BF2-FC81-4B48-A56D-BC0E8F16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865C08-936A-4615-BA30-A1EFA0954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74" t="25403" r="47808" b="17501"/>
          <a:stretch/>
        </p:blipFill>
        <p:spPr>
          <a:xfrm>
            <a:off x="10556240" y="1823926"/>
            <a:ext cx="1517913" cy="3633039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9E35F5A-2CFD-4891-ABDD-FF6F234765BA}"/>
              </a:ext>
            </a:extLst>
          </p:cNvPr>
          <p:cNvSpPr/>
          <p:nvPr/>
        </p:nvSpPr>
        <p:spPr>
          <a:xfrm>
            <a:off x="8186420" y="4831586"/>
            <a:ext cx="1752600" cy="98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Temp</a:t>
            </a:r>
            <a:r>
              <a:rPr lang="de-DE" dirty="0"/>
              <a:t>: -3°C</a:t>
            </a:r>
          </a:p>
          <a:p>
            <a:pPr algn="ctr"/>
            <a:r>
              <a:rPr lang="de-DE" dirty="0"/>
              <a:t>Hum: 34%</a:t>
            </a:r>
          </a:p>
          <a:p>
            <a:pPr algn="ctr"/>
            <a:r>
              <a:rPr lang="de-DE" dirty="0" err="1"/>
              <a:t>Batt</a:t>
            </a:r>
            <a:r>
              <a:rPr lang="de-DE" dirty="0"/>
              <a:t>: 59%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B4EAF0F-9452-4DD0-A41E-C51D1F26298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939020" y="5324616"/>
            <a:ext cx="105410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B404B959-7785-401A-85A3-05000ADEB1D1}"/>
              </a:ext>
            </a:extLst>
          </p:cNvPr>
          <p:cNvSpPr/>
          <p:nvPr/>
        </p:nvSpPr>
        <p:spPr>
          <a:xfrm>
            <a:off x="8059420" y="6000210"/>
            <a:ext cx="254000" cy="233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5C54257-315D-492B-9576-D450893FE243}"/>
              </a:ext>
            </a:extLst>
          </p:cNvPr>
          <p:cNvSpPr/>
          <p:nvPr/>
        </p:nvSpPr>
        <p:spPr>
          <a:xfrm>
            <a:off x="8567420" y="6000210"/>
            <a:ext cx="254000" cy="233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AD51BB-64C4-4851-AE0D-43B8F7869835}"/>
              </a:ext>
            </a:extLst>
          </p:cNvPr>
          <p:cNvSpPr/>
          <p:nvPr/>
        </p:nvSpPr>
        <p:spPr>
          <a:xfrm>
            <a:off x="9060595" y="6000210"/>
            <a:ext cx="254000" cy="233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6074941-2AB5-4AEB-97FC-4CDC10E8C128}"/>
              </a:ext>
            </a:extLst>
          </p:cNvPr>
          <p:cNvSpPr/>
          <p:nvPr/>
        </p:nvSpPr>
        <p:spPr>
          <a:xfrm>
            <a:off x="9553770" y="6001602"/>
            <a:ext cx="254000" cy="233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155FB800-ECCF-43A9-90B8-DEDD38D6120E}"/>
              </a:ext>
            </a:extLst>
          </p:cNvPr>
          <p:cNvSpPr/>
          <p:nvPr/>
        </p:nvSpPr>
        <p:spPr>
          <a:xfrm>
            <a:off x="7999730" y="6354260"/>
            <a:ext cx="373380" cy="2798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D53C990A-8895-44C6-A447-B2BC309E055D}"/>
              </a:ext>
            </a:extLst>
          </p:cNvPr>
          <p:cNvSpPr/>
          <p:nvPr/>
        </p:nvSpPr>
        <p:spPr>
          <a:xfrm rot="10800000">
            <a:off x="8507730" y="6354260"/>
            <a:ext cx="373380" cy="2798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663AA91E-82F2-4AC7-B989-736B8162479F}"/>
              </a:ext>
            </a:extLst>
          </p:cNvPr>
          <p:cNvSpPr/>
          <p:nvPr/>
        </p:nvSpPr>
        <p:spPr>
          <a:xfrm rot="5400000">
            <a:off x="9523484" y="6354260"/>
            <a:ext cx="373380" cy="2798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279EA088-D2FF-430E-8937-F45668B007BB}"/>
              </a:ext>
            </a:extLst>
          </p:cNvPr>
          <p:cNvSpPr/>
          <p:nvPr/>
        </p:nvSpPr>
        <p:spPr>
          <a:xfrm rot="16200000">
            <a:off x="9000905" y="6359710"/>
            <a:ext cx="373380" cy="2798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CBFD2DF-EDA3-400A-810F-78036C725D26}"/>
              </a:ext>
            </a:extLst>
          </p:cNvPr>
          <p:cNvSpPr/>
          <p:nvPr/>
        </p:nvSpPr>
        <p:spPr>
          <a:xfrm>
            <a:off x="10100246" y="6000210"/>
            <a:ext cx="254000" cy="233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gebogen 26">
            <a:extLst>
              <a:ext uri="{FF2B5EF4-FFF2-40B4-BE49-F238E27FC236}">
                <a16:creationId xmlns:a16="http://schemas.microsoft.com/office/drawing/2014/main" id="{3DB61AD3-11A2-4064-82C4-3FFBEAA4C6ED}"/>
              </a:ext>
            </a:extLst>
          </p:cNvPr>
          <p:cNvSpPr/>
          <p:nvPr/>
        </p:nvSpPr>
        <p:spPr>
          <a:xfrm rot="10800000">
            <a:off x="10002080" y="6321889"/>
            <a:ext cx="370840" cy="373380"/>
          </a:xfrm>
          <a:prstGeom prst="bentArrow">
            <a:avLst>
              <a:gd name="adj1" fmla="val 2732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AF627A5-4831-4427-A73F-9F8E9137AA82}"/>
              </a:ext>
            </a:extLst>
          </p:cNvPr>
          <p:cNvSpPr/>
          <p:nvPr/>
        </p:nvSpPr>
        <p:spPr>
          <a:xfrm>
            <a:off x="7741920" y="4531360"/>
            <a:ext cx="2926080" cy="2204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79DCA49-52D2-4319-B0E9-13F8C6482FBD}"/>
              </a:ext>
            </a:extLst>
          </p:cNvPr>
          <p:cNvCxnSpPr>
            <a:cxnSpLocks/>
          </p:cNvCxnSpPr>
          <p:nvPr/>
        </p:nvCxnSpPr>
        <p:spPr>
          <a:xfrm>
            <a:off x="11244580" y="3545840"/>
            <a:ext cx="0" cy="106680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6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DDDF4-636B-40E8-999C-626ABC14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Questions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C93B4B-AACD-4A85-8E9E-EE5474E1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E9F7F9-A90A-4AC5-8717-87BDC9C6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71579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318</Words>
  <Application>Microsoft Office PowerPoint</Application>
  <PresentationFormat>Breitbild</PresentationFormat>
  <Paragraphs>51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Fetzen</vt:lpstr>
      <vt:lpstr>Milestone 1</vt:lpstr>
      <vt:lpstr>RIOT-Tutorial</vt:lpstr>
      <vt:lpstr>Saul-Registry</vt:lpstr>
      <vt:lpstr>CoAP</vt:lpstr>
      <vt:lpstr>Further Project 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1</dc:title>
  <dc:creator>Martin Pyka</dc:creator>
  <cp:lastModifiedBy>Martin Pyka</cp:lastModifiedBy>
  <cp:revision>23</cp:revision>
  <dcterms:created xsi:type="dcterms:W3CDTF">2019-10-06T16:09:34Z</dcterms:created>
  <dcterms:modified xsi:type="dcterms:W3CDTF">2019-10-07T11:28:05Z</dcterms:modified>
</cp:coreProperties>
</file>