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6" r:id="rId2"/>
    <p:sldId id="262" r:id="rId3"/>
    <p:sldId id="26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817" autoAdjust="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173898-794A-47D2-A50C-C9C8289A6464}" type="datetimeFigureOut">
              <a:rPr lang="de-DE" smtClean="0"/>
              <a:t>13.01.2020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E0241-159B-483C-8B33-A23FE7A862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9092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FFB14-36E6-48F2-B82F-6E04648AB8DE}" type="datetime1">
              <a:rPr lang="en-US" smtClean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0CB6A-D435-436D-A66B-E69CF94B6507}" type="datetime1">
              <a:rPr lang="en-US" smtClean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2D902-7C7A-4C86-B3A9-EAA349254982}" type="datetime1">
              <a:rPr lang="en-US" smtClean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A3D47-53FF-4FDE-BF86-A259E5409345}" type="datetime1">
              <a:rPr lang="en-US" smtClean="0"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F856F-0A2F-47C2-AFEC-F264B0AF319B}" type="datetime1">
              <a:rPr lang="en-US" smtClean="0"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689E-DD61-4410-9C74-FEAA544AA290}" type="datetime1">
              <a:rPr lang="en-US" smtClean="0"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3ABD-8EDC-4E85-B93E-C5FCE6F419B3}" type="datetime1">
              <a:rPr lang="en-US" smtClean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7873-86A2-45DC-B829-AC3899B51345}" type="datetime1">
              <a:rPr lang="en-US" smtClean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570E4-0AEC-43F0-A7F6-83328130B0B5}" type="datetime1">
              <a:rPr lang="en-US" smtClean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4F54-79CA-4CE2-B078-4232E72E231B}" type="datetime1">
              <a:rPr lang="en-US" smtClean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8B9CE-83ED-496C-9358-B4690A3B35CC}" type="datetime1">
              <a:rPr lang="en-US" smtClean="0"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2844F-EAF8-445D-AC9E-138223E57589}" type="datetime1">
              <a:rPr lang="en-US" smtClean="0"/>
              <a:t>1/13/2020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952CA-F42E-4A28-912D-A57989E0AEE5}" type="datetime1">
              <a:rPr lang="en-US" smtClean="0"/>
              <a:t>1/13/2020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84EBD-31E2-4D22-BE51-FDEBD8848ACB}" type="datetime1">
              <a:rPr lang="en-US" smtClean="0"/>
              <a:t>1/13/2020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FDA-41FC-4B29-AA8E-68D906BB9A20}" type="datetime1">
              <a:rPr lang="en-US" smtClean="0"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8266-EE3B-4B28-BD0B-BDC9698D6879}" type="datetime1">
              <a:rPr lang="en-US" smtClean="0"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ACB77-5E03-4D87-B954-135B0BED8914}" type="datetime1">
              <a:rPr lang="en-US" smtClean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9EC220-9033-47FE-8FD7-4B5032E0A4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Milestone 2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6BD2F56-96CF-4F66-B64E-DF3D6F5C3C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603101"/>
          </a:xfrm>
        </p:spPr>
        <p:txBody>
          <a:bodyPr>
            <a:normAutofit/>
          </a:bodyPr>
          <a:lstStyle/>
          <a:p>
            <a:r>
              <a:rPr lang="de-DE" dirty="0"/>
              <a:t>SPI Display</a:t>
            </a:r>
          </a:p>
          <a:p>
            <a:r>
              <a:rPr lang="de-DE" dirty="0"/>
              <a:t>User Interaction</a:t>
            </a:r>
            <a:br>
              <a:rPr lang="de-DE" dirty="0"/>
            </a:b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835ACF4-DDA8-4D9C-8778-83F05773F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 descr="Bildergebnis für Riot betriebssystem">
            <a:extLst>
              <a:ext uri="{FF2B5EF4-FFF2-40B4-BE49-F238E27FC236}">
                <a16:creationId xmlns:a16="http://schemas.microsoft.com/office/drawing/2014/main" id="{9568A2E4-E7AA-4C51-BA5F-9AEEB5D9F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2" y="1502865"/>
            <a:ext cx="319087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1A093951-478F-44C6-AA81-2A473CC09965}"/>
              </a:ext>
            </a:extLst>
          </p:cNvPr>
          <p:cNvSpPr/>
          <p:nvPr/>
        </p:nvSpPr>
        <p:spPr>
          <a:xfrm>
            <a:off x="7907337" y="3523394"/>
            <a:ext cx="2484438" cy="184870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571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2DCB15E-6B34-453F-BC89-F50CF22D6B3F}"/>
              </a:ext>
            </a:extLst>
          </p:cNvPr>
          <p:cNvSpPr/>
          <p:nvPr/>
        </p:nvSpPr>
        <p:spPr>
          <a:xfrm>
            <a:off x="7691437" y="3374751"/>
            <a:ext cx="2926080" cy="22041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276D09D-3295-441D-83D6-CA1DE12F7CF4}"/>
              </a:ext>
            </a:extLst>
          </p:cNvPr>
          <p:cNvSpPr/>
          <p:nvPr/>
        </p:nvSpPr>
        <p:spPr>
          <a:xfrm>
            <a:off x="7907337" y="3562180"/>
            <a:ext cx="9348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 err="1"/>
              <a:t>Temp</a:t>
            </a:r>
            <a:r>
              <a:rPr lang="de-DE" dirty="0"/>
              <a:t>: </a:t>
            </a:r>
          </a:p>
          <a:p>
            <a:pPr algn="ctr"/>
            <a:r>
              <a:rPr lang="de-DE" dirty="0"/>
              <a:t>-3°C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EF41FD9-812D-4A94-9EF9-E2C4A3ED42BF}"/>
              </a:ext>
            </a:extLst>
          </p:cNvPr>
          <p:cNvSpPr/>
          <p:nvPr/>
        </p:nvSpPr>
        <p:spPr>
          <a:xfrm>
            <a:off x="9602787" y="3562180"/>
            <a:ext cx="8274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/>
              <a:t>Hum: </a:t>
            </a:r>
          </a:p>
          <a:p>
            <a:pPr algn="ctr"/>
            <a:r>
              <a:rPr lang="de-DE" dirty="0"/>
              <a:t>34%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6CE034B-FE20-49A7-B228-9C68B204FAC7}"/>
              </a:ext>
            </a:extLst>
          </p:cNvPr>
          <p:cNvSpPr/>
          <p:nvPr/>
        </p:nvSpPr>
        <p:spPr>
          <a:xfrm>
            <a:off x="7994700" y="4514410"/>
            <a:ext cx="7601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 err="1"/>
              <a:t>Batt</a:t>
            </a:r>
            <a:r>
              <a:rPr lang="de-DE" dirty="0"/>
              <a:t>: </a:t>
            </a:r>
          </a:p>
          <a:p>
            <a:pPr algn="ctr"/>
            <a:r>
              <a:rPr lang="de-DE" dirty="0"/>
              <a:t>59%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2FBFD7A6-7BC6-4B13-BF85-46BB8A38AFC0}"/>
              </a:ext>
            </a:extLst>
          </p:cNvPr>
          <p:cNvSpPr/>
          <p:nvPr/>
        </p:nvSpPr>
        <p:spPr>
          <a:xfrm>
            <a:off x="7975650" y="3603272"/>
            <a:ext cx="1149300" cy="883914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50D27AB9-ADD3-4380-B5E9-890FE57E134B}"/>
              </a:ext>
            </a:extLst>
          </p:cNvPr>
          <p:cNvSpPr/>
          <p:nvPr/>
        </p:nvSpPr>
        <p:spPr>
          <a:xfrm>
            <a:off x="9174020" y="3582903"/>
            <a:ext cx="1149300" cy="904283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AFD7F4AE-1229-45B0-8790-C9453D15A9A9}"/>
              </a:ext>
            </a:extLst>
          </p:cNvPr>
          <p:cNvSpPr/>
          <p:nvPr/>
        </p:nvSpPr>
        <p:spPr>
          <a:xfrm>
            <a:off x="7965742" y="4487684"/>
            <a:ext cx="1149300" cy="858565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2022CE94-9F21-40F6-83E9-46817D45B084}"/>
              </a:ext>
            </a:extLst>
          </p:cNvPr>
          <p:cNvSpPr/>
          <p:nvPr/>
        </p:nvSpPr>
        <p:spPr>
          <a:xfrm>
            <a:off x="9186170" y="4507909"/>
            <a:ext cx="1149300" cy="832959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A03697C-64D6-416F-8D7D-5E3A2A8ACA23}"/>
              </a:ext>
            </a:extLst>
          </p:cNvPr>
          <p:cNvSpPr/>
          <p:nvPr/>
        </p:nvSpPr>
        <p:spPr>
          <a:xfrm>
            <a:off x="9153908" y="4487186"/>
            <a:ext cx="13143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dirty="0"/>
              <a:t>    State: </a:t>
            </a:r>
          </a:p>
          <a:p>
            <a:r>
              <a:rPr lang="de-DE" dirty="0"/>
              <a:t> </a:t>
            </a:r>
            <a:r>
              <a:rPr lang="de-DE" sz="1400" dirty="0"/>
              <a:t>Need Help!</a:t>
            </a:r>
          </a:p>
        </p:txBody>
      </p:sp>
    </p:spTree>
    <p:extLst>
      <p:ext uri="{BB962C8B-B14F-4D97-AF65-F5344CB8AC3E}">
        <p14:creationId xmlns:p14="http://schemas.microsoft.com/office/powerpoint/2010/main" val="1389508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3F5DA9-D43E-4587-A927-7CF3AA0F8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To</a:t>
            </a:r>
            <a:r>
              <a:rPr lang="de-DE" dirty="0"/>
              <a:t> Do List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0E61DC-27E5-4317-9D17-54D7BDDA2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791014"/>
            <a:ext cx="8948835" cy="4944526"/>
          </a:xfrm>
        </p:spPr>
        <p:txBody>
          <a:bodyPr/>
          <a:lstStyle/>
          <a:p>
            <a:r>
              <a:rPr lang="de-DE" dirty="0" err="1"/>
              <a:t>Worked</a:t>
            </a:r>
            <a:r>
              <a:rPr lang="de-DE" dirty="0"/>
              <a:t> on an </a:t>
            </a:r>
            <a:r>
              <a:rPr lang="de-DE" dirty="0" err="1"/>
              <a:t>display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SPI</a:t>
            </a:r>
          </a:p>
          <a:p>
            <a:r>
              <a:rPr lang="de-DE" dirty="0" err="1"/>
              <a:t>Showing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ballons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base</a:t>
            </a:r>
            <a:r>
              <a:rPr lang="de-DE" dirty="0"/>
              <a:t> </a:t>
            </a:r>
            <a:r>
              <a:rPr lang="de-DE" dirty="0" err="1"/>
              <a:t>station</a:t>
            </a:r>
            <a:endParaRPr lang="de-DE" dirty="0"/>
          </a:p>
          <a:p>
            <a:r>
              <a:rPr lang="de-DE" dirty="0"/>
              <a:t>Modular </a:t>
            </a:r>
            <a:r>
              <a:rPr lang="de-DE" dirty="0" err="1"/>
              <a:t>construction</a:t>
            </a:r>
            <a:endParaRPr lang="de-DE" dirty="0"/>
          </a:p>
          <a:p>
            <a:r>
              <a:rPr lang="de-DE" dirty="0"/>
              <a:t>Maybe </a:t>
            </a:r>
            <a:r>
              <a:rPr lang="de-DE" dirty="0" err="1"/>
              <a:t>showing</a:t>
            </a:r>
            <a:r>
              <a:rPr lang="de-DE" dirty="0"/>
              <a:t> </a:t>
            </a:r>
            <a:r>
              <a:rPr lang="de-DE" dirty="0" err="1"/>
              <a:t>pictures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ballon</a:t>
            </a:r>
            <a:r>
              <a:rPr lang="de-DE"/>
              <a:t> </a:t>
            </a:r>
            <a:endParaRPr lang="de-DE" dirty="0"/>
          </a:p>
          <a:p>
            <a:r>
              <a:rPr lang="de-DE" dirty="0"/>
              <a:t>Maybe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settings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Buttons/Touch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ballon</a:t>
            </a:r>
            <a:endParaRPr lang="de-DE" dirty="0"/>
          </a:p>
          <a:p>
            <a:r>
              <a:rPr lang="de-DE" dirty="0" err="1"/>
              <a:t>Let</a:t>
            </a:r>
            <a:r>
              <a:rPr lang="de-DE" dirty="0"/>
              <a:t> a human </a:t>
            </a:r>
            <a:r>
              <a:rPr lang="de-DE" dirty="0" err="1"/>
              <a:t>interact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Basestation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/</a:t>
            </a:r>
            <a:r>
              <a:rPr lang="de-DE" dirty="0" err="1"/>
              <a:t>Multiply</a:t>
            </a:r>
            <a:r>
              <a:rPr lang="de-DE" dirty="0"/>
              <a:t> </a:t>
            </a:r>
            <a:r>
              <a:rPr lang="de-DE" dirty="0" err="1"/>
              <a:t>ballons</a:t>
            </a:r>
            <a:endParaRPr lang="de-DE" dirty="0"/>
          </a:p>
          <a:p>
            <a:r>
              <a:rPr lang="de-DE" dirty="0"/>
              <a:t>Works like a </a:t>
            </a:r>
            <a:r>
              <a:rPr lang="de-DE" dirty="0" err="1"/>
              <a:t>telephone</a:t>
            </a:r>
            <a:r>
              <a:rPr lang="de-DE" dirty="0"/>
              <a:t> box but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messages</a:t>
            </a:r>
            <a:r>
              <a:rPr lang="de-DE" dirty="0"/>
              <a:t>.</a:t>
            </a:r>
          </a:p>
          <a:p>
            <a:pPr>
              <a:buFontTx/>
              <a:buChar char="-"/>
            </a:pPr>
            <a:r>
              <a:rPr lang="de-DE" dirty="0"/>
              <a:t>„Need </a:t>
            </a:r>
            <a:r>
              <a:rPr lang="de-DE" dirty="0" err="1"/>
              <a:t>help</a:t>
            </a:r>
            <a:r>
              <a:rPr lang="de-DE" dirty="0"/>
              <a:t>!“</a:t>
            </a:r>
          </a:p>
          <a:p>
            <a:pPr>
              <a:buFontTx/>
              <a:buChar char="-"/>
            </a:pPr>
            <a:r>
              <a:rPr lang="de-DE" dirty="0"/>
              <a:t>„</a:t>
            </a:r>
            <a:r>
              <a:rPr lang="de-DE" dirty="0" err="1"/>
              <a:t>We´re</a:t>
            </a:r>
            <a:r>
              <a:rPr lang="de-DE" dirty="0"/>
              <a:t> </a:t>
            </a:r>
            <a:r>
              <a:rPr lang="de-DE" dirty="0" err="1"/>
              <a:t>fine</a:t>
            </a:r>
            <a:r>
              <a:rPr lang="de-DE" dirty="0"/>
              <a:t>“</a:t>
            </a:r>
          </a:p>
          <a:p>
            <a:pPr>
              <a:buFontTx/>
              <a:buChar char="-"/>
            </a:pPr>
            <a:r>
              <a:rPr lang="de-DE" dirty="0"/>
              <a:t>…</a:t>
            </a:r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F424BF2-FC81-4B48-A56D-BC0E8F162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8865C08-936A-4615-BA30-A1EFA09541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774" t="25403" r="47808" b="17501"/>
          <a:stretch/>
        </p:blipFill>
        <p:spPr>
          <a:xfrm>
            <a:off x="10556240" y="1823926"/>
            <a:ext cx="1517913" cy="3633039"/>
          </a:xfrm>
          <a:prstGeom prst="rect">
            <a:avLst/>
          </a:prstGeom>
        </p:spPr>
      </p:pic>
      <p:sp>
        <p:nvSpPr>
          <p:cNvPr id="11" name="Ellipse 10">
            <a:extLst>
              <a:ext uri="{FF2B5EF4-FFF2-40B4-BE49-F238E27FC236}">
                <a16:creationId xmlns:a16="http://schemas.microsoft.com/office/drawing/2014/main" id="{B404B959-7785-401A-85A3-05000ADEB1D1}"/>
              </a:ext>
            </a:extLst>
          </p:cNvPr>
          <p:cNvSpPr/>
          <p:nvPr/>
        </p:nvSpPr>
        <p:spPr>
          <a:xfrm>
            <a:off x="7992745" y="6162941"/>
            <a:ext cx="254000" cy="233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5C54257-315D-492B-9576-D450893FE243}"/>
              </a:ext>
            </a:extLst>
          </p:cNvPr>
          <p:cNvSpPr/>
          <p:nvPr/>
        </p:nvSpPr>
        <p:spPr>
          <a:xfrm>
            <a:off x="8500745" y="6162941"/>
            <a:ext cx="254000" cy="233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3AD51BB-64C4-4851-AE0D-43B8F7869835}"/>
              </a:ext>
            </a:extLst>
          </p:cNvPr>
          <p:cNvSpPr/>
          <p:nvPr/>
        </p:nvSpPr>
        <p:spPr>
          <a:xfrm>
            <a:off x="8993920" y="6162941"/>
            <a:ext cx="254000" cy="233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46074941-2AB5-4AEB-97FC-4CDC10E8C128}"/>
              </a:ext>
            </a:extLst>
          </p:cNvPr>
          <p:cNvSpPr/>
          <p:nvPr/>
        </p:nvSpPr>
        <p:spPr>
          <a:xfrm>
            <a:off x="9487095" y="6164333"/>
            <a:ext cx="254000" cy="233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: nach rechts 16">
            <a:extLst>
              <a:ext uri="{FF2B5EF4-FFF2-40B4-BE49-F238E27FC236}">
                <a16:creationId xmlns:a16="http://schemas.microsoft.com/office/drawing/2014/main" id="{155FB800-ECCF-43A9-90B8-DEDD38D6120E}"/>
              </a:ext>
            </a:extLst>
          </p:cNvPr>
          <p:cNvSpPr/>
          <p:nvPr/>
        </p:nvSpPr>
        <p:spPr>
          <a:xfrm>
            <a:off x="7933055" y="6516991"/>
            <a:ext cx="373380" cy="27981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Pfeil: nach rechts 21">
            <a:extLst>
              <a:ext uri="{FF2B5EF4-FFF2-40B4-BE49-F238E27FC236}">
                <a16:creationId xmlns:a16="http://schemas.microsoft.com/office/drawing/2014/main" id="{D53C990A-8895-44C6-A447-B2BC309E055D}"/>
              </a:ext>
            </a:extLst>
          </p:cNvPr>
          <p:cNvSpPr/>
          <p:nvPr/>
        </p:nvSpPr>
        <p:spPr>
          <a:xfrm rot="10800000">
            <a:off x="8441055" y="6516991"/>
            <a:ext cx="373380" cy="27981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Pfeil: nach rechts 22">
            <a:extLst>
              <a:ext uri="{FF2B5EF4-FFF2-40B4-BE49-F238E27FC236}">
                <a16:creationId xmlns:a16="http://schemas.microsoft.com/office/drawing/2014/main" id="{663AA91E-82F2-4AC7-B989-736B8162479F}"/>
              </a:ext>
            </a:extLst>
          </p:cNvPr>
          <p:cNvSpPr/>
          <p:nvPr/>
        </p:nvSpPr>
        <p:spPr>
          <a:xfrm rot="5400000">
            <a:off x="9456809" y="6516991"/>
            <a:ext cx="373380" cy="27981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Pfeil: nach rechts 23">
            <a:extLst>
              <a:ext uri="{FF2B5EF4-FFF2-40B4-BE49-F238E27FC236}">
                <a16:creationId xmlns:a16="http://schemas.microsoft.com/office/drawing/2014/main" id="{279EA088-D2FF-430E-8937-F45668B007BB}"/>
              </a:ext>
            </a:extLst>
          </p:cNvPr>
          <p:cNvSpPr/>
          <p:nvPr/>
        </p:nvSpPr>
        <p:spPr>
          <a:xfrm rot="16200000">
            <a:off x="8934230" y="6522441"/>
            <a:ext cx="373380" cy="27981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FCBFD2DF-EDA3-400A-810F-78036C725D26}"/>
              </a:ext>
            </a:extLst>
          </p:cNvPr>
          <p:cNvSpPr/>
          <p:nvPr/>
        </p:nvSpPr>
        <p:spPr>
          <a:xfrm>
            <a:off x="10033571" y="6162941"/>
            <a:ext cx="254000" cy="233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Pfeil: gebogen 26">
            <a:extLst>
              <a:ext uri="{FF2B5EF4-FFF2-40B4-BE49-F238E27FC236}">
                <a16:creationId xmlns:a16="http://schemas.microsoft.com/office/drawing/2014/main" id="{3DB61AD3-11A2-4064-82C4-3FFBEAA4C6ED}"/>
              </a:ext>
            </a:extLst>
          </p:cNvPr>
          <p:cNvSpPr/>
          <p:nvPr/>
        </p:nvSpPr>
        <p:spPr>
          <a:xfrm rot="10800000">
            <a:off x="9935405" y="6484620"/>
            <a:ext cx="370840" cy="373380"/>
          </a:xfrm>
          <a:prstGeom prst="bentArrow">
            <a:avLst>
              <a:gd name="adj1" fmla="val 27321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79DCA49-52D2-4319-B0E9-13F8C6482FBD}"/>
              </a:ext>
            </a:extLst>
          </p:cNvPr>
          <p:cNvCxnSpPr>
            <a:cxnSpLocks/>
          </p:cNvCxnSpPr>
          <p:nvPr/>
        </p:nvCxnSpPr>
        <p:spPr>
          <a:xfrm>
            <a:off x="11244580" y="3545840"/>
            <a:ext cx="0" cy="106680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>
            <a:extLst>
              <a:ext uri="{FF2B5EF4-FFF2-40B4-BE49-F238E27FC236}">
                <a16:creationId xmlns:a16="http://schemas.microsoft.com/office/drawing/2014/main" id="{3CD6C229-9A54-4A9D-BFE6-FE1B4138A2C3}"/>
              </a:ext>
            </a:extLst>
          </p:cNvPr>
          <p:cNvSpPr/>
          <p:nvPr/>
        </p:nvSpPr>
        <p:spPr>
          <a:xfrm>
            <a:off x="1997503" y="1823926"/>
            <a:ext cx="573625" cy="4000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D9C9E64D-8FC1-47CE-9D5A-9A80E904268D}"/>
              </a:ext>
            </a:extLst>
          </p:cNvPr>
          <p:cNvSpPr/>
          <p:nvPr/>
        </p:nvSpPr>
        <p:spPr>
          <a:xfrm>
            <a:off x="1997503" y="2223976"/>
            <a:ext cx="573625" cy="4000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74669CD2-631E-4233-BF16-FB1BD69F137D}"/>
              </a:ext>
            </a:extLst>
          </p:cNvPr>
          <p:cNvSpPr/>
          <p:nvPr/>
        </p:nvSpPr>
        <p:spPr>
          <a:xfrm>
            <a:off x="1997503" y="2624026"/>
            <a:ext cx="573625" cy="4000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8DC0D4FA-21D4-4DF9-A36D-15F4304C640D}"/>
              </a:ext>
            </a:extLst>
          </p:cNvPr>
          <p:cNvSpPr/>
          <p:nvPr/>
        </p:nvSpPr>
        <p:spPr>
          <a:xfrm>
            <a:off x="1997503" y="3024076"/>
            <a:ext cx="573625" cy="4000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74C841B8-3542-4690-950C-DFA2A924C6F4}"/>
              </a:ext>
            </a:extLst>
          </p:cNvPr>
          <p:cNvSpPr/>
          <p:nvPr/>
        </p:nvSpPr>
        <p:spPr>
          <a:xfrm>
            <a:off x="1997503" y="3424126"/>
            <a:ext cx="573625" cy="4000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E506E373-1E88-4C19-BCAD-130804E2D6FB}"/>
              </a:ext>
            </a:extLst>
          </p:cNvPr>
          <p:cNvSpPr/>
          <p:nvPr/>
        </p:nvSpPr>
        <p:spPr>
          <a:xfrm>
            <a:off x="1997502" y="3833925"/>
            <a:ext cx="573625" cy="4000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 descr="Bildergebnis für check">
            <a:extLst>
              <a:ext uri="{FF2B5EF4-FFF2-40B4-BE49-F238E27FC236}">
                <a16:creationId xmlns:a16="http://schemas.microsoft.com/office/drawing/2014/main" id="{19FF0363-9CEE-47EC-B957-519FA0B6A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575" y="1853796"/>
            <a:ext cx="315480" cy="340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Bildergebnis für check">
            <a:extLst>
              <a:ext uri="{FF2B5EF4-FFF2-40B4-BE49-F238E27FC236}">
                <a16:creationId xmlns:a16="http://schemas.microsoft.com/office/drawing/2014/main" id="{9886A075-275D-468C-BF4A-29A93D06E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575" y="2273968"/>
            <a:ext cx="315480" cy="340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Bildergebnis für not checked">
            <a:extLst>
              <a:ext uri="{FF2B5EF4-FFF2-40B4-BE49-F238E27FC236}">
                <a16:creationId xmlns:a16="http://schemas.microsoft.com/office/drawing/2014/main" id="{5AA256B0-54AF-4FA9-8FC4-0881F6B44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575" y="3033825"/>
            <a:ext cx="346725" cy="34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Bildergebnis für not checked">
            <a:extLst>
              <a:ext uri="{FF2B5EF4-FFF2-40B4-BE49-F238E27FC236}">
                <a16:creationId xmlns:a16="http://schemas.microsoft.com/office/drawing/2014/main" id="{9359FD8B-BDBE-48DE-A910-439067DA4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575" y="3451559"/>
            <a:ext cx="346725" cy="34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Bildergebnis für not checked">
            <a:extLst>
              <a:ext uri="{FF2B5EF4-FFF2-40B4-BE49-F238E27FC236}">
                <a16:creationId xmlns:a16="http://schemas.microsoft.com/office/drawing/2014/main" id="{A384B882-4A68-4ED9-9CB3-217BC3B20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900" y="3851609"/>
            <a:ext cx="346725" cy="34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Rechteck 56">
            <a:extLst>
              <a:ext uri="{FF2B5EF4-FFF2-40B4-BE49-F238E27FC236}">
                <a16:creationId xmlns:a16="http://schemas.microsoft.com/office/drawing/2014/main" id="{DD92A94A-EAD8-43D1-B8BD-69A70AAA0618}"/>
              </a:ext>
            </a:extLst>
          </p:cNvPr>
          <p:cNvSpPr/>
          <p:nvPr/>
        </p:nvSpPr>
        <p:spPr>
          <a:xfrm>
            <a:off x="8010262" y="4237600"/>
            <a:ext cx="2484438" cy="184870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571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D32D86B2-E215-492E-819E-F2A7ED4E47E2}"/>
              </a:ext>
            </a:extLst>
          </p:cNvPr>
          <p:cNvSpPr/>
          <p:nvPr/>
        </p:nvSpPr>
        <p:spPr>
          <a:xfrm>
            <a:off x="7794362" y="4088957"/>
            <a:ext cx="2926080" cy="22041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C5A360BF-2802-4EC1-84BC-01C0959885EF}"/>
              </a:ext>
            </a:extLst>
          </p:cNvPr>
          <p:cNvSpPr/>
          <p:nvPr/>
        </p:nvSpPr>
        <p:spPr>
          <a:xfrm>
            <a:off x="8010262" y="4276386"/>
            <a:ext cx="9348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 err="1"/>
              <a:t>Temp</a:t>
            </a:r>
            <a:r>
              <a:rPr lang="de-DE" dirty="0"/>
              <a:t>: </a:t>
            </a:r>
          </a:p>
          <a:p>
            <a:pPr algn="ctr"/>
            <a:r>
              <a:rPr lang="de-DE" dirty="0"/>
              <a:t>-3°C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49C05598-93FB-4351-84FD-3316B287D2C0}"/>
              </a:ext>
            </a:extLst>
          </p:cNvPr>
          <p:cNvSpPr/>
          <p:nvPr/>
        </p:nvSpPr>
        <p:spPr>
          <a:xfrm>
            <a:off x="9705712" y="4276386"/>
            <a:ext cx="8274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/>
              <a:t>Hum: </a:t>
            </a:r>
          </a:p>
          <a:p>
            <a:pPr algn="ctr"/>
            <a:r>
              <a:rPr lang="de-DE" dirty="0"/>
              <a:t>34%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9287FA1F-CF5E-40D9-B73F-EE63E2936DD1}"/>
              </a:ext>
            </a:extLst>
          </p:cNvPr>
          <p:cNvSpPr/>
          <p:nvPr/>
        </p:nvSpPr>
        <p:spPr>
          <a:xfrm>
            <a:off x="8097625" y="5228616"/>
            <a:ext cx="7601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 err="1"/>
              <a:t>Batt</a:t>
            </a:r>
            <a:r>
              <a:rPr lang="de-DE" dirty="0"/>
              <a:t>: </a:t>
            </a:r>
          </a:p>
          <a:p>
            <a:pPr algn="ctr"/>
            <a:r>
              <a:rPr lang="de-DE" dirty="0"/>
              <a:t>59%</a:t>
            </a:r>
          </a:p>
        </p:txBody>
      </p:sp>
      <p:sp>
        <p:nvSpPr>
          <p:cNvPr id="62" name="Rechteck: abgerundete Ecken 61">
            <a:extLst>
              <a:ext uri="{FF2B5EF4-FFF2-40B4-BE49-F238E27FC236}">
                <a16:creationId xmlns:a16="http://schemas.microsoft.com/office/drawing/2014/main" id="{7E09CF93-6950-44D0-99A5-D2CA3B68E877}"/>
              </a:ext>
            </a:extLst>
          </p:cNvPr>
          <p:cNvSpPr/>
          <p:nvPr/>
        </p:nvSpPr>
        <p:spPr>
          <a:xfrm>
            <a:off x="8078575" y="4317478"/>
            <a:ext cx="1149300" cy="883914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Rechteck: abgerundete Ecken 62">
            <a:extLst>
              <a:ext uri="{FF2B5EF4-FFF2-40B4-BE49-F238E27FC236}">
                <a16:creationId xmlns:a16="http://schemas.microsoft.com/office/drawing/2014/main" id="{D31DF7F0-3840-41E5-8755-51FDCA21C673}"/>
              </a:ext>
            </a:extLst>
          </p:cNvPr>
          <p:cNvSpPr/>
          <p:nvPr/>
        </p:nvSpPr>
        <p:spPr>
          <a:xfrm>
            <a:off x="9276945" y="4297109"/>
            <a:ext cx="1149300" cy="904283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Rechteck: abgerundete Ecken 63">
            <a:extLst>
              <a:ext uri="{FF2B5EF4-FFF2-40B4-BE49-F238E27FC236}">
                <a16:creationId xmlns:a16="http://schemas.microsoft.com/office/drawing/2014/main" id="{1D619D91-26FE-4914-81BE-CDCFBC3C6E54}"/>
              </a:ext>
            </a:extLst>
          </p:cNvPr>
          <p:cNvSpPr/>
          <p:nvPr/>
        </p:nvSpPr>
        <p:spPr>
          <a:xfrm>
            <a:off x="8068667" y="5201890"/>
            <a:ext cx="1149300" cy="858565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Rechteck: abgerundete Ecken 64">
            <a:extLst>
              <a:ext uri="{FF2B5EF4-FFF2-40B4-BE49-F238E27FC236}">
                <a16:creationId xmlns:a16="http://schemas.microsoft.com/office/drawing/2014/main" id="{18A5CF68-40F9-4A3A-8C05-CCAD2E20CD25}"/>
              </a:ext>
            </a:extLst>
          </p:cNvPr>
          <p:cNvSpPr/>
          <p:nvPr/>
        </p:nvSpPr>
        <p:spPr>
          <a:xfrm>
            <a:off x="9289095" y="5222115"/>
            <a:ext cx="1149300" cy="832959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CEF64E9D-B168-4DF0-8021-80E89D2B6F5B}"/>
              </a:ext>
            </a:extLst>
          </p:cNvPr>
          <p:cNvSpPr/>
          <p:nvPr/>
        </p:nvSpPr>
        <p:spPr>
          <a:xfrm>
            <a:off x="9256833" y="5201392"/>
            <a:ext cx="13143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dirty="0"/>
              <a:t>    State: </a:t>
            </a:r>
          </a:p>
          <a:p>
            <a:r>
              <a:rPr lang="de-DE" dirty="0"/>
              <a:t> </a:t>
            </a:r>
            <a:r>
              <a:rPr lang="de-DE" sz="1400" b="1" dirty="0">
                <a:highlight>
                  <a:srgbClr val="FF0000"/>
                </a:highlight>
              </a:rPr>
              <a:t>Need </a:t>
            </a:r>
            <a:r>
              <a:rPr lang="de-DE" sz="1400" b="1" dirty="0" err="1">
                <a:highlight>
                  <a:srgbClr val="FF0000"/>
                </a:highlight>
              </a:rPr>
              <a:t>help</a:t>
            </a:r>
            <a:r>
              <a:rPr lang="de-DE" sz="1400" b="1" dirty="0">
                <a:highlight>
                  <a:srgbClr val="FF0000"/>
                </a:highlight>
              </a:rPr>
              <a:t>!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AB4EAF0F-9452-4DD0-A41E-C51D1F26298B}"/>
              </a:ext>
            </a:extLst>
          </p:cNvPr>
          <p:cNvCxnSpPr>
            <a:cxnSpLocks/>
          </p:cNvCxnSpPr>
          <p:nvPr/>
        </p:nvCxnSpPr>
        <p:spPr>
          <a:xfrm>
            <a:off x="10287571" y="5324616"/>
            <a:ext cx="705549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hteck 66">
            <a:extLst>
              <a:ext uri="{FF2B5EF4-FFF2-40B4-BE49-F238E27FC236}">
                <a16:creationId xmlns:a16="http://schemas.microsoft.com/office/drawing/2014/main" id="{30DC87B6-2765-4931-80AA-C5E074D8A7B4}"/>
              </a:ext>
            </a:extLst>
          </p:cNvPr>
          <p:cNvSpPr/>
          <p:nvPr/>
        </p:nvSpPr>
        <p:spPr>
          <a:xfrm>
            <a:off x="1997502" y="4243500"/>
            <a:ext cx="573625" cy="4000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8" name="Picture 4" descr="Bildergebnis für not checked">
            <a:extLst>
              <a:ext uri="{FF2B5EF4-FFF2-40B4-BE49-F238E27FC236}">
                <a16:creationId xmlns:a16="http://schemas.microsoft.com/office/drawing/2014/main" id="{4AD15F4C-33DB-4B99-A156-BEFEEDD2C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900" y="4261184"/>
            <a:ext cx="346725" cy="34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Bildergebnis für check">
            <a:extLst>
              <a:ext uri="{FF2B5EF4-FFF2-40B4-BE49-F238E27FC236}">
                <a16:creationId xmlns:a16="http://schemas.microsoft.com/office/drawing/2014/main" id="{F9791212-B93D-4043-BBDD-66500AB9F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525" y="2664493"/>
            <a:ext cx="315480" cy="340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Bildergebnis für check">
            <a:extLst>
              <a:ext uri="{FF2B5EF4-FFF2-40B4-BE49-F238E27FC236}">
                <a16:creationId xmlns:a16="http://schemas.microsoft.com/office/drawing/2014/main" id="{FCB4A1D2-569A-4FC8-9CF9-2942E7A87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705" y="3463521"/>
            <a:ext cx="315480" cy="340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0758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CDDDF4-636B-40E8-999C-626ABC140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AD03C66B-F977-4C3E-ADCA-8C78F337A1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6390" y="1640522"/>
            <a:ext cx="2143125" cy="2143125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9E9F7F9-A90A-4AC5-8717-87BDC9C64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050" name="Picture 2" descr="Bildergebnis für not checked">
            <a:extLst>
              <a:ext uri="{FF2B5EF4-FFF2-40B4-BE49-F238E27FC236}">
                <a16:creationId xmlns:a16="http://schemas.microsoft.com/office/drawing/2014/main" id="{CBDC2EF1-50A9-4266-A755-010BE65BC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242" y="1752601"/>
            <a:ext cx="1823402" cy="1823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ildergebnis für drahtbrücken einzeln">
            <a:extLst>
              <a:ext uri="{FF2B5EF4-FFF2-40B4-BE49-F238E27FC236}">
                <a16:creationId xmlns:a16="http://schemas.microsoft.com/office/drawing/2014/main" id="{67559A06-C356-476E-A574-6E18A9118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390" y="4076542"/>
            <a:ext cx="2281871" cy="2281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6">
            <a:extLst>
              <a:ext uri="{FF2B5EF4-FFF2-40B4-BE49-F238E27FC236}">
                <a16:creationId xmlns:a16="http://schemas.microsoft.com/office/drawing/2014/main" id="{FF42E285-8DD3-46A2-BCED-A3096CDD4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1109" y="1752601"/>
            <a:ext cx="379294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Cables must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seperated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2056" name="Picture 8" descr="Bildergebnis für checked">
            <a:extLst>
              <a:ext uri="{FF2B5EF4-FFF2-40B4-BE49-F238E27FC236}">
                <a16:creationId xmlns:a16="http://schemas.microsoft.com/office/drawing/2014/main" id="{1ADC9289-78A7-4F25-B95C-57740B72E5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30" b="16423"/>
          <a:stretch/>
        </p:blipFill>
        <p:spPr bwMode="auto">
          <a:xfrm>
            <a:off x="3348990" y="4619403"/>
            <a:ext cx="2057400" cy="161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4271579"/>
      </p:ext>
    </p:extLst>
  </p:cSld>
  <p:clrMapOvr>
    <a:masterClrMapping/>
  </p:clrMapOvr>
</p:sld>
</file>

<file path=ppt/theme/theme1.xml><?xml version="1.0" encoding="utf-8"?>
<a:theme xmlns:a="http://schemas.openxmlformats.org/drawingml/2006/main" name="Fetzen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125</Words>
  <Application>Microsoft Office PowerPoint</Application>
  <PresentationFormat>Breitbild</PresentationFormat>
  <Paragraphs>37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Gothic</vt:lpstr>
      <vt:lpstr>Wingdings 3</vt:lpstr>
      <vt:lpstr>Fetzen</vt:lpstr>
      <vt:lpstr>Milestone 2</vt:lpstr>
      <vt:lpstr>To Do List </vt:lpstr>
      <vt:lpstr>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Milestone 1</dc:title>
  <dc:creator>Martin Pyka</dc:creator>
  <cp:lastModifiedBy>Martin Pyka</cp:lastModifiedBy>
  <cp:revision>31</cp:revision>
  <dcterms:created xsi:type="dcterms:W3CDTF">2019-10-06T16:09:34Z</dcterms:created>
  <dcterms:modified xsi:type="dcterms:W3CDTF">2020-01-13T16:17:31Z</dcterms:modified>
</cp:coreProperties>
</file>