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A0A70-F5F7-4F40-8B5A-66B1FF60E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Fahrzeug-informations- Display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657CA-159F-4F5A-BDD1-8E18CE53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470" y="3531204"/>
            <a:ext cx="9412447" cy="977621"/>
          </a:xfrm>
        </p:spPr>
        <p:txBody>
          <a:bodyPr/>
          <a:lstStyle/>
          <a:p>
            <a:r>
              <a:rPr lang="de-DE" dirty="0"/>
              <a:t>Analoger Tachometer, digitaler </a:t>
            </a:r>
            <a:r>
              <a:rPr lang="de-DE" dirty="0" err="1"/>
              <a:t>tageskilometerzähler</a:t>
            </a:r>
            <a:r>
              <a:rPr lang="de-DE" dirty="0"/>
              <a:t>, Bewegungsrichtung </a:t>
            </a:r>
          </a:p>
        </p:txBody>
      </p:sp>
    </p:spTree>
    <p:extLst>
      <p:ext uri="{BB962C8B-B14F-4D97-AF65-F5344CB8AC3E}">
        <p14:creationId xmlns:p14="http://schemas.microsoft.com/office/powerpoint/2010/main" val="187640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21AC8-4511-4DBF-8AA7-FED61B95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7EC08-107D-4BC1-B4DC-8422C2FE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Trust (Vorstellung der eigenen Person)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Competition (Vergleichbare Kenngrößen, bzw. Eckpunkte)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USP (engl.: „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selling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“, Alleinstellungsmerkmal)</a:t>
            </a:r>
          </a:p>
          <a:p>
            <a:pPr marL="457200" indent="-457200">
              <a:buFont typeface="+mj-lt"/>
              <a:buAutoNum type="arabi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8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8ACC8-9BD7-4591-9071-98487C5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(Trust)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EA0F2-D843-4424-97E1-5787A181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&gt; Vorstellung (Idee: Vermarktung für Kinder: „Begeisterung durch Technik“, greifbare visuelle Darstellung,..)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D54CE-CEFB-4E89-A40B-787603E9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(Competition)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ED202-41A1-456E-B0CD-4FD9A9D2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694D6AE-9193-4CD1-A5C5-7A6C3C1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de-DE" sz="2500"/>
              <a:t>3. (USP) -&gt; „Begeisterung durch Technik“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4A2DA64-D632-4C9E-B7E6-084F0CE5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err="1"/>
              <a:t>Optisch</a:t>
            </a:r>
            <a:r>
              <a:rPr lang="en-US" dirty="0"/>
              <a:t> </a:t>
            </a:r>
            <a:r>
              <a:rPr lang="en-US" dirty="0" err="1"/>
              <a:t>ansprechende</a:t>
            </a:r>
            <a:r>
              <a:rPr lang="en-US" dirty="0"/>
              <a:t> </a:t>
            </a:r>
            <a:r>
              <a:rPr lang="en-US" dirty="0" err="1"/>
              <a:t>Dartellung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Kinder</a:t>
            </a:r>
          </a:p>
          <a:p>
            <a:r>
              <a:rPr lang="en-US" dirty="0" err="1"/>
              <a:t>Individuelle</a:t>
            </a:r>
            <a:r>
              <a:rPr lang="en-US" dirty="0"/>
              <a:t> </a:t>
            </a:r>
            <a:r>
              <a:rPr lang="en-US"/>
              <a:t>Anpassung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4FC81A0-61C5-4E60-B858-C98403CB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605469"/>
            <a:ext cx="4960442" cy="30609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74834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Katalog</vt:lpstr>
      <vt:lpstr>Fahrzeug-informations- Display</vt:lpstr>
      <vt:lpstr>Gliederung</vt:lpstr>
      <vt:lpstr>1. (Trust)</vt:lpstr>
      <vt:lpstr>2. (Competition)</vt:lpstr>
      <vt:lpstr>3. (USP) -&gt; „Begeisterung durch Technik“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Fahrzeug-informations- Display</dc:title>
  <dc:creator>Bobby Kesting</dc:creator>
  <cp:lastModifiedBy>Bobby Kesting</cp:lastModifiedBy>
  <cp:revision>1</cp:revision>
  <dcterms:created xsi:type="dcterms:W3CDTF">2020-01-03T16:11:39Z</dcterms:created>
  <dcterms:modified xsi:type="dcterms:W3CDTF">2020-01-03T16:13:51Z</dcterms:modified>
</cp:coreProperties>
</file>