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2" r:id="rId5"/>
    <p:sldId id="260" r:id="rId6"/>
    <p:sldId id="259" r:id="rId7"/>
    <p:sldId id="266" r:id="rId8"/>
    <p:sldId id="265" r:id="rId9"/>
    <p:sldId id="264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E27CE5D-9885-4A88-9927-7F3F17028AEE}" type="datetimeFigureOut">
              <a:rPr lang="nl-NL" smtClean="0"/>
              <a:t>24-10-2022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A9B7ADE-0E2E-4248-B9AF-B4C919D135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275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CE5D-9885-4A88-9927-7F3F17028AEE}" type="datetimeFigureOut">
              <a:rPr lang="nl-NL" smtClean="0"/>
              <a:t>24-10-2022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7ADE-0E2E-4248-B9AF-B4C919D135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90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CE5D-9885-4A88-9927-7F3F17028AEE}" type="datetimeFigureOut">
              <a:rPr lang="nl-NL" smtClean="0"/>
              <a:t>24-10-2022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7ADE-0E2E-4248-B9AF-B4C919D135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5749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CE5D-9885-4A88-9927-7F3F17028AEE}" type="datetimeFigureOut">
              <a:rPr lang="nl-NL" smtClean="0"/>
              <a:t>24-10-2022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7ADE-0E2E-4248-B9AF-B4C919D1355C}" type="slidenum">
              <a:rPr lang="nl-NL" smtClean="0"/>
              <a:t>‹nr.›</a:t>
            </a:fld>
            <a:endParaRPr lang="nl-N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1777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CE5D-9885-4A88-9927-7F3F17028AEE}" type="datetimeFigureOut">
              <a:rPr lang="nl-NL" smtClean="0"/>
              <a:t>24-10-2022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7ADE-0E2E-4248-B9AF-B4C919D135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1931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CE5D-9885-4A88-9927-7F3F17028AEE}" type="datetimeFigureOut">
              <a:rPr lang="nl-NL" smtClean="0"/>
              <a:t>24-10-2022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7ADE-0E2E-4248-B9AF-B4C919D135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563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CE5D-9885-4A88-9927-7F3F17028AEE}" type="datetimeFigureOut">
              <a:rPr lang="nl-NL" smtClean="0"/>
              <a:t>24-10-2022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7ADE-0E2E-4248-B9AF-B4C919D135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6825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CE5D-9885-4A88-9927-7F3F17028AEE}" type="datetimeFigureOut">
              <a:rPr lang="nl-NL" smtClean="0"/>
              <a:t>24-10-2022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7ADE-0E2E-4248-B9AF-B4C919D135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7572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CE5D-9885-4A88-9927-7F3F17028AEE}" type="datetimeFigureOut">
              <a:rPr lang="nl-NL" smtClean="0"/>
              <a:t>24-10-2022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7ADE-0E2E-4248-B9AF-B4C919D135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087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CE5D-9885-4A88-9927-7F3F17028AEE}" type="datetimeFigureOut">
              <a:rPr lang="nl-NL" smtClean="0"/>
              <a:t>24-10-2022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7ADE-0E2E-4248-B9AF-B4C919D135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632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CE5D-9885-4A88-9927-7F3F17028AEE}" type="datetimeFigureOut">
              <a:rPr lang="nl-NL" smtClean="0"/>
              <a:t>24-10-2022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7ADE-0E2E-4248-B9AF-B4C919D135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288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CE5D-9885-4A88-9927-7F3F17028AEE}" type="datetimeFigureOut">
              <a:rPr lang="nl-NL" smtClean="0"/>
              <a:t>24-10-2022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7ADE-0E2E-4248-B9AF-B4C919D135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528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CE5D-9885-4A88-9927-7F3F17028AEE}" type="datetimeFigureOut">
              <a:rPr lang="nl-NL" smtClean="0"/>
              <a:t>24-10-2022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7ADE-0E2E-4248-B9AF-B4C919D135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055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CE5D-9885-4A88-9927-7F3F17028AEE}" type="datetimeFigureOut">
              <a:rPr lang="nl-NL" smtClean="0"/>
              <a:t>24-10-2022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7ADE-0E2E-4248-B9AF-B4C919D135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75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CE5D-9885-4A88-9927-7F3F17028AEE}" type="datetimeFigureOut">
              <a:rPr lang="nl-NL" smtClean="0"/>
              <a:t>24-10-2022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7ADE-0E2E-4248-B9AF-B4C919D135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389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CE5D-9885-4A88-9927-7F3F17028AEE}" type="datetimeFigureOut">
              <a:rPr lang="nl-NL" smtClean="0"/>
              <a:t>24-10-2022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7ADE-0E2E-4248-B9AF-B4C919D135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868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CE5D-9885-4A88-9927-7F3F17028AEE}" type="datetimeFigureOut">
              <a:rPr lang="nl-NL" smtClean="0"/>
              <a:t>24-10-2022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7ADE-0E2E-4248-B9AF-B4C919D135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796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7CE5D-9885-4A88-9927-7F3F17028AEE}" type="datetimeFigureOut">
              <a:rPr lang="nl-NL" smtClean="0"/>
              <a:t>24-10-2022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B7ADE-0E2E-4248-B9AF-B4C919D135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9735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0EED5-6146-41BD-A2AD-CB77E3FFF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Amsolved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4249EC6-E1D4-4ED7-BB71-F917B01F4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0650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284A44-8157-46F6-A870-026484AA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Werkproces: Ontwerpt software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F989F9-8F14-4633-9475-7899048CF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3611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284A44-8157-46F6-A870-026484AA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Werkproces: </a:t>
            </a:r>
            <a:r>
              <a:rPr lang="nl-NL" sz="4000" dirty="0"/>
              <a:t>Doet verbetervoorstellen voor software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F989F9-8F14-4633-9475-7899048CF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877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E7C2004-0113-4670-87CA-4CD5B9524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Werkt in een Ontwikkelteam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E11D29BA-18C1-4A03-BAEB-E962981D9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Kerntaak 2</a:t>
            </a:r>
          </a:p>
        </p:txBody>
      </p:sp>
    </p:spTree>
    <p:extLst>
      <p:ext uri="{BB962C8B-B14F-4D97-AF65-F5344CB8AC3E}">
        <p14:creationId xmlns:p14="http://schemas.microsoft.com/office/powerpoint/2010/main" val="418985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284A44-8157-46F6-A870-026484AA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nl-NL" sz="4000" dirty="0">
                <a:solidFill>
                  <a:schemeClr val="tx1"/>
                </a:solidFill>
                <a:latin typeface="+mj-lt"/>
              </a:rPr>
              <a:t>Presenteert het opgeleverde werk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F989F9-8F14-4633-9475-7899048CF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4969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284A44-8157-46F6-A870-026484AA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nl-NL" sz="4000" dirty="0">
                <a:solidFill>
                  <a:schemeClr val="tx1"/>
                </a:solidFill>
                <a:latin typeface="+mj-lt"/>
              </a:rPr>
              <a:t>Reflecteert op het opgeleverde werk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F989F9-8F14-4633-9475-7899048CF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kon beter </a:t>
            </a:r>
          </a:p>
          <a:p>
            <a:r>
              <a:rPr lang="nl-NL" dirty="0"/>
              <a:t>Wat ging er slecht?</a:t>
            </a:r>
          </a:p>
        </p:txBody>
      </p:sp>
    </p:spTree>
    <p:extLst>
      <p:ext uri="{BB962C8B-B14F-4D97-AF65-F5344CB8AC3E}">
        <p14:creationId xmlns:p14="http://schemas.microsoft.com/office/powerpoint/2010/main" val="660164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284A44-8157-46F6-A870-026484AA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nl-NL" sz="4000" dirty="0">
                <a:solidFill>
                  <a:schemeClr val="tx1"/>
                </a:solidFill>
                <a:latin typeface="+mj-lt"/>
              </a:rPr>
              <a:t>Voert overleg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F989F9-8F14-4633-9475-7899048CF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9790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24F72BF-2098-000E-5312-6D211D4F2E6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6000" dirty="0"/>
              <a:t>Reflectie op samenwerking</a:t>
            </a:r>
          </a:p>
        </p:txBody>
      </p:sp>
    </p:spTree>
    <p:extLst>
      <p:ext uri="{BB962C8B-B14F-4D97-AF65-F5344CB8AC3E}">
        <p14:creationId xmlns:p14="http://schemas.microsoft.com/office/powerpoint/2010/main" val="573337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24F72BF-2098-000E-5312-6D211D4F2E6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6000" dirty="0"/>
              <a:t>Afsluiting</a:t>
            </a:r>
          </a:p>
        </p:txBody>
      </p:sp>
    </p:spTree>
    <p:extLst>
      <p:ext uri="{BB962C8B-B14F-4D97-AF65-F5344CB8AC3E}">
        <p14:creationId xmlns:p14="http://schemas.microsoft.com/office/powerpoint/2010/main" val="132339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3DE111-FF41-40C5-A72E-FEFB6F55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Wie zijn wij en wat hebben we gedaan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9149BB-E22C-491A-8FC1-4B8DC1EB3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Daniël</a:t>
            </a:r>
          </a:p>
          <a:p>
            <a:r>
              <a:rPr lang="nl-NL" dirty="0"/>
              <a:t>May</a:t>
            </a:r>
          </a:p>
          <a:p>
            <a:r>
              <a:rPr lang="nl-NL" dirty="0"/>
              <a:t>Jeffrey</a:t>
            </a:r>
          </a:p>
          <a:p>
            <a:r>
              <a:rPr lang="nl-NL" dirty="0"/>
              <a:t>Douwe</a:t>
            </a:r>
          </a:p>
        </p:txBody>
      </p:sp>
    </p:spTree>
    <p:extLst>
      <p:ext uri="{BB962C8B-B14F-4D97-AF65-F5344CB8AC3E}">
        <p14:creationId xmlns:p14="http://schemas.microsoft.com/office/powerpoint/2010/main" val="57234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FC9F5-3499-4CBD-8C23-2A079AAA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nl-NL" dirty="0"/>
              <a:t>Agenda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B36ED0-87A2-4896-8E7F-EF5CA882B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47482"/>
            <a:ext cx="9905999" cy="5244353"/>
          </a:xfrm>
        </p:spPr>
        <p:txBody>
          <a:bodyPr>
            <a:noAutofit/>
          </a:bodyPr>
          <a:lstStyle/>
          <a:p>
            <a:r>
              <a:rPr lang="nl-NL" sz="1600" dirty="0"/>
              <a:t>Demonstratie van website</a:t>
            </a:r>
          </a:p>
          <a:p>
            <a:r>
              <a:rPr lang="nl-NL" sz="1600" dirty="0"/>
              <a:t>Kerntaak 1: Realiseert Software</a:t>
            </a:r>
          </a:p>
          <a:p>
            <a:pPr lvl="1"/>
            <a:r>
              <a:rPr lang="nl-NL" sz="1600" dirty="0"/>
              <a:t>Ontwerpt software</a:t>
            </a:r>
          </a:p>
          <a:p>
            <a:pPr lvl="1"/>
            <a:r>
              <a:rPr lang="nl-NL" sz="1600" dirty="0"/>
              <a:t>Plant werkzaamheden en bewaakt voortgang</a:t>
            </a:r>
          </a:p>
          <a:p>
            <a:pPr lvl="1"/>
            <a:r>
              <a:rPr lang="nl-NL" sz="1600" dirty="0"/>
              <a:t>Realiseert software</a:t>
            </a:r>
          </a:p>
          <a:p>
            <a:pPr lvl="1"/>
            <a:r>
              <a:rPr lang="nl-NL" sz="1600" dirty="0"/>
              <a:t>Test software</a:t>
            </a:r>
          </a:p>
          <a:p>
            <a:pPr lvl="1"/>
            <a:r>
              <a:rPr lang="nl-NL" sz="1600" dirty="0"/>
              <a:t>Doet verbetervoorstellen voor software</a:t>
            </a:r>
          </a:p>
          <a:p>
            <a:r>
              <a:rPr lang="nl-NL" sz="1600" dirty="0"/>
              <a:t>Kerntaak 2: Werkt in een Ontwikkelteam</a:t>
            </a:r>
          </a:p>
          <a:p>
            <a:pPr lvl="1"/>
            <a:r>
              <a:rPr lang="nl-NL" sz="1600" dirty="0"/>
              <a:t>Presenteert het opgeleverde werk</a:t>
            </a:r>
          </a:p>
          <a:p>
            <a:pPr lvl="1"/>
            <a:r>
              <a:rPr lang="nl-NL" sz="1600" dirty="0"/>
              <a:t>Reflecteert op het opgeleverde werk</a:t>
            </a:r>
          </a:p>
          <a:p>
            <a:pPr lvl="1"/>
            <a:r>
              <a:rPr lang="nl-NL" sz="1600" dirty="0"/>
              <a:t>Voert overleg</a:t>
            </a:r>
          </a:p>
          <a:p>
            <a:r>
              <a:rPr lang="nl-NL" sz="1600" dirty="0"/>
              <a:t>Reflectie op samenwerking</a:t>
            </a:r>
          </a:p>
          <a:p>
            <a:r>
              <a:rPr lang="nl-NL" sz="1600" dirty="0"/>
              <a:t>Afsluiting (eventueel met vragen)</a:t>
            </a:r>
          </a:p>
        </p:txBody>
      </p:sp>
    </p:spTree>
    <p:extLst>
      <p:ext uri="{BB962C8B-B14F-4D97-AF65-F5344CB8AC3E}">
        <p14:creationId xmlns:p14="http://schemas.microsoft.com/office/powerpoint/2010/main" val="310005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DA50A2-6ADA-4B1B-A0A4-61C2E151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Demonstratie van Website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2C6DAA-A315-47BE-8090-F53954B5A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167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E7C2004-0113-4670-87CA-4CD5B9524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Realiseert Software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E11D29BA-18C1-4A03-BAEB-E962981D9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Kerntaak 1</a:t>
            </a:r>
          </a:p>
        </p:txBody>
      </p:sp>
    </p:spTree>
    <p:extLst>
      <p:ext uri="{BB962C8B-B14F-4D97-AF65-F5344CB8AC3E}">
        <p14:creationId xmlns:p14="http://schemas.microsoft.com/office/powerpoint/2010/main" val="2056037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284A44-8157-46F6-A870-026484AA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Werkproces: Ontwerpt software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F989F9-8F14-4633-9475-7899048CF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User </a:t>
            </a:r>
            <a:r>
              <a:rPr lang="nl-NL" dirty="0" err="1"/>
              <a:t>Stories</a:t>
            </a:r>
            <a:endParaRPr lang="nl-NL" dirty="0"/>
          </a:p>
          <a:p>
            <a:r>
              <a:rPr lang="nl-NL" dirty="0"/>
              <a:t>Adobe XD</a:t>
            </a:r>
          </a:p>
          <a:p>
            <a:r>
              <a:rPr lang="nl-NL" dirty="0"/>
              <a:t>ERD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7791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284A44-8157-46F6-A870-026484AA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Werkproces: </a:t>
            </a:r>
            <a:r>
              <a:rPr lang="nl-NL" sz="3600" dirty="0"/>
              <a:t>Plant werkzaamheden en bewaakt voortgang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F989F9-8F14-4633-9475-7899048CF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Trelllo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939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284A44-8157-46F6-A870-026484AA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Werkproces: Realiseert software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F989F9-8F14-4633-9475-7899048CF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Html/CSS code</a:t>
            </a:r>
          </a:p>
          <a:p>
            <a:r>
              <a:rPr lang="nl-NL" dirty="0" err="1"/>
              <a:t>Php</a:t>
            </a:r>
            <a:r>
              <a:rPr lang="nl-NL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238701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284A44-8157-46F6-A870-026484AA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Werkproces: Test software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F989F9-8F14-4633-9475-7899048CF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2703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81</TotalTime>
  <Words>143</Words>
  <Application>Microsoft Office PowerPoint</Application>
  <PresentationFormat>Breedbeeld</PresentationFormat>
  <Paragraphs>44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</vt:lpstr>
      <vt:lpstr>Amsolved</vt:lpstr>
      <vt:lpstr>Wie zijn wij en wat hebben we gedaan</vt:lpstr>
      <vt:lpstr>Agenda</vt:lpstr>
      <vt:lpstr>Demonstratie van Website</vt:lpstr>
      <vt:lpstr>Realiseert Software</vt:lpstr>
      <vt:lpstr>Werkproces: Ontwerpt software</vt:lpstr>
      <vt:lpstr>Werkproces: Plant werkzaamheden en bewaakt voortgang </vt:lpstr>
      <vt:lpstr>Werkproces: Realiseert software</vt:lpstr>
      <vt:lpstr>Werkproces: Test software</vt:lpstr>
      <vt:lpstr>Werkproces: Ontwerpt software</vt:lpstr>
      <vt:lpstr>Werkproces: Doet verbetervoorstellen voor software </vt:lpstr>
      <vt:lpstr>Werkt in een Ontwikkelteam</vt:lpstr>
      <vt:lpstr>Presenteert het opgeleverde werk</vt:lpstr>
      <vt:lpstr>Reflecteert op het opgeleverde werk</vt:lpstr>
      <vt:lpstr>Voert overleg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Jorn Oosterink</dc:creator>
  <cp:lastModifiedBy>Daniel Kool</cp:lastModifiedBy>
  <cp:revision>6</cp:revision>
  <dcterms:created xsi:type="dcterms:W3CDTF">2022-10-12T08:53:27Z</dcterms:created>
  <dcterms:modified xsi:type="dcterms:W3CDTF">2022-10-24T09:01:15Z</dcterms:modified>
</cp:coreProperties>
</file>