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1" r:id="rId4"/>
    <p:sldId id="263" r:id="rId5"/>
    <p:sldId id="259" r:id="rId6"/>
    <p:sldId id="260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6AD47-AB68-4189-A349-0F48198A5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CBD3440-10C6-45A1-9338-837526E95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94801D-682C-47A2-82CA-27E6549F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399C-34DC-46B9-AB8D-00738127CFAA}" type="datetimeFigureOut">
              <a:rPr lang="nl-NL" smtClean="0"/>
              <a:t>10-6-2021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182687-8F93-44BD-8E0B-56C76BA8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75A054-9AFF-4C5B-848F-AD71901F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DC96-8872-4C24-86C4-410889EB3E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254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9DE4A-BC8B-4880-9D60-20204E30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8B63FBC-5E86-4E37-A5B6-E31B1FC5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E99F52-6846-437F-BD87-284D26A7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399C-34DC-46B9-AB8D-00738127CFAA}" type="datetimeFigureOut">
              <a:rPr lang="nl-NL" smtClean="0"/>
              <a:t>10-6-2021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0E5A5E-A0D6-4062-AF5A-229014FB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4A5184-9EE9-4693-BC66-17080A0C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DC96-8872-4C24-86C4-410889EB3E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32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009D742-1539-4DD4-94AF-6B1D020C2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A8F0FDD-33D5-480B-8132-20938306D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DC6211-4218-4752-A867-0F9E9954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399C-34DC-46B9-AB8D-00738127CFAA}" type="datetimeFigureOut">
              <a:rPr lang="nl-NL" smtClean="0"/>
              <a:t>10-6-2021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08B885-B052-45D7-A5F6-6313A8AA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1EFD84-CE64-4A6F-A0C4-8C606D18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DC96-8872-4C24-86C4-410889EB3E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469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C82F6-611D-47EC-9CE2-55187ABB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362DC2-54B5-4C70-9F92-459DB225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4072C9-87EE-49BC-8A25-0684F235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399C-34DC-46B9-AB8D-00738127CFAA}" type="datetimeFigureOut">
              <a:rPr lang="nl-NL" smtClean="0"/>
              <a:t>10-6-2021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FCA38F-DFE0-483B-B5EF-5463F0AF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B9E745B-2EF7-4230-A246-4106702B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DC96-8872-4C24-86C4-410889EB3E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606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A9712-A384-4274-98B3-50683BBD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84AEBE9-B2B8-4BF7-979F-02229898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62EAF0-7418-4E2A-BF3E-ABDA98E5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399C-34DC-46B9-AB8D-00738127CFAA}" type="datetimeFigureOut">
              <a:rPr lang="nl-NL" smtClean="0"/>
              <a:t>10-6-2021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122882-35E3-4D5C-AE0B-DDCED7DF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3612E5-6ECB-44C8-9778-70C2A5BC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DC96-8872-4C24-86C4-410889EB3E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107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E5D45-0EC6-4370-BAA5-B7434AE0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C7D0BA-4106-49AE-B5D5-9DE48D354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0D59AA6-4BB6-4E77-9CC9-B34047EDF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3E0D021-9053-4443-A0F4-8D07BCDB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399C-34DC-46B9-AB8D-00738127CFAA}" type="datetimeFigureOut">
              <a:rPr lang="nl-NL" smtClean="0"/>
              <a:t>10-6-2021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25F91E-FEE4-4AD8-9565-F4D42A2A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1FCEDF-F736-479F-8A2D-F27CEF90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DC96-8872-4C24-86C4-410889EB3E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764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E668A-0EE4-49AB-BCA9-9B29B439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5470047-E429-4D68-BD5B-C6E6168E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8502B1B-2C7D-4E4A-813B-87573C081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8D7AD4A-D7D2-4A5A-82AC-9C96D45B0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DE9CBDB-BFA7-4244-8507-90EC2DB00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050A74C-77CA-408C-AF8C-7EFAAD11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399C-34DC-46B9-AB8D-00738127CFAA}" type="datetimeFigureOut">
              <a:rPr lang="nl-NL" smtClean="0"/>
              <a:t>10-6-2021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356DB54-AFFD-47B7-A141-F1A6F4D4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BD88FF8-0D5D-45B9-8D94-BAA21891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DC96-8872-4C24-86C4-410889EB3E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346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2B714-43B2-4D99-86F8-B6535867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76920BB-2859-46F6-B982-BB83ECB9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399C-34DC-46B9-AB8D-00738127CFAA}" type="datetimeFigureOut">
              <a:rPr lang="nl-NL" smtClean="0"/>
              <a:t>10-6-2021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6D3F20D-CC3D-443C-967B-7C08EBD3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481680C-886A-484F-96ED-D88A7254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DC96-8872-4C24-86C4-410889EB3E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492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30F7520-3B19-4A12-99D4-3DD8F1F8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399C-34DC-46B9-AB8D-00738127CFAA}" type="datetimeFigureOut">
              <a:rPr lang="nl-NL" smtClean="0"/>
              <a:t>10-6-2021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B55AD66-C339-4AF1-9D42-7A352C4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9B0B83-9001-4F48-8BFF-B929AAA9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DC96-8872-4C24-86C4-410889EB3E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50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0BEFA-1981-41B6-8419-B85130CA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6480CF-2A85-4899-BCA7-EF81CE523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CB25C7-4B42-4DF5-BF77-733D1C5E6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A84FAF-49A3-4392-942A-2B939D3F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399C-34DC-46B9-AB8D-00738127CFAA}" type="datetimeFigureOut">
              <a:rPr lang="nl-NL" smtClean="0"/>
              <a:t>10-6-2021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8503AF-C91A-4A02-A712-883790FC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45BC737-C55A-4AFE-B93F-7A17C12E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DC96-8872-4C24-86C4-410889EB3E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580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469E3-EE56-4437-9CAE-F1ACCF28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2BD6388-5EDB-44F1-8497-5B18AB926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AB1E7C9-D67D-458B-8F35-D3BCA1AAF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0228245-EA3E-481A-ACCD-E56E8950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399C-34DC-46B9-AB8D-00738127CFAA}" type="datetimeFigureOut">
              <a:rPr lang="nl-NL" smtClean="0"/>
              <a:t>10-6-2021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22DE22D-CE50-4C6D-B5FD-D9F43310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BD3E45-458C-411B-9867-DF6A642F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DC96-8872-4C24-86C4-410889EB3E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629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F153D10-0412-46A4-937C-5AD13CEB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D1F976-525A-447A-A953-7A540E90C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93538B-57B6-4077-8F7C-B8D4EBC73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399C-34DC-46B9-AB8D-00738127CFAA}" type="datetimeFigureOut">
              <a:rPr lang="nl-NL" smtClean="0"/>
              <a:t>10-6-2021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2641FE-2E0A-4594-9523-65275BF8D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8F6F26-E922-45B5-9A50-6A32EC0ED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DC96-8872-4C24-86C4-410889EB3E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442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CCFEC6F-8755-46D2-ABD4-6D2F82D4E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55" r="6563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4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29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9BC4835-5E77-4295-9493-441DF45B7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03" r="6369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9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FD33669-795C-43A8-8FD2-65E94716B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71" r="710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4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186715D8-5F0B-42F4-8755-8E618FA34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14205"/>
              </p:ext>
            </p:extLst>
          </p:nvPr>
        </p:nvGraphicFramePr>
        <p:xfrm>
          <a:off x="2792343" y="1574799"/>
          <a:ext cx="6575285" cy="321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057">
                  <a:extLst>
                    <a:ext uri="{9D8B030D-6E8A-4147-A177-3AD203B41FA5}">
                      <a16:colId xmlns:a16="http://schemas.microsoft.com/office/drawing/2014/main" val="770727294"/>
                    </a:ext>
                  </a:extLst>
                </a:gridCol>
                <a:gridCol w="1315057">
                  <a:extLst>
                    <a:ext uri="{9D8B030D-6E8A-4147-A177-3AD203B41FA5}">
                      <a16:colId xmlns:a16="http://schemas.microsoft.com/office/drawing/2014/main" val="326229361"/>
                    </a:ext>
                  </a:extLst>
                </a:gridCol>
                <a:gridCol w="1315057">
                  <a:extLst>
                    <a:ext uri="{9D8B030D-6E8A-4147-A177-3AD203B41FA5}">
                      <a16:colId xmlns:a16="http://schemas.microsoft.com/office/drawing/2014/main" val="2519654324"/>
                    </a:ext>
                  </a:extLst>
                </a:gridCol>
                <a:gridCol w="1315057">
                  <a:extLst>
                    <a:ext uri="{9D8B030D-6E8A-4147-A177-3AD203B41FA5}">
                      <a16:colId xmlns:a16="http://schemas.microsoft.com/office/drawing/2014/main" val="2093108313"/>
                    </a:ext>
                  </a:extLst>
                </a:gridCol>
                <a:gridCol w="1315057">
                  <a:extLst>
                    <a:ext uri="{9D8B030D-6E8A-4147-A177-3AD203B41FA5}">
                      <a16:colId xmlns:a16="http://schemas.microsoft.com/office/drawing/2014/main" val="3558585646"/>
                    </a:ext>
                  </a:extLst>
                </a:gridCol>
              </a:tblGrid>
              <a:tr h="642178">
                <a:tc>
                  <a:txBody>
                    <a:bodyPr/>
                    <a:lstStyle/>
                    <a:p>
                      <a:r>
                        <a:rPr lang="nl-NL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Todays</a:t>
                      </a:r>
                      <a:r>
                        <a:rPr lang="nl-NL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AVG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AVG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08692"/>
                  </a:ext>
                </a:extLst>
              </a:tr>
              <a:tr h="642178">
                <a:tc>
                  <a:txBody>
                    <a:bodyPr/>
                    <a:lstStyle/>
                    <a:p>
                      <a:r>
                        <a:rPr lang="nl-NL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8777"/>
                  </a:ext>
                </a:extLst>
              </a:tr>
              <a:tr h="642178">
                <a:tc>
                  <a:txBody>
                    <a:bodyPr/>
                    <a:lstStyle/>
                    <a:p>
                      <a:r>
                        <a:rPr lang="nl-NL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861740"/>
                  </a:ext>
                </a:extLst>
              </a:tr>
              <a:tr h="642178">
                <a:tc>
                  <a:txBody>
                    <a:bodyPr/>
                    <a:lstStyle/>
                    <a:p>
                      <a:r>
                        <a:rPr lang="nl-NL" dirty="0"/>
                        <a:t>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738514"/>
                  </a:ext>
                </a:extLst>
              </a:tr>
              <a:tr h="642178">
                <a:tc>
                  <a:txBody>
                    <a:bodyPr/>
                    <a:lstStyle/>
                    <a:p>
                      <a:r>
                        <a:rPr lang="nl-NL" dirty="0"/>
                        <a:t>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Joey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87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05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186715D8-5F0B-42F4-8755-8E618FA34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43600"/>
              </p:ext>
            </p:extLst>
          </p:nvPr>
        </p:nvGraphicFramePr>
        <p:xfrm>
          <a:off x="2792342" y="1574799"/>
          <a:ext cx="6237356" cy="326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593">
                  <a:extLst>
                    <a:ext uri="{9D8B030D-6E8A-4147-A177-3AD203B41FA5}">
                      <a16:colId xmlns:a16="http://schemas.microsoft.com/office/drawing/2014/main" val="770727294"/>
                    </a:ext>
                  </a:extLst>
                </a:gridCol>
                <a:gridCol w="829917">
                  <a:extLst>
                    <a:ext uri="{9D8B030D-6E8A-4147-A177-3AD203B41FA5}">
                      <a16:colId xmlns:a16="http://schemas.microsoft.com/office/drawing/2014/main" val="326229361"/>
                    </a:ext>
                  </a:extLst>
                </a:gridCol>
                <a:gridCol w="3717235">
                  <a:extLst>
                    <a:ext uri="{9D8B030D-6E8A-4147-A177-3AD203B41FA5}">
                      <a16:colId xmlns:a16="http://schemas.microsoft.com/office/drawing/2014/main" val="2519654324"/>
                    </a:ext>
                  </a:extLst>
                </a:gridCol>
                <a:gridCol w="879611">
                  <a:extLst>
                    <a:ext uri="{9D8B030D-6E8A-4147-A177-3AD203B41FA5}">
                      <a16:colId xmlns:a16="http://schemas.microsoft.com/office/drawing/2014/main" val="3558585646"/>
                    </a:ext>
                  </a:extLst>
                </a:gridCol>
              </a:tblGrid>
              <a:tr h="701262">
                <a:tc>
                  <a:txBody>
                    <a:bodyPr/>
                    <a:lstStyle/>
                    <a:p>
                      <a:r>
                        <a:rPr lang="nl-NL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AVG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08692"/>
                  </a:ext>
                </a:extLst>
              </a:tr>
              <a:tr h="642178">
                <a:tc>
                  <a:txBody>
                    <a:bodyPr/>
                    <a:lstStyle/>
                    <a:p>
                      <a:r>
                        <a:rPr lang="nl-NL" dirty="0"/>
                        <a:t>08-06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8777"/>
                  </a:ext>
                </a:extLst>
              </a:tr>
              <a:tr h="642178">
                <a:tc>
                  <a:txBody>
                    <a:bodyPr/>
                    <a:lstStyle/>
                    <a:p>
                      <a:r>
                        <a:rPr lang="nl-NL" dirty="0"/>
                        <a:t>09-06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861740"/>
                  </a:ext>
                </a:extLst>
              </a:tr>
              <a:tr h="642178">
                <a:tc>
                  <a:txBody>
                    <a:bodyPr/>
                    <a:lstStyle/>
                    <a:p>
                      <a:r>
                        <a:rPr lang="nl-NL" dirty="0"/>
                        <a:t>10-06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Getting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better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738514"/>
                  </a:ext>
                </a:extLst>
              </a:tr>
              <a:tr h="642178">
                <a:tc>
                  <a:txBody>
                    <a:bodyPr/>
                    <a:lstStyle/>
                    <a:p>
                      <a:r>
                        <a:rPr lang="nl-NL" dirty="0"/>
                        <a:t>11-06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Feeling </a:t>
                      </a:r>
                      <a:r>
                        <a:rPr lang="nl-NL" dirty="0" err="1"/>
                        <a:t>good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87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74362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52</Words>
  <Application>Microsoft Office PowerPoint</Application>
  <PresentationFormat>Breedbeeld</PresentationFormat>
  <Paragraphs>45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Mark Bijl</dc:creator>
  <cp:lastModifiedBy>Mark Bijl</cp:lastModifiedBy>
  <cp:revision>8</cp:revision>
  <dcterms:created xsi:type="dcterms:W3CDTF">2021-06-10T11:22:14Z</dcterms:created>
  <dcterms:modified xsi:type="dcterms:W3CDTF">2021-06-10T21:38:42Z</dcterms:modified>
</cp:coreProperties>
</file>