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media/image9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jpeg" ContentType="image/jpe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jpeg" ContentType="image/jpeg"/>
  <Override PartName="/ppt/media/image23.png" ContentType="image/png"/>
  <Override PartName="/ppt/media/image24.png" ContentType="image/png"/>
  <Override PartName="/ppt/media/image25.jpeg" ContentType="image/jpeg"/>
  <Override PartName="/ppt/media/image26.png" ContentType="image/png"/>
  <Override PartName="/ppt/slideLayouts/slideLayout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5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9.png"/><Relationship Id="rId3" Type="http://schemas.openxmlformats.org/officeDocument/2006/relationships/image" Target="../media/image10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0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51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3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94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9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50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slideLayout" Target="../slideLayouts/slideLayout25.xml"/><Relationship Id="rId6" Type="http://schemas.openxmlformats.org/officeDocument/2006/relationships/slideLayout" Target="../slideLayouts/slideLayout26.xml"/><Relationship Id="rId7" Type="http://schemas.openxmlformats.org/officeDocument/2006/relationships/slideLayout" Target="../slideLayouts/slideLayout27.xml"/><Relationship Id="rId8" Type="http://schemas.openxmlformats.org/officeDocument/2006/relationships/slideLayout" Target="../slideLayouts/slideLayout28.xml"/><Relationship Id="rId9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0"/>
            <a:ext cx="9142920" cy="786600"/>
          </a:xfrm>
          <a:prstGeom prst="rect">
            <a:avLst/>
          </a:prstGeom>
          <a:gradFill>
            <a:gsLst>
              <a:gs pos="10000">
                <a:srgbClr val="0067ac"/>
              </a:gs>
              <a:gs pos="100000">
                <a:srgbClr val="56bbed"/>
              </a:gs>
            </a:gsLst>
            <a:lin ang="9120000"/>
          </a:gra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8343000" y="6593400"/>
            <a:ext cx="651600" cy="111240"/>
          </a:xfrm>
          <a:custGeom>
            <a:avLst/>
            <a:gdLst/>
            <a:ahLst/>
            <a:rect l="l" t="t" r="r" b="b"/>
            <a:pathLst>
              <a:path w="3691" h="641">
                <a:moveTo>
                  <a:pt x="3288" y="601"/>
                </a:moveTo>
                <a:lnTo>
                  <a:pt x="3302" y="609"/>
                </a:lnTo>
                <a:lnTo>
                  <a:pt x="3319" y="616"/>
                </a:lnTo>
                <a:lnTo>
                  <a:pt x="3338" y="622"/>
                </a:lnTo>
                <a:lnTo>
                  <a:pt x="3360" y="629"/>
                </a:lnTo>
                <a:lnTo>
                  <a:pt x="3382" y="634"/>
                </a:lnTo>
                <a:lnTo>
                  <a:pt x="3406" y="637"/>
                </a:lnTo>
                <a:lnTo>
                  <a:pt x="3431" y="640"/>
                </a:lnTo>
                <a:lnTo>
                  <a:pt x="3455" y="641"/>
                </a:lnTo>
                <a:lnTo>
                  <a:pt x="3484" y="640"/>
                </a:lnTo>
                <a:lnTo>
                  <a:pt x="3511" y="637"/>
                </a:lnTo>
                <a:lnTo>
                  <a:pt x="3524" y="635"/>
                </a:lnTo>
                <a:lnTo>
                  <a:pt x="3536" y="632"/>
                </a:lnTo>
                <a:lnTo>
                  <a:pt x="3548" y="629"/>
                </a:lnTo>
                <a:lnTo>
                  <a:pt x="3559" y="625"/>
                </a:lnTo>
                <a:lnTo>
                  <a:pt x="3570" y="621"/>
                </a:lnTo>
                <a:lnTo>
                  <a:pt x="3581" y="617"/>
                </a:lnTo>
                <a:lnTo>
                  <a:pt x="3590" y="613"/>
                </a:lnTo>
                <a:lnTo>
                  <a:pt x="3600" y="608"/>
                </a:lnTo>
                <a:lnTo>
                  <a:pt x="3608" y="603"/>
                </a:lnTo>
                <a:lnTo>
                  <a:pt x="3618" y="597"/>
                </a:lnTo>
                <a:lnTo>
                  <a:pt x="3625" y="591"/>
                </a:lnTo>
                <a:lnTo>
                  <a:pt x="3633" y="584"/>
                </a:lnTo>
                <a:lnTo>
                  <a:pt x="3639" y="578"/>
                </a:lnTo>
                <a:lnTo>
                  <a:pt x="3646" y="571"/>
                </a:lnTo>
                <a:lnTo>
                  <a:pt x="3653" y="564"/>
                </a:lnTo>
                <a:lnTo>
                  <a:pt x="3658" y="557"/>
                </a:lnTo>
                <a:lnTo>
                  <a:pt x="3668" y="541"/>
                </a:lnTo>
                <a:lnTo>
                  <a:pt x="3676" y="526"/>
                </a:lnTo>
                <a:lnTo>
                  <a:pt x="3682" y="508"/>
                </a:lnTo>
                <a:lnTo>
                  <a:pt x="3687" y="491"/>
                </a:lnTo>
                <a:lnTo>
                  <a:pt x="3690" y="472"/>
                </a:lnTo>
                <a:lnTo>
                  <a:pt x="3691" y="454"/>
                </a:lnTo>
                <a:lnTo>
                  <a:pt x="3690" y="437"/>
                </a:lnTo>
                <a:lnTo>
                  <a:pt x="3688" y="422"/>
                </a:lnTo>
                <a:lnTo>
                  <a:pt x="3684" y="407"/>
                </a:lnTo>
                <a:lnTo>
                  <a:pt x="3680" y="393"/>
                </a:lnTo>
                <a:lnTo>
                  <a:pt x="3675" y="380"/>
                </a:lnTo>
                <a:lnTo>
                  <a:pt x="3668" y="367"/>
                </a:lnTo>
                <a:lnTo>
                  <a:pt x="3660" y="355"/>
                </a:lnTo>
                <a:lnTo>
                  <a:pt x="3651" y="344"/>
                </a:lnTo>
                <a:lnTo>
                  <a:pt x="3640" y="332"/>
                </a:lnTo>
                <a:lnTo>
                  <a:pt x="3629" y="322"/>
                </a:lnTo>
                <a:lnTo>
                  <a:pt x="3616" y="313"/>
                </a:lnTo>
                <a:lnTo>
                  <a:pt x="3601" y="303"/>
                </a:lnTo>
                <a:lnTo>
                  <a:pt x="3586" y="294"/>
                </a:lnTo>
                <a:lnTo>
                  <a:pt x="3568" y="286"/>
                </a:lnTo>
                <a:lnTo>
                  <a:pt x="3550" y="278"/>
                </a:lnTo>
                <a:lnTo>
                  <a:pt x="3530" y="270"/>
                </a:lnTo>
                <a:lnTo>
                  <a:pt x="3502" y="258"/>
                </a:lnTo>
                <a:lnTo>
                  <a:pt x="3477" y="247"/>
                </a:lnTo>
                <a:lnTo>
                  <a:pt x="3467" y="242"/>
                </a:lnTo>
                <a:lnTo>
                  <a:pt x="3457" y="236"/>
                </a:lnTo>
                <a:lnTo>
                  <a:pt x="3448" y="230"/>
                </a:lnTo>
                <a:lnTo>
                  <a:pt x="3441" y="224"/>
                </a:lnTo>
                <a:lnTo>
                  <a:pt x="3434" y="219"/>
                </a:lnTo>
                <a:lnTo>
                  <a:pt x="3428" y="213"/>
                </a:lnTo>
                <a:lnTo>
                  <a:pt x="3423" y="206"/>
                </a:lnTo>
                <a:lnTo>
                  <a:pt x="3419" y="200"/>
                </a:lnTo>
                <a:lnTo>
                  <a:pt x="3416" y="192"/>
                </a:lnTo>
                <a:lnTo>
                  <a:pt x="3414" y="184"/>
                </a:lnTo>
                <a:lnTo>
                  <a:pt x="3412" y="177"/>
                </a:lnTo>
                <a:lnTo>
                  <a:pt x="3412" y="168"/>
                </a:lnTo>
                <a:lnTo>
                  <a:pt x="3412" y="162"/>
                </a:lnTo>
                <a:lnTo>
                  <a:pt x="3413" y="154"/>
                </a:lnTo>
                <a:lnTo>
                  <a:pt x="3415" y="147"/>
                </a:lnTo>
                <a:lnTo>
                  <a:pt x="3418" y="141"/>
                </a:lnTo>
                <a:lnTo>
                  <a:pt x="3421" y="135"/>
                </a:lnTo>
                <a:lnTo>
                  <a:pt x="3426" y="129"/>
                </a:lnTo>
                <a:lnTo>
                  <a:pt x="3431" y="122"/>
                </a:lnTo>
                <a:lnTo>
                  <a:pt x="3437" y="117"/>
                </a:lnTo>
                <a:lnTo>
                  <a:pt x="3443" y="112"/>
                </a:lnTo>
                <a:lnTo>
                  <a:pt x="3450" y="107"/>
                </a:lnTo>
                <a:lnTo>
                  <a:pt x="3459" y="103"/>
                </a:lnTo>
                <a:lnTo>
                  <a:pt x="3469" y="100"/>
                </a:lnTo>
                <a:lnTo>
                  <a:pt x="3479" y="97"/>
                </a:lnTo>
                <a:lnTo>
                  <a:pt x="3489" y="95"/>
                </a:lnTo>
                <a:lnTo>
                  <a:pt x="3502" y="94"/>
                </a:lnTo>
                <a:lnTo>
                  <a:pt x="3515" y="94"/>
                </a:lnTo>
                <a:lnTo>
                  <a:pt x="3535" y="94"/>
                </a:lnTo>
                <a:lnTo>
                  <a:pt x="3555" y="96"/>
                </a:lnTo>
                <a:lnTo>
                  <a:pt x="3573" y="100"/>
                </a:lnTo>
                <a:lnTo>
                  <a:pt x="3590" y="104"/>
                </a:lnTo>
                <a:lnTo>
                  <a:pt x="3604" y="108"/>
                </a:lnTo>
                <a:lnTo>
                  <a:pt x="3618" y="113"/>
                </a:lnTo>
                <a:lnTo>
                  <a:pt x="3629" y="118"/>
                </a:lnTo>
                <a:lnTo>
                  <a:pt x="3638" y="122"/>
                </a:lnTo>
                <a:lnTo>
                  <a:pt x="3666" y="31"/>
                </a:lnTo>
                <a:lnTo>
                  <a:pt x="3653" y="25"/>
                </a:lnTo>
                <a:lnTo>
                  <a:pt x="3638" y="20"/>
                </a:lnTo>
                <a:lnTo>
                  <a:pt x="3622" y="14"/>
                </a:lnTo>
                <a:lnTo>
                  <a:pt x="3604" y="9"/>
                </a:lnTo>
                <a:lnTo>
                  <a:pt x="3585" y="6"/>
                </a:lnTo>
                <a:lnTo>
                  <a:pt x="3564" y="3"/>
                </a:lnTo>
                <a:lnTo>
                  <a:pt x="3542" y="1"/>
                </a:lnTo>
                <a:lnTo>
                  <a:pt x="3517" y="0"/>
                </a:lnTo>
                <a:lnTo>
                  <a:pt x="3492" y="1"/>
                </a:lnTo>
                <a:lnTo>
                  <a:pt x="3469" y="4"/>
                </a:lnTo>
                <a:lnTo>
                  <a:pt x="3447" y="8"/>
                </a:lnTo>
                <a:lnTo>
                  <a:pt x="3426" y="14"/>
                </a:lnTo>
                <a:lnTo>
                  <a:pt x="3406" y="22"/>
                </a:lnTo>
                <a:lnTo>
                  <a:pt x="3389" y="30"/>
                </a:lnTo>
                <a:lnTo>
                  <a:pt x="3372" y="40"/>
                </a:lnTo>
                <a:lnTo>
                  <a:pt x="3357" y="51"/>
                </a:lnTo>
                <a:lnTo>
                  <a:pt x="3343" y="64"/>
                </a:lnTo>
                <a:lnTo>
                  <a:pt x="3331" y="77"/>
                </a:lnTo>
                <a:lnTo>
                  <a:pt x="3322" y="93"/>
                </a:lnTo>
                <a:lnTo>
                  <a:pt x="3312" y="108"/>
                </a:lnTo>
                <a:lnTo>
                  <a:pt x="3306" y="124"/>
                </a:lnTo>
                <a:lnTo>
                  <a:pt x="3301" y="142"/>
                </a:lnTo>
                <a:lnTo>
                  <a:pt x="3298" y="159"/>
                </a:lnTo>
                <a:lnTo>
                  <a:pt x="3297" y="179"/>
                </a:lnTo>
                <a:lnTo>
                  <a:pt x="3298" y="194"/>
                </a:lnTo>
                <a:lnTo>
                  <a:pt x="3300" y="211"/>
                </a:lnTo>
                <a:lnTo>
                  <a:pt x="3304" y="225"/>
                </a:lnTo>
                <a:lnTo>
                  <a:pt x="3309" y="240"/>
                </a:lnTo>
                <a:lnTo>
                  <a:pt x="3316" y="253"/>
                </a:lnTo>
                <a:lnTo>
                  <a:pt x="3324" y="265"/>
                </a:lnTo>
                <a:lnTo>
                  <a:pt x="3333" y="277"/>
                </a:lnTo>
                <a:lnTo>
                  <a:pt x="3343" y="288"/>
                </a:lnTo>
                <a:lnTo>
                  <a:pt x="3355" y="299"/>
                </a:lnTo>
                <a:lnTo>
                  <a:pt x="3367" y="310"/>
                </a:lnTo>
                <a:lnTo>
                  <a:pt x="3381" y="319"/>
                </a:lnTo>
                <a:lnTo>
                  <a:pt x="3396" y="328"/>
                </a:lnTo>
                <a:lnTo>
                  <a:pt x="3412" y="336"/>
                </a:lnTo>
                <a:lnTo>
                  <a:pt x="3429" y="345"/>
                </a:lnTo>
                <a:lnTo>
                  <a:pt x="3447" y="352"/>
                </a:lnTo>
                <a:lnTo>
                  <a:pt x="3466" y="359"/>
                </a:lnTo>
                <a:lnTo>
                  <a:pt x="3492" y="369"/>
                </a:lnTo>
                <a:lnTo>
                  <a:pt x="3516" y="381"/>
                </a:lnTo>
                <a:lnTo>
                  <a:pt x="3525" y="386"/>
                </a:lnTo>
                <a:lnTo>
                  <a:pt x="3534" y="392"/>
                </a:lnTo>
                <a:lnTo>
                  <a:pt x="3543" y="397"/>
                </a:lnTo>
                <a:lnTo>
                  <a:pt x="3550" y="403"/>
                </a:lnTo>
                <a:lnTo>
                  <a:pt x="3556" y="409"/>
                </a:lnTo>
                <a:lnTo>
                  <a:pt x="3561" y="417"/>
                </a:lnTo>
                <a:lnTo>
                  <a:pt x="3565" y="423"/>
                </a:lnTo>
                <a:lnTo>
                  <a:pt x="3569" y="430"/>
                </a:lnTo>
                <a:lnTo>
                  <a:pt x="3571" y="437"/>
                </a:lnTo>
                <a:lnTo>
                  <a:pt x="3573" y="445"/>
                </a:lnTo>
                <a:lnTo>
                  <a:pt x="3575" y="454"/>
                </a:lnTo>
                <a:lnTo>
                  <a:pt x="3576" y="462"/>
                </a:lnTo>
                <a:lnTo>
                  <a:pt x="3575" y="471"/>
                </a:lnTo>
                <a:lnTo>
                  <a:pt x="3573" y="480"/>
                </a:lnTo>
                <a:lnTo>
                  <a:pt x="3571" y="489"/>
                </a:lnTo>
                <a:lnTo>
                  <a:pt x="3567" y="497"/>
                </a:lnTo>
                <a:lnTo>
                  <a:pt x="3563" y="504"/>
                </a:lnTo>
                <a:lnTo>
                  <a:pt x="3558" y="511"/>
                </a:lnTo>
                <a:lnTo>
                  <a:pt x="3553" y="517"/>
                </a:lnTo>
                <a:lnTo>
                  <a:pt x="3546" y="524"/>
                </a:lnTo>
                <a:lnTo>
                  <a:pt x="3539" y="529"/>
                </a:lnTo>
                <a:lnTo>
                  <a:pt x="3530" y="533"/>
                </a:lnTo>
                <a:lnTo>
                  <a:pt x="3521" y="537"/>
                </a:lnTo>
                <a:lnTo>
                  <a:pt x="3511" y="540"/>
                </a:lnTo>
                <a:lnTo>
                  <a:pt x="3500" y="543"/>
                </a:lnTo>
                <a:lnTo>
                  <a:pt x="3488" y="545"/>
                </a:lnTo>
                <a:lnTo>
                  <a:pt x="3476" y="546"/>
                </a:lnTo>
                <a:lnTo>
                  <a:pt x="3463" y="546"/>
                </a:lnTo>
                <a:lnTo>
                  <a:pt x="3441" y="546"/>
                </a:lnTo>
                <a:lnTo>
                  <a:pt x="3420" y="543"/>
                </a:lnTo>
                <a:lnTo>
                  <a:pt x="3400" y="540"/>
                </a:lnTo>
                <a:lnTo>
                  <a:pt x="3379" y="535"/>
                </a:lnTo>
                <a:lnTo>
                  <a:pt x="3361" y="529"/>
                </a:lnTo>
                <a:lnTo>
                  <a:pt x="3343" y="523"/>
                </a:lnTo>
                <a:lnTo>
                  <a:pt x="3327" y="514"/>
                </a:lnTo>
                <a:lnTo>
                  <a:pt x="3312" y="507"/>
                </a:lnTo>
                <a:lnTo>
                  <a:pt x="3288" y="601"/>
                </a:lnTo>
                <a:close/>
                <a:moveTo>
                  <a:pt x="3188" y="263"/>
                </a:moveTo>
                <a:lnTo>
                  <a:pt x="2955" y="263"/>
                </a:lnTo>
                <a:lnTo>
                  <a:pt x="2955" y="104"/>
                </a:lnTo>
                <a:lnTo>
                  <a:pt x="3202" y="104"/>
                </a:lnTo>
                <a:lnTo>
                  <a:pt x="3202" y="10"/>
                </a:lnTo>
                <a:lnTo>
                  <a:pt x="2841" y="10"/>
                </a:lnTo>
                <a:lnTo>
                  <a:pt x="2841" y="631"/>
                </a:lnTo>
                <a:lnTo>
                  <a:pt x="3216" y="631"/>
                </a:lnTo>
                <a:lnTo>
                  <a:pt x="3216" y="537"/>
                </a:lnTo>
                <a:lnTo>
                  <a:pt x="2955" y="537"/>
                </a:lnTo>
                <a:lnTo>
                  <a:pt x="2955" y="355"/>
                </a:lnTo>
                <a:lnTo>
                  <a:pt x="3188" y="355"/>
                </a:lnTo>
                <a:lnTo>
                  <a:pt x="3188" y="263"/>
                </a:lnTo>
                <a:close/>
                <a:moveTo>
                  <a:pt x="2727" y="523"/>
                </a:moveTo>
                <a:lnTo>
                  <a:pt x="2714" y="528"/>
                </a:lnTo>
                <a:lnTo>
                  <a:pt x="2701" y="532"/>
                </a:lnTo>
                <a:lnTo>
                  <a:pt x="2687" y="536"/>
                </a:lnTo>
                <a:lnTo>
                  <a:pt x="2671" y="539"/>
                </a:lnTo>
                <a:lnTo>
                  <a:pt x="2655" y="542"/>
                </a:lnTo>
                <a:lnTo>
                  <a:pt x="2637" y="544"/>
                </a:lnTo>
                <a:lnTo>
                  <a:pt x="2621" y="545"/>
                </a:lnTo>
                <a:lnTo>
                  <a:pt x="2604" y="545"/>
                </a:lnTo>
                <a:lnTo>
                  <a:pt x="2590" y="545"/>
                </a:lnTo>
                <a:lnTo>
                  <a:pt x="2579" y="544"/>
                </a:lnTo>
                <a:lnTo>
                  <a:pt x="2567" y="543"/>
                </a:lnTo>
                <a:lnTo>
                  <a:pt x="2555" y="541"/>
                </a:lnTo>
                <a:lnTo>
                  <a:pt x="2544" y="539"/>
                </a:lnTo>
                <a:lnTo>
                  <a:pt x="2533" y="537"/>
                </a:lnTo>
                <a:lnTo>
                  <a:pt x="2522" y="534"/>
                </a:lnTo>
                <a:lnTo>
                  <a:pt x="2512" y="530"/>
                </a:lnTo>
                <a:lnTo>
                  <a:pt x="2502" y="526"/>
                </a:lnTo>
                <a:lnTo>
                  <a:pt x="2493" y="522"/>
                </a:lnTo>
                <a:lnTo>
                  <a:pt x="2483" y="516"/>
                </a:lnTo>
                <a:lnTo>
                  <a:pt x="2475" y="511"/>
                </a:lnTo>
                <a:lnTo>
                  <a:pt x="2467" y="505"/>
                </a:lnTo>
                <a:lnTo>
                  <a:pt x="2459" y="499"/>
                </a:lnTo>
                <a:lnTo>
                  <a:pt x="2451" y="492"/>
                </a:lnTo>
                <a:lnTo>
                  <a:pt x="2444" y="486"/>
                </a:lnTo>
                <a:lnTo>
                  <a:pt x="2437" y="477"/>
                </a:lnTo>
                <a:lnTo>
                  <a:pt x="2431" y="470"/>
                </a:lnTo>
                <a:lnTo>
                  <a:pt x="2426" y="462"/>
                </a:lnTo>
                <a:lnTo>
                  <a:pt x="2420" y="453"/>
                </a:lnTo>
                <a:lnTo>
                  <a:pt x="2414" y="443"/>
                </a:lnTo>
                <a:lnTo>
                  <a:pt x="2410" y="434"/>
                </a:lnTo>
                <a:lnTo>
                  <a:pt x="2406" y="425"/>
                </a:lnTo>
                <a:lnTo>
                  <a:pt x="2402" y="415"/>
                </a:lnTo>
                <a:lnTo>
                  <a:pt x="2396" y="393"/>
                </a:lnTo>
                <a:lnTo>
                  <a:pt x="2391" y="371"/>
                </a:lnTo>
                <a:lnTo>
                  <a:pt x="2389" y="347"/>
                </a:lnTo>
                <a:lnTo>
                  <a:pt x="2388" y="322"/>
                </a:lnTo>
                <a:lnTo>
                  <a:pt x="2388" y="309"/>
                </a:lnTo>
                <a:lnTo>
                  <a:pt x="2389" y="295"/>
                </a:lnTo>
                <a:lnTo>
                  <a:pt x="2390" y="282"/>
                </a:lnTo>
                <a:lnTo>
                  <a:pt x="2392" y="270"/>
                </a:lnTo>
                <a:lnTo>
                  <a:pt x="2394" y="257"/>
                </a:lnTo>
                <a:lnTo>
                  <a:pt x="2397" y="246"/>
                </a:lnTo>
                <a:lnTo>
                  <a:pt x="2400" y="235"/>
                </a:lnTo>
                <a:lnTo>
                  <a:pt x="2403" y="223"/>
                </a:lnTo>
                <a:lnTo>
                  <a:pt x="2408" y="213"/>
                </a:lnTo>
                <a:lnTo>
                  <a:pt x="2412" y="203"/>
                </a:lnTo>
                <a:lnTo>
                  <a:pt x="2418" y="193"/>
                </a:lnTo>
                <a:lnTo>
                  <a:pt x="2423" y="184"/>
                </a:lnTo>
                <a:lnTo>
                  <a:pt x="2429" y="176"/>
                </a:lnTo>
                <a:lnTo>
                  <a:pt x="2435" y="168"/>
                </a:lnTo>
                <a:lnTo>
                  <a:pt x="2441" y="159"/>
                </a:lnTo>
                <a:lnTo>
                  <a:pt x="2448" y="152"/>
                </a:lnTo>
                <a:lnTo>
                  <a:pt x="2457" y="145"/>
                </a:lnTo>
                <a:lnTo>
                  <a:pt x="2464" y="139"/>
                </a:lnTo>
                <a:lnTo>
                  <a:pt x="2472" y="133"/>
                </a:lnTo>
                <a:lnTo>
                  <a:pt x="2480" y="127"/>
                </a:lnTo>
                <a:lnTo>
                  <a:pt x="2489" y="121"/>
                </a:lnTo>
                <a:lnTo>
                  <a:pt x="2499" y="117"/>
                </a:lnTo>
                <a:lnTo>
                  <a:pt x="2508" y="112"/>
                </a:lnTo>
                <a:lnTo>
                  <a:pt x="2517" y="109"/>
                </a:lnTo>
                <a:lnTo>
                  <a:pt x="2538" y="102"/>
                </a:lnTo>
                <a:lnTo>
                  <a:pt x="2559" y="98"/>
                </a:lnTo>
                <a:lnTo>
                  <a:pt x="2582" y="95"/>
                </a:lnTo>
                <a:lnTo>
                  <a:pt x="2605" y="94"/>
                </a:lnTo>
                <a:lnTo>
                  <a:pt x="2623" y="95"/>
                </a:lnTo>
                <a:lnTo>
                  <a:pt x="2641" y="96"/>
                </a:lnTo>
                <a:lnTo>
                  <a:pt x="2658" y="98"/>
                </a:lnTo>
                <a:lnTo>
                  <a:pt x="2673" y="101"/>
                </a:lnTo>
                <a:lnTo>
                  <a:pt x="2688" y="105"/>
                </a:lnTo>
                <a:lnTo>
                  <a:pt x="2701" y="109"/>
                </a:lnTo>
                <a:lnTo>
                  <a:pt x="2714" y="113"/>
                </a:lnTo>
                <a:lnTo>
                  <a:pt x="2726" y="118"/>
                </a:lnTo>
                <a:lnTo>
                  <a:pt x="2750" y="28"/>
                </a:lnTo>
                <a:lnTo>
                  <a:pt x="2740" y="24"/>
                </a:lnTo>
                <a:lnTo>
                  <a:pt x="2728" y="19"/>
                </a:lnTo>
                <a:lnTo>
                  <a:pt x="2712" y="13"/>
                </a:lnTo>
                <a:lnTo>
                  <a:pt x="2695" y="9"/>
                </a:lnTo>
                <a:lnTo>
                  <a:pt x="2674" y="6"/>
                </a:lnTo>
                <a:lnTo>
                  <a:pt x="2652" y="3"/>
                </a:lnTo>
                <a:lnTo>
                  <a:pt x="2627" y="1"/>
                </a:lnTo>
                <a:lnTo>
                  <a:pt x="2600" y="0"/>
                </a:lnTo>
                <a:lnTo>
                  <a:pt x="2583" y="1"/>
                </a:lnTo>
                <a:lnTo>
                  <a:pt x="2566" y="2"/>
                </a:lnTo>
                <a:lnTo>
                  <a:pt x="2548" y="4"/>
                </a:lnTo>
                <a:lnTo>
                  <a:pt x="2532" y="6"/>
                </a:lnTo>
                <a:lnTo>
                  <a:pt x="2515" y="9"/>
                </a:lnTo>
                <a:lnTo>
                  <a:pt x="2499" y="13"/>
                </a:lnTo>
                <a:lnTo>
                  <a:pt x="2483" y="17"/>
                </a:lnTo>
                <a:lnTo>
                  <a:pt x="2468" y="23"/>
                </a:lnTo>
                <a:lnTo>
                  <a:pt x="2454" y="29"/>
                </a:lnTo>
                <a:lnTo>
                  <a:pt x="2439" y="35"/>
                </a:lnTo>
                <a:lnTo>
                  <a:pt x="2426" y="42"/>
                </a:lnTo>
                <a:lnTo>
                  <a:pt x="2411" y="50"/>
                </a:lnTo>
                <a:lnTo>
                  <a:pt x="2399" y="59"/>
                </a:lnTo>
                <a:lnTo>
                  <a:pt x="2387" y="68"/>
                </a:lnTo>
                <a:lnTo>
                  <a:pt x="2374" y="77"/>
                </a:lnTo>
                <a:lnTo>
                  <a:pt x="2363" y="87"/>
                </a:lnTo>
                <a:lnTo>
                  <a:pt x="2352" y="99"/>
                </a:lnTo>
                <a:lnTo>
                  <a:pt x="2342" y="110"/>
                </a:lnTo>
                <a:lnTo>
                  <a:pt x="2332" y="122"/>
                </a:lnTo>
                <a:lnTo>
                  <a:pt x="2323" y="135"/>
                </a:lnTo>
                <a:lnTo>
                  <a:pt x="2315" y="148"/>
                </a:lnTo>
                <a:lnTo>
                  <a:pt x="2307" y="162"/>
                </a:lnTo>
                <a:lnTo>
                  <a:pt x="2300" y="176"/>
                </a:lnTo>
                <a:lnTo>
                  <a:pt x="2293" y="190"/>
                </a:lnTo>
                <a:lnTo>
                  <a:pt x="2288" y="206"/>
                </a:lnTo>
                <a:lnTo>
                  <a:pt x="2283" y="222"/>
                </a:lnTo>
                <a:lnTo>
                  <a:pt x="2278" y="239"/>
                </a:lnTo>
                <a:lnTo>
                  <a:pt x="2275" y="255"/>
                </a:lnTo>
                <a:lnTo>
                  <a:pt x="2272" y="273"/>
                </a:lnTo>
                <a:lnTo>
                  <a:pt x="2270" y="290"/>
                </a:lnTo>
                <a:lnTo>
                  <a:pt x="2269" y="309"/>
                </a:lnTo>
                <a:lnTo>
                  <a:pt x="2269" y="328"/>
                </a:lnTo>
                <a:lnTo>
                  <a:pt x="2269" y="346"/>
                </a:lnTo>
                <a:lnTo>
                  <a:pt x="2270" y="362"/>
                </a:lnTo>
                <a:lnTo>
                  <a:pt x="2272" y="380"/>
                </a:lnTo>
                <a:lnTo>
                  <a:pt x="2274" y="395"/>
                </a:lnTo>
                <a:lnTo>
                  <a:pt x="2277" y="412"/>
                </a:lnTo>
                <a:lnTo>
                  <a:pt x="2281" y="427"/>
                </a:lnTo>
                <a:lnTo>
                  <a:pt x="2285" y="441"/>
                </a:lnTo>
                <a:lnTo>
                  <a:pt x="2290" y="457"/>
                </a:lnTo>
                <a:lnTo>
                  <a:pt x="2295" y="470"/>
                </a:lnTo>
                <a:lnTo>
                  <a:pt x="2302" y="484"/>
                </a:lnTo>
                <a:lnTo>
                  <a:pt x="2309" y="497"/>
                </a:lnTo>
                <a:lnTo>
                  <a:pt x="2317" y="509"/>
                </a:lnTo>
                <a:lnTo>
                  <a:pt x="2325" y="522"/>
                </a:lnTo>
                <a:lnTo>
                  <a:pt x="2333" y="534"/>
                </a:lnTo>
                <a:lnTo>
                  <a:pt x="2343" y="544"/>
                </a:lnTo>
                <a:lnTo>
                  <a:pt x="2353" y="555"/>
                </a:lnTo>
                <a:lnTo>
                  <a:pt x="2363" y="565"/>
                </a:lnTo>
                <a:lnTo>
                  <a:pt x="2374" y="574"/>
                </a:lnTo>
                <a:lnTo>
                  <a:pt x="2386" y="583"/>
                </a:lnTo>
                <a:lnTo>
                  <a:pt x="2398" y="592"/>
                </a:lnTo>
                <a:lnTo>
                  <a:pt x="2411" y="599"/>
                </a:lnTo>
                <a:lnTo>
                  <a:pt x="2424" y="606"/>
                </a:lnTo>
                <a:lnTo>
                  <a:pt x="2438" y="612"/>
                </a:lnTo>
                <a:lnTo>
                  <a:pt x="2452" y="618"/>
                </a:lnTo>
                <a:lnTo>
                  <a:pt x="2467" y="623"/>
                </a:lnTo>
                <a:lnTo>
                  <a:pt x="2482" y="628"/>
                </a:lnTo>
                <a:lnTo>
                  <a:pt x="2499" y="632"/>
                </a:lnTo>
                <a:lnTo>
                  <a:pt x="2515" y="635"/>
                </a:lnTo>
                <a:lnTo>
                  <a:pt x="2532" y="637"/>
                </a:lnTo>
                <a:lnTo>
                  <a:pt x="2549" y="639"/>
                </a:lnTo>
                <a:lnTo>
                  <a:pt x="2567" y="640"/>
                </a:lnTo>
                <a:lnTo>
                  <a:pt x="2585" y="641"/>
                </a:lnTo>
                <a:lnTo>
                  <a:pt x="2612" y="640"/>
                </a:lnTo>
                <a:lnTo>
                  <a:pt x="2637" y="638"/>
                </a:lnTo>
                <a:lnTo>
                  <a:pt x="2661" y="635"/>
                </a:lnTo>
                <a:lnTo>
                  <a:pt x="2684" y="632"/>
                </a:lnTo>
                <a:lnTo>
                  <a:pt x="2702" y="628"/>
                </a:lnTo>
                <a:lnTo>
                  <a:pt x="2720" y="622"/>
                </a:lnTo>
                <a:lnTo>
                  <a:pt x="2734" y="617"/>
                </a:lnTo>
                <a:lnTo>
                  <a:pt x="2745" y="612"/>
                </a:lnTo>
                <a:lnTo>
                  <a:pt x="2727" y="523"/>
                </a:lnTo>
                <a:close/>
                <a:moveTo>
                  <a:pt x="2058" y="10"/>
                </a:moveTo>
                <a:lnTo>
                  <a:pt x="2058" y="631"/>
                </a:lnTo>
                <a:lnTo>
                  <a:pt x="2171" y="631"/>
                </a:lnTo>
                <a:lnTo>
                  <a:pt x="2171" y="10"/>
                </a:lnTo>
                <a:lnTo>
                  <a:pt x="2058" y="10"/>
                </a:lnTo>
                <a:close/>
                <a:moveTo>
                  <a:pt x="1776" y="631"/>
                </a:moveTo>
                <a:lnTo>
                  <a:pt x="1991" y="10"/>
                </a:lnTo>
                <a:lnTo>
                  <a:pt x="1871" y="10"/>
                </a:lnTo>
                <a:lnTo>
                  <a:pt x="1780" y="294"/>
                </a:lnTo>
                <a:lnTo>
                  <a:pt x="1771" y="322"/>
                </a:lnTo>
                <a:lnTo>
                  <a:pt x="1762" y="351"/>
                </a:lnTo>
                <a:lnTo>
                  <a:pt x="1754" y="379"/>
                </a:lnTo>
                <a:lnTo>
                  <a:pt x="1746" y="407"/>
                </a:lnTo>
                <a:lnTo>
                  <a:pt x="1738" y="435"/>
                </a:lnTo>
                <a:lnTo>
                  <a:pt x="1730" y="463"/>
                </a:lnTo>
                <a:lnTo>
                  <a:pt x="1724" y="491"/>
                </a:lnTo>
                <a:lnTo>
                  <a:pt x="1717" y="518"/>
                </a:lnTo>
                <a:lnTo>
                  <a:pt x="1715" y="518"/>
                </a:lnTo>
                <a:lnTo>
                  <a:pt x="1709" y="491"/>
                </a:lnTo>
                <a:lnTo>
                  <a:pt x="1702" y="462"/>
                </a:lnTo>
                <a:lnTo>
                  <a:pt x="1695" y="434"/>
                </a:lnTo>
                <a:lnTo>
                  <a:pt x="1688" y="406"/>
                </a:lnTo>
                <a:lnTo>
                  <a:pt x="1680" y="379"/>
                </a:lnTo>
                <a:lnTo>
                  <a:pt x="1672" y="350"/>
                </a:lnTo>
                <a:lnTo>
                  <a:pt x="1663" y="321"/>
                </a:lnTo>
                <a:lnTo>
                  <a:pt x="1654" y="292"/>
                </a:lnTo>
                <a:lnTo>
                  <a:pt x="1570" y="10"/>
                </a:lnTo>
                <a:lnTo>
                  <a:pt x="1447" y="10"/>
                </a:lnTo>
                <a:lnTo>
                  <a:pt x="1647" y="631"/>
                </a:lnTo>
                <a:lnTo>
                  <a:pt x="1776" y="631"/>
                </a:lnTo>
                <a:close/>
                <a:moveTo>
                  <a:pt x="1090" y="97"/>
                </a:moveTo>
                <a:lnTo>
                  <a:pt x="1101" y="95"/>
                </a:lnTo>
                <a:lnTo>
                  <a:pt x="1117" y="93"/>
                </a:lnTo>
                <a:lnTo>
                  <a:pt x="1136" y="92"/>
                </a:lnTo>
                <a:lnTo>
                  <a:pt x="1161" y="91"/>
                </a:lnTo>
                <a:lnTo>
                  <a:pt x="1174" y="92"/>
                </a:lnTo>
                <a:lnTo>
                  <a:pt x="1187" y="93"/>
                </a:lnTo>
                <a:lnTo>
                  <a:pt x="1199" y="95"/>
                </a:lnTo>
                <a:lnTo>
                  <a:pt x="1210" y="97"/>
                </a:lnTo>
                <a:lnTo>
                  <a:pt x="1222" y="100"/>
                </a:lnTo>
                <a:lnTo>
                  <a:pt x="1231" y="105"/>
                </a:lnTo>
                <a:lnTo>
                  <a:pt x="1240" y="109"/>
                </a:lnTo>
                <a:lnTo>
                  <a:pt x="1248" y="115"/>
                </a:lnTo>
                <a:lnTo>
                  <a:pt x="1256" y="121"/>
                </a:lnTo>
                <a:lnTo>
                  <a:pt x="1263" y="130"/>
                </a:lnTo>
                <a:lnTo>
                  <a:pt x="1268" y="137"/>
                </a:lnTo>
                <a:lnTo>
                  <a:pt x="1273" y="146"/>
                </a:lnTo>
                <a:lnTo>
                  <a:pt x="1277" y="156"/>
                </a:lnTo>
                <a:lnTo>
                  <a:pt x="1279" y="167"/>
                </a:lnTo>
                <a:lnTo>
                  <a:pt x="1281" y="178"/>
                </a:lnTo>
                <a:lnTo>
                  <a:pt x="1281" y="190"/>
                </a:lnTo>
                <a:lnTo>
                  <a:pt x="1281" y="202"/>
                </a:lnTo>
                <a:lnTo>
                  <a:pt x="1279" y="212"/>
                </a:lnTo>
                <a:lnTo>
                  <a:pt x="1277" y="222"/>
                </a:lnTo>
                <a:lnTo>
                  <a:pt x="1273" y="232"/>
                </a:lnTo>
                <a:lnTo>
                  <a:pt x="1268" y="242"/>
                </a:lnTo>
                <a:lnTo>
                  <a:pt x="1263" y="250"/>
                </a:lnTo>
                <a:lnTo>
                  <a:pt x="1255" y="257"/>
                </a:lnTo>
                <a:lnTo>
                  <a:pt x="1248" y="264"/>
                </a:lnTo>
                <a:lnTo>
                  <a:pt x="1240" y="271"/>
                </a:lnTo>
                <a:lnTo>
                  <a:pt x="1231" y="277"/>
                </a:lnTo>
                <a:lnTo>
                  <a:pt x="1221" y="281"/>
                </a:lnTo>
                <a:lnTo>
                  <a:pt x="1209" y="285"/>
                </a:lnTo>
                <a:lnTo>
                  <a:pt x="1197" y="288"/>
                </a:lnTo>
                <a:lnTo>
                  <a:pt x="1185" y="291"/>
                </a:lnTo>
                <a:lnTo>
                  <a:pt x="1171" y="292"/>
                </a:lnTo>
                <a:lnTo>
                  <a:pt x="1158" y="292"/>
                </a:lnTo>
                <a:lnTo>
                  <a:pt x="1090" y="292"/>
                </a:lnTo>
                <a:lnTo>
                  <a:pt x="1090" y="97"/>
                </a:lnTo>
                <a:close/>
                <a:moveTo>
                  <a:pt x="978" y="631"/>
                </a:moveTo>
                <a:lnTo>
                  <a:pt x="1090" y="631"/>
                </a:lnTo>
                <a:lnTo>
                  <a:pt x="1090" y="375"/>
                </a:lnTo>
                <a:lnTo>
                  <a:pt x="1148" y="375"/>
                </a:lnTo>
                <a:lnTo>
                  <a:pt x="1159" y="377"/>
                </a:lnTo>
                <a:lnTo>
                  <a:pt x="1170" y="378"/>
                </a:lnTo>
                <a:lnTo>
                  <a:pt x="1180" y="380"/>
                </a:lnTo>
                <a:lnTo>
                  <a:pt x="1190" y="382"/>
                </a:lnTo>
                <a:lnTo>
                  <a:pt x="1198" y="385"/>
                </a:lnTo>
                <a:lnTo>
                  <a:pt x="1206" y="389"/>
                </a:lnTo>
                <a:lnTo>
                  <a:pt x="1213" y="394"/>
                </a:lnTo>
                <a:lnTo>
                  <a:pt x="1221" y="400"/>
                </a:lnTo>
                <a:lnTo>
                  <a:pt x="1227" y="407"/>
                </a:lnTo>
                <a:lnTo>
                  <a:pt x="1233" y="415"/>
                </a:lnTo>
                <a:lnTo>
                  <a:pt x="1238" y="424"/>
                </a:lnTo>
                <a:lnTo>
                  <a:pt x="1243" y="433"/>
                </a:lnTo>
                <a:lnTo>
                  <a:pt x="1247" y="444"/>
                </a:lnTo>
                <a:lnTo>
                  <a:pt x="1251" y="457"/>
                </a:lnTo>
                <a:lnTo>
                  <a:pt x="1255" y="470"/>
                </a:lnTo>
                <a:lnTo>
                  <a:pt x="1259" y="485"/>
                </a:lnTo>
                <a:lnTo>
                  <a:pt x="1272" y="537"/>
                </a:lnTo>
                <a:lnTo>
                  <a:pt x="1283" y="579"/>
                </a:lnTo>
                <a:lnTo>
                  <a:pt x="1288" y="597"/>
                </a:lnTo>
                <a:lnTo>
                  <a:pt x="1292" y="611"/>
                </a:lnTo>
                <a:lnTo>
                  <a:pt x="1297" y="622"/>
                </a:lnTo>
                <a:lnTo>
                  <a:pt x="1301" y="631"/>
                </a:lnTo>
                <a:lnTo>
                  <a:pt x="1417" y="631"/>
                </a:lnTo>
                <a:lnTo>
                  <a:pt x="1413" y="619"/>
                </a:lnTo>
                <a:lnTo>
                  <a:pt x="1406" y="605"/>
                </a:lnTo>
                <a:lnTo>
                  <a:pt x="1401" y="585"/>
                </a:lnTo>
                <a:lnTo>
                  <a:pt x="1395" y="565"/>
                </a:lnTo>
                <a:lnTo>
                  <a:pt x="1389" y="540"/>
                </a:lnTo>
                <a:lnTo>
                  <a:pt x="1382" y="514"/>
                </a:lnTo>
                <a:lnTo>
                  <a:pt x="1376" y="487"/>
                </a:lnTo>
                <a:lnTo>
                  <a:pt x="1368" y="458"/>
                </a:lnTo>
                <a:lnTo>
                  <a:pt x="1362" y="436"/>
                </a:lnTo>
                <a:lnTo>
                  <a:pt x="1354" y="416"/>
                </a:lnTo>
                <a:lnTo>
                  <a:pt x="1346" y="398"/>
                </a:lnTo>
                <a:lnTo>
                  <a:pt x="1336" y="382"/>
                </a:lnTo>
                <a:lnTo>
                  <a:pt x="1330" y="374"/>
                </a:lnTo>
                <a:lnTo>
                  <a:pt x="1324" y="367"/>
                </a:lnTo>
                <a:lnTo>
                  <a:pt x="1318" y="361"/>
                </a:lnTo>
                <a:lnTo>
                  <a:pt x="1312" y="355"/>
                </a:lnTo>
                <a:lnTo>
                  <a:pt x="1305" y="350"/>
                </a:lnTo>
                <a:lnTo>
                  <a:pt x="1298" y="346"/>
                </a:lnTo>
                <a:lnTo>
                  <a:pt x="1290" y="342"/>
                </a:lnTo>
                <a:lnTo>
                  <a:pt x="1282" y="337"/>
                </a:lnTo>
                <a:lnTo>
                  <a:pt x="1282" y="335"/>
                </a:lnTo>
                <a:lnTo>
                  <a:pt x="1292" y="330"/>
                </a:lnTo>
                <a:lnTo>
                  <a:pt x="1304" y="326"/>
                </a:lnTo>
                <a:lnTo>
                  <a:pt x="1314" y="320"/>
                </a:lnTo>
                <a:lnTo>
                  <a:pt x="1324" y="314"/>
                </a:lnTo>
                <a:lnTo>
                  <a:pt x="1334" y="306"/>
                </a:lnTo>
                <a:lnTo>
                  <a:pt x="1343" y="298"/>
                </a:lnTo>
                <a:lnTo>
                  <a:pt x="1352" y="289"/>
                </a:lnTo>
                <a:lnTo>
                  <a:pt x="1360" y="280"/>
                </a:lnTo>
                <a:lnTo>
                  <a:pt x="1367" y="270"/>
                </a:lnTo>
                <a:lnTo>
                  <a:pt x="1374" y="258"/>
                </a:lnTo>
                <a:lnTo>
                  <a:pt x="1380" y="247"/>
                </a:lnTo>
                <a:lnTo>
                  <a:pt x="1385" y="235"/>
                </a:lnTo>
                <a:lnTo>
                  <a:pt x="1389" y="222"/>
                </a:lnTo>
                <a:lnTo>
                  <a:pt x="1392" y="209"/>
                </a:lnTo>
                <a:lnTo>
                  <a:pt x="1394" y="194"/>
                </a:lnTo>
                <a:lnTo>
                  <a:pt x="1394" y="180"/>
                </a:lnTo>
                <a:lnTo>
                  <a:pt x="1393" y="160"/>
                </a:lnTo>
                <a:lnTo>
                  <a:pt x="1391" y="142"/>
                </a:lnTo>
                <a:lnTo>
                  <a:pt x="1386" y="124"/>
                </a:lnTo>
                <a:lnTo>
                  <a:pt x="1381" y="108"/>
                </a:lnTo>
                <a:lnTo>
                  <a:pt x="1373" y="94"/>
                </a:lnTo>
                <a:lnTo>
                  <a:pt x="1363" y="79"/>
                </a:lnTo>
                <a:lnTo>
                  <a:pt x="1353" y="67"/>
                </a:lnTo>
                <a:lnTo>
                  <a:pt x="1341" y="56"/>
                </a:lnTo>
                <a:lnTo>
                  <a:pt x="1333" y="49"/>
                </a:lnTo>
                <a:lnTo>
                  <a:pt x="1324" y="43"/>
                </a:lnTo>
                <a:lnTo>
                  <a:pt x="1315" y="38"/>
                </a:lnTo>
                <a:lnTo>
                  <a:pt x="1306" y="33"/>
                </a:lnTo>
                <a:lnTo>
                  <a:pt x="1296" y="28"/>
                </a:lnTo>
                <a:lnTo>
                  <a:pt x="1285" y="24"/>
                </a:lnTo>
                <a:lnTo>
                  <a:pt x="1275" y="21"/>
                </a:lnTo>
                <a:lnTo>
                  <a:pt x="1263" y="17"/>
                </a:lnTo>
                <a:lnTo>
                  <a:pt x="1238" y="12"/>
                </a:lnTo>
                <a:lnTo>
                  <a:pt x="1211" y="8"/>
                </a:lnTo>
                <a:lnTo>
                  <a:pt x="1181" y="6"/>
                </a:lnTo>
                <a:lnTo>
                  <a:pt x="1150" y="5"/>
                </a:lnTo>
                <a:lnTo>
                  <a:pt x="1125" y="5"/>
                </a:lnTo>
                <a:lnTo>
                  <a:pt x="1101" y="6"/>
                </a:lnTo>
                <a:lnTo>
                  <a:pt x="1078" y="7"/>
                </a:lnTo>
                <a:lnTo>
                  <a:pt x="1055" y="9"/>
                </a:lnTo>
                <a:lnTo>
                  <a:pt x="1034" y="11"/>
                </a:lnTo>
                <a:lnTo>
                  <a:pt x="1014" y="13"/>
                </a:lnTo>
                <a:lnTo>
                  <a:pt x="995" y="15"/>
                </a:lnTo>
                <a:lnTo>
                  <a:pt x="978" y="19"/>
                </a:lnTo>
                <a:lnTo>
                  <a:pt x="978" y="631"/>
                </a:lnTo>
                <a:close/>
                <a:moveTo>
                  <a:pt x="852" y="263"/>
                </a:moveTo>
                <a:lnTo>
                  <a:pt x="617" y="263"/>
                </a:lnTo>
                <a:lnTo>
                  <a:pt x="617" y="104"/>
                </a:lnTo>
                <a:lnTo>
                  <a:pt x="865" y="104"/>
                </a:lnTo>
                <a:lnTo>
                  <a:pt x="865" y="10"/>
                </a:lnTo>
                <a:lnTo>
                  <a:pt x="504" y="10"/>
                </a:lnTo>
                <a:lnTo>
                  <a:pt x="504" y="631"/>
                </a:lnTo>
                <a:lnTo>
                  <a:pt x="879" y="631"/>
                </a:lnTo>
                <a:lnTo>
                  <a:pt x="879" y="537"/>
                </a:lnTo>
                <a:lnTo>
                  <a:pt x="617" y="537"/>
                </a:lnTo>
                <a:lnTo>
                  <a:pt x="617" y="355"/>
                </a:lnTo>
                <a:lnTo>
                  <a:pt x="852" y="355"/>
                </a:lnTo>
                <a:lnTo>
                  <a:pt x="852" y="263"/>
                </a:lnTo>
                <a:close/>
                <a:moveTo>
                  <a:pt x="0" y="601"/>
                </a:moveTo>
                <a:lnTo>
                  <a:pt x="14" y="609"/>
                </a:lnTo>
                <a:lnTo>
                  <a:pt x="32" y="616"/>
                </a:lnTo>
                <a:lnTo>
                  <a:pt x="50" y="622"/>
                </a:lnTo>
                <a:lnTo>
                  <a:pt x="72" y="629"/>
                </a:lnTo>
                <a:lnTo>
                  <a:pt x="94" y="634"/>
                </a:lnTo>
                <a:lnTo>
                  <a:pt x="118" y="637"/>
                </a:lnTo>
                <a:lnTo>
                  <a:pt x="143" y="640"/>
                </a:lnTo>
                <a:lnTo>
                  <a:pt x="167" y="641"/>
                </a:lnTo>
                <a:lnTo>
                  <a:pt x="196" y="640"/>
                </a:lnTo>
                <a:lnTo>
                  <a:pt x="224" y="637"/>
                </a:lnTo>
                <a:lnTo>
                  <a:pt x="236" y="635"/>
                </a:lnTo>
                <a:lnTo>
                  <a:pt x="248" y="632"/>
                </a:lnTo>
                <a:lnTo>
                  <a:pt x="261" y="629"/>
                </a:lnTo>
                <a:lnTo>
                  <a:pt x="272" y="625"/>
                </a:lnTo>
                <a:lnTo>
                  <a:pt x="282" y="621"/>
                </a:lnTo>
                <a:lnTo>
                  <a:pt x="293" y="617"/>
                </a:lnTo>
                <a:lnTo>
                  <a:pt x="303" y="613"/>
                </a:lnTo>
                <a:lnTo>
                  <a:pt x="312" y="608"/>
                </a:lnTo>
                <a:lnTo>
                  <a:pt x="321" y="603"/>
                </a:lnTo>
                <a:lnTo>
                  <a:pt x="330" y="597"/>
                </a:lnTo>
                <a:lnTo>
                  <a:pt x="338" y="591"/>
                </a:lnTo>
                <a:lnTo>
                  <a:pt x="345" y="584"/>
                </a:lnTo>
                <a:lnTo>
                  <a:pt x="352" y="578"/>
                </a:lnTo>
                <a:lnTo>
                  <a:pt x="358" y="571"/>
                </a:lnTo>
                <a:lnTo>
                  <a:pt x="365" y="564"/>
                </a:lnTo>
                <a:lnTo>
                  <a:pt x="371" y="557"/>
                </a:lnTo>
                <a:lnTo>
                  <a:pt x="380" y="541"/>
                </a:lnTo>
                <a:lnTo>
                  <a:pt x="388" y="526"/>
                </a:lnTo>
                <a:lnTo>
                  <a:pt x="394" y="508"/>
                </a:lnTo>
                <a:lnTo>
                  <a:pt x="400" y="491"/>
                </a:lnTo>
                <a:lnTo>
                  <a:pt x="402" y="472"/>
                </a:lnTo>
                <a:lnTo>
                  <a:pt x="403" y="454"/>
                </a:lnTo>
                <a:lnTo>
                  <a:pt x="402" y="437"/>
                </a:lnTo>
                <a:lnTo>
                  <a:pt x="401" y="422"/>
                </a:lnTo>
                <a:lnTo>
                  <a:pt x="397" y="407"/>
                </a:lnTo>
                <a:lnTo>
                  <a:pt x="393" y="393"/>
                </a:lnTo>
                <a:lnTo>
                  <a:pt x="387" y="380"/>
                </a:lnTo>
                <a:lnTo>
                  <a:pt x="381" y="367"/>
                </a:lnTo>
                <a:lnTo>
                  <a:pt x="373" y="355"/>
                </a:lnTo>
                <a:lnTo>
                  <a:pt x="364" y="344"/>
                </a:lnTo>
                <a:lnTo>
                  <a:pt x="353" y="332"/>
                </a:lnTo>
                <a:lnTo>
                  <a:pt x="341" y="322"/>
                </a:lnTo>
                <a:lnTo>
                  <a:pt x="328" y="313"/>
                </a:lnTo>
                <a:lnTo>
                  <a:pt x="313" y="303"/>
                </a:lnTo>
                <a:lnTo>
                  <a:pt x="298" y="294"/>
                </a:lnTo>
                <a:lnTo>
                  <a:pt x="281" y="286"/>
                </a:lnTo>
                <a:lnTo>
                  <a:pt x="263" y="278"/>
                </a:lnTo>
                <a:lnTo>
                  <a:pt x="243" y="270"/>
                </a:lnTo>
                <a:lnTo>
                  <a:pt x="215" y="258"/>
                </a:lnTo>
                <a:lnTo>
                  <a:pt x="190" y="247"/>
                </a:lnTo>
                <a:lnTo>
                  <a:pt x="179" y="242"/>
                </a:lnTo>
                <a:lnTo>
                  <a:pt x="169" y="236"/>
                </a:lnTo>
                <a:lnTo>
                  <a:pt x="161" y="230"/>
                </a:lnTo>
                <a:lnTo>
                  <a:pt x="153" y="224"/>
                </a:lnTo>
                <a:lnTo>
                  <a:pt x="146" y="219"/>
                </a:lnTo>
                <a:lnTo>
                  <a:pt x="141" y="213"/>
                </a:lnTo>
                <a:lnTo>
                  <a:pt x="135" y="206"/>
                </a:lnTo>
                <a:lnTo>
                  <a:pt x="131" y="200"/>
                </a:lnTo>
                <a:lnTo>
                  <a:pt x="128" y="192"/>
                </a:lnTo>
                <a:lnTo>
                  <a:pt x="126" y="184"/>
                </a:lnTo>
                <a:lnTo>
                  <a:pt x="125" y="177"/>
                </a:lnTo>
                <a:lnTo>
                  <a:pt x="125" y="168"/>
                </a:lnTo>
                <a:lnTo>
                  <a:pt x="125" y="162"/>
                </a:lnTo>
                <a:lnTo>
                  <a:pt x="126" y="154"/>
                </a:lnTo>
                <a:lnTo>
                  <a:pt x="128" y="147"/>
                </a:lnTo>
                <a:lnTo>
                  <a:pt x="130" y="141"/>
                </a:lnTo>
                <a:lnTo>
                  <a:pt x="134" y="135"/>
                </a:lnTo>
                <a:lnTo>
                  <a:pt x="139" y="129"/>
                </a:lnTo>
                <a:lnTo>
                  <a:pt x="143" y="122"/>
                </a:lnTo>
                <a:lnTo>
                  <a:pt x="149" y="117"/>
                </a:lnTo>
                <a:lnTo>
                  <a:pt x="156" y="112"/>
                </a:lnTo>
                <a:lnTo>
                  <a:pt x="163" y="107"/>
                </a:lnTo>
                <a:lnTo>
                  <a:pt x="171" y="103"/>
                </a:lnTo>
                <a:lnTo>
                  <a:pt x="181" y="100"/>
                </a:lnTo>
                <a:lnTo>
                  <a:pt x="191" y="97"/>
                </a:lnTo>
                <a:lnTo>
                  <a:pt x="202" y="95"/>
                </a:lnTo>
                <a:lnTo>
                  <a:pt x="215" y="94"/>
                </a:lnTo>
                <a:lnTo>
                  <a:pt x="227" y="94"/>
                </a:lnTo>
                <a:lnTo>
                  <a:pt x="248" y="94"/>
                </a:lnTo>
                <a:lnTo>
                  <a:pt x="268" y="96"/>
                </a:lnTo>
                <a:lnTo>
                  <a:pt x="285" y="100"/>
                </a:lnTo>
                <a:lnTo>
                  <a:pt x="302" y="104"/>
                </a:lnTo>
                <a:lnTo>
                  <a:pt x="317" y="108"/>
                </a:lnTo>
                <a:lnTo>
                  <a:pt x="331" y="113"/>
                </a:lnTo>
                <a:lnTo>
                  <a:pt x="342" y="118"/>
                </a:lnTo>
                <a:lnTo>
                  <a:pt x="351" y="122"/>
                </a:lnTo>
                <a:lnTo>
                  <a:pt x="378" y="31"/>
                </a:lnTo>
                <a:lnTo>
                  <a:pt x="366" y="25"/>
                </a:lnTo>
                <a:lnTo>
                  <a:pt x="350" y="20"/>
                </a:lnTo>
                <a:lnTo>
                  <a:pt x="335" y="14"/>
                </a:lnTo>
                <a:lnTo>
                  <a:pt x="316" y="9"/>
                </a:lnTo>
                <a:lnTo>
                  <a:pt x="298" y="6"/>
                </a:lnTo>
                <a:lnTo>
                  <a:pt x="276" y="3"/>
                </a:lnTo>
                <a:lnTo>
                  <a:pt x="254" y="1"/>
                </a:lnTo>
                <a:lnTo>
                  <a:pt x="229" y="0"/>
                </a:lnTo>
                <a:lnTo>
                  <a:pt x="204" y="1"/>
                </a:lnTo>
                <a:lnTo>
                  <a:pt x="182" y="4"/>
                </a:lnTo>
                <a:lnTo>
                  <a:pt x="159" y="8"/>
                </a:lnTo>
                <a:lnTo>
                  <a:pt x="139" y="14"/>
                </a:lnTo>
                <a:lnTo>
                  <a:pt x="119" y="22"/>
                </a:lnTo>
                <a:lnTo>
                  <a:pt x="101" y="30"/>
                </a:lnTo>
                <a:lnTo>
                  <a:pt x="84" y="40"/>
                </a:lnTo>
                <a:lnTo>
                  <a:pt x="70" y="51"/>
                </a:lnTo>
                <a:lnTo>
                  <a:pt x="56" y="64"/>
                </a:lnTo>
                <a:lnTo>
                  <a:pt x="44" y="77"/>
                </a:lnTo>
                <a:lnTo>
                  <a:pt x="34" y="93"/>
                </a:lnTo>
                <a:lnTo>
                  <a:pt x="26" y="108"/>
                </a:lnTo>
                <a:lnTo>
                  <a:pt x="18" y="124"/>
                </a:lnTo>
                <a:lnTo>
                  <a:pt x="14" y="142"/>
                </a:lnTo>
                <a:lnTo>
                  <a:pt x="11" y="159"/>
                </a:lnTo>
                <a:lnTo>
                  <a:pt x="10" y="179"/>
                </a:lnTo>
                <a:lnTo>
                  <a:pt x="11" y="194"/>
                </a:lnTo>
                <a:lnTo>
                  <a:pt x="13" y="211"/>
                </a:lnTo>
                <a:lnTo>
                  <a:pt x="16" y="225"/>
                </a:lnTo>
                <a:lnTo>
                  <a:pt x="21" y="240"/>
                </a:lnTo>
                <a:lnTo>
                  <a:pt x="29" y="253"/>
                </a:lnTo>
                <a:lnTo>
                  <a:pt x="36" y="265"/>
                </a:lnTo>
                <a:lnTo>
                  <a:pt x="45" y="277"/>
                </a:lnTo>
                <a:lnTo>
                  <a:pt x="55" y="288"/>
                </a:lnTo>
                <a:lnTo>
                  <a:pt x="67" y="299"/>
                </a:lnTo>
                <a:lnTo>
                  <a:pt x="80" y="310"/>
                </a:lnTo>
                <a:lnTo>
                  <a:pt x="93" y="319"/>
                </a:lnTo>
                <a:lnTo>
                  <a:pt x="109" y="328"/>
                </a:lnTo>
                <a:lnTo>
                  <a:pt x="124" y="336"/>
                </a:lnTo>
                <a:lnTo>
                  <a:pt x="142" y="345"/>
                </a:lnTo>
                <a:lnTo>
                  <a:pt x="159" y="352"/>
                </a:lnTo>
                <a:lnTo>
                  <a:pt x="178" y="359"/>
                </a:lnTo>
                <a:lnTo>
                  <a:pt x="205" y="369"/>
                </a:lnTo>
                <a:lnTo>
                  <a:pt x="228" y="381"/>
                </a:lnTo>
                <a:lnTo>
                  <a:pt x="238" y="386"/>
                </a:lnTo>
                <a:lnTo>
                  <a:pt x="247" y="392"/>
                </a:lnTo>
                <a:lnTo>
                  <a:pt x="255" y="397"/>
                </a:lnTo>
                <a:lnTo>
                  <a:pt x="262" y="403"/>
                </a:lnTo>
                <a:lnTo>
                  <a:pt x="268" y="409"/>
                </a:lnTo>
                <a:lnTo>
                  <a:pt x="273" y="417"/>
                </a:lnTo>
                <a:lnTo>
                  <a:pt x="278" y="423"/>
                </a:lnTo>
                <a:lnTo>
                  <a:pt x="281" y="430"/>
                </a:lnTo>
                <a:lnTo>
                  <a:pt x="284" y="437"/>
                </a:lnTo>
                <a:lnTo>
                  <a:pt x="287" y="445"/>
                </a:lnTo>
                <a:lnTo>
                  <a:pt x="288" y="454"/>
                </a:lnTo>
                <a:lnTo>
                  <a:pt x="288" y="462"/>
                </a:lnTo>
                <a:lnTo>
                  <a:pt x="288" y="471"/>
                </a:lnTo>
                <a:lnTo>
                  <a:pt x="285" y="480"/>
                </a:lnTo>
                <a:lnTo>
                  <a:pt x="283" y="489"/>
                </a:lnTo>
                <a:lnTo>
                  <a:pt x="280" y="497"/>
                </a:lnTo>
                <a:lnTo>
                  <a:pt x="276" y="504"/>
                </a:lnTo>
                <a:lnTo>
                  <a:pt x="271" y="511"/>
                </a:lnTo>
                <a:lnTo>
                  <a:pt x="265" y="517"/>
                </a:lnTo>
                <a:lnTo>
                  <a:pt x="259" y="524"/>
                </a:lnTo>
                <a:lnTo>
                  <a:pt x="251" y="529"/>
                </a:lnTo>
                <a:lnTo>
                  <a:pt x="242" y="533"/>
                </a:lnTo>
                <a:lnTo>
                  <a:pt x="233" y="537"/>
                </a:lnTo>
                <a:lnTo>
                  <a:pt x="223" y="540"/>
                </a:lnTo>
                <a:lnTo>
                  <a:pt x="213" y="543"/>
                </a:lnTo>
                <a:lnTo>
                  <a:pt x="200" y="545"/>
                </a:lnTo>
                <a:lnTo>
                  <a:pt x="188" y="546"/>
                </a:lnTo>
                <a:lnTo>
                  <a:pt x="175" y="546"/>
                </a:lnTo>
                <a:lnTo>
                  <a:pt x="154" y="546"/>
                </a:lnTo>
                <a:lnTo>
                  <a:pt x="132" y="543"/>
                </a:lnTo>
                <a:lnTo>
                  <a:pt x="112" y="540"/>
                </a:lnTo>
                <a:lnTo>
                  <a:pt x="92" y="535"/>
                </a:lnTo>
                <a:lnTo>
                  <a:pt x="74" y="529"/>
                </a:lnTo>
                <a:lnTo>
                  <a:pt x="56" y="523"/>
                </a:lnTo>
                <a:lnTo>
                  <a:pt x="40" y="514"/>
                </a:lnTo>
                <a:lnTo>
                  <a:pt x="26" y="507"/>
                </a:lnTo>
                <a:lnTo>
                  <a:pt x="0" y="601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7262280" y="6593400"/>
            <a:ext cx="1040040" cy="111240"/>
          </a:xfrm>
          <a:custGeom>
            <a:avLst/>
            <a:gdLst/>
            <a:ahLst/>
            <a:rect l="l" t="t" r="r" b="b"/>
            <a:pathLst>
              <a:path w="5893" h="641">
                <a:moveTo>
                  <a:pt x="5686" y="631"/>
                </a:moveTo>
                <a:lnTo>
                  <a:pt x="5686" y="369"/>
                </a:lnTo>
                <a:lnTo>
                  <a:pt x="5893" y="10"/>
                </a:lnTo>
                <a:lnTo>
                  <a:pt x="5764" y="10"/>
                </a:lnTo>
                <a:lnTo>
                  <a:pt x="5690" y="169"/>
                </a:lnTo>
                <a:lnTo>
                  <a:pt x="5675" y="202"/>
                </a:lnTo>
                <a:lnTo>
                  <a:pt x="5661" y="232"/>
                </a:lnTo>
                <a:lnTo>
                  <a:pt x="5648" y="262"/>
                </a:lnTo>
                <a:lnTo>
                  <a:pt x="5636" y="292"/>
                </a:lnTo>
                <a:lnTo>
                  <a:pt x="5635" y="292"/>
                </a:lnTo>
                <a:lnTo>
                  <a:pt x="5621" y="261"/>
                </a:lnTo>
                <a:lnTo>
                  <a:pt x="5609" y="232"/>
                </a:lnTo>
                <a:lnTo>
                  <a:pt x="5596" y="202"/>
                </a:lnTo>
                <a:lnTo>
                  <a:pt x="5580" y="170"/>
                </a:lnTo>
                <a:lnTo>
                  <a:pt x="5506" y="10"/>
                </a:lnTo>
                <a:lnTo>
                  <a:pt x="5377" y="10"/>
                </a:lnTo>
                <a:lnTo>
                  <a:pt x="5573" y="372"/>
                </a:lnTo>
                <a:lnTo>
                  <a:pt x="5573" y="631"/>
                </a:lnTo>
                <a:lnTo>
                  <a:pt x="5686" y="631"/>
                </a:lnTo>
                <a:close/>
                <a:moveTo>
                  <a:pt x="5318" y="523"/>
                </a:moveTo>
                <a:lnTo>
                  <a:pt x="5306" y="528"/>
                </a:lnTo>
                <a:lnTo>
                  <a:pt x="5293" y="532"/>
                </a:lnTo>
                <a:lnTo>
                  <a:pt x="5277" y="536"/>
                </a:lnTo>
                <a:lnTo>
                  <a:pt x="5262" y="539"/>
                </a:lnTo>
                <a:lnTo>
                  <a:pt x="5245" y="542"/>
                </a:lnTo>
                <a:lnTo>
                  <a:pt x="5229" y="544"/>
                </a:lnTo>
                <a:lnTo>
                  <a:pt x="5211" y="545"/>
                </a:lnTo>
                <a:lnTo>
                  <a:pt x="5194" y="545"/>
                </a:lnTo>
                <a:lnTo>
                  <a:pt x="5182" y="545"/>
                </a:lnTo>
                <a:lnTo>
                  <a:pt x="5169" y="544"/>
                </a:lnTo>
                <a:lnTo>
                  <a:pt x="5157" y="543"/>
                </a:lnTo>
                <a:lnTo>
                  <a:pt x="5146" y="541"/>
                </a:lnTo>
                <a:lnTo>
                  <a:pt x="5134" y="539"/>
                </a:lnTo>
                <a:lnTo>
                  <a:pt x="5124" y="537"/>
                </a:lnTo>
                <a:lnTo>
                  <a:pt x="5113" y="534"/>
                </a:lnTo>
                <a:lnTo>
                  <a:pt x="5104" y="530"/>
                </a:lnTo>
                <a:lnTo>
                  <a:pt x="5093" y="526"/>
                </a:lnTo>
                <a:lnTo>
                  <a:pt x="5084" y="522"/>
                </a:lnTo>
                <a:lnTo>
                  <a:pt x="5075" y="516"/>
                </a:lnTo>
                <a:lnTo>
                  <a:pt x="5067" y="511"/>
                </a:lnTo>
                <a:lnTo>
                  <a:pt x="5057" y="505"/>
                </a:lnTo>
                <a:lnTo>
                  <a:pt x="5050" y="499"/>
                </a:lnTo>
                <a:lnTo>
                  <a:pt x="5042" y="492"/>
                </a:lnTo>
                <a:lnTo>
                  <a:pt x="5036" y="486"/>
                </a:lnTo>
                <a:lnTo>
                  <a:pt x="5029" y="477"/>
                </a:lnTo>
                <a:lnTo>
                  <a:pt x="5022" y="470"/>
                </a:lnTo>
                <a:lnTo>
                  <a:pt x="5016" y="462"/>
                </a:lnTo>
                <a:lnTo>
                  <a:pt x="5011" y="453"/>
                </a:lnTo>
                <a:lnTo>
                  <a:pt x="5006" y="443"/>
                </a:lnTo>
                <a:lnTo>
                  <a:pt x="5001" y="434"/>
                </a:lnTo>
                <a:lnTo>
                  <a:pt x="4997" y="425"/>
                </a:lnTo>
                <a:lnTo>
                  <a:pt x="4993" y="415"/>
                </a:lnTo>
                <a:lnTo>
                  <a:pt x="4986" y="393"/>
                </a:lnTo>
                <a:lnTo>
                  <a:pt x="4982" y="371"/>
                </a:lnTo>
                <a:lnTo>
                  <a:pt x="4979" y="347"/>
                </a:lnTo>
                <a:lnTo>
                  <a:pt x="4978" y="322"/>
                </a:lnTo>
                <a:lnTo>
                  <a:pt x="4979" y="309"/>
                </a:lnTo>
                <a:lnTo>
                  <a:pt x="4979" y="295"/>
                </a:lnTo>
                <a:lnTo>
                  <a:pt x="4981" y="282"/>
                </a:lnTo>
                <a:lnTo>
                  <a:pt x="4982" y="270"/>
                </a:lnTo>
                <a:lnTo>
                  <a:pt x="4985" y="257"/>
                </a:lnTo>
                <a:lnTo>
                  <a:pt x="4987" y="246"/>
                </a:lnTo>
                <a:lnTo>
                  <a:pt x="4991" y="235"/>
                </a:lnTo>
                <a:lnTo>
                  <a:pt x="4995" y="223"/>
                </a:lnTo>
                <a:lnTo>
                  <a:pt x="4999" y="213"/>
                </a:lnTo>
                <a:lnTo>
                  <a:pt x="5004" y="203"/>
                </a:lnTo>
                <a:lnTo>
                  <a:pt x="5008" y="193"/>
                </a:lnTo>
                <a:lnTo>
                  <a:pt x="5014" y="184"/>
                </a:lnTo>
                <a:lnTo>
                  <a:pt x="5019" y="176"/>
                </a:lnTo>
                <a:lnTo>
                  <a:pt x="5026" y="168"/>
                </a:lnTo>
                <a:lnTo>
                  <a:pt x="5033" y="159"/>
                </a:lnTo>
                <a:lnTo>
                  <a:pt x="5040" y="152"/>
                </a:lnTo>
                <a:lnTo>
                  <a:pt x="5047" y="145"/>
                </a:lnTo>
                <a:lnTo>
                  <a:pt x="5055" y="139"/>
                </a:lnTo>
                <a:lnTo>
                  <a:pt x="5063" y="133"/>
                </a:lnTo>
                <a:lnTo>
                  <a:pt x="5072" y="127"/>
                </a:lnTo>
                <a:lnTo>
                  <a:pt x="5080" y="121"/>
                </a:lnTo>
                <a:lnTo>
                  <a:pt x="5089" y="117"/>
                </a:lnTo>
                <a:lnTo>
                  <a:pt x="5098" y="112"/>
                </a:lnTo>
                <a:lnTo>
                  <a:pt x="5109" y="109"/>
                </a:lnTo>
                <a:lnTo>
                  <a:pt x="5129" y="102"/>
                </a:lnTo>
                <a:lnTo>
                  <a:pt x="5150" y="98"/>
                </a:lnTo>
                <a:lnTo>
                  <a:pt x="5172" y="95"/>
                </a:lnTo>
                <a:lnTo>
                  <a:pt x="5196" y="94"/>
                </a:lnTo>
                <a:lnTo>
                  <a:pt x="5215" y="95"/>
                </a:lnTo>
                <a:lnTo>
                  <a:pt x="5232" y="96"/>
                </a:lnTo>
                <a:lnTo>
                  <a:pt x="5248" y="98"/>
                </a:lnTo>
                <a:lnTo>
                  <a:pt x="5264" y="101"/>
                </a:lnTo>
                <a:lnTo>
                  <a:pt x="5279" y="105"/>
                </a:lnTo>
                <a:lnTo>
                  <a:pt x="5293" y="109"/>
                </a:lnTo>
                <a:lnTo>
                  <a:pt x="5305" y="113"/>
                </a:lnTo>
                <a:lnTo>
                  <a:pt x="5316" y="118"/>
                </a:lnTo>
                <a:lnTo>
                  <a:pt x="5341" y="28"/>
                </a:lnTo>
                <a:lnTo>
                  <a:pt x="5332" y="24"/>
                </a:lnTo>
                <a:lnTo>
                  <a:pt x="5318" y="19"/>
                </a:lnTo>
                <a:lnTo>
                  <a:pt x="5303" y="13"/>
                </a:lnTo>
                <a:lnTo>
                  <a:pt x="5285" y="9"/>
                </a:lnTo>
                <a:lnTo>
                  <a:pt x="5265" y="6"/>
                </a:lnTo>
                <a:lnTo>
                  <a:pt x="5242" y="3"/>
                </a:lnTo>
                <a:lnTo>
                  <a:pt x="5218" y="1"/>
                </a:lnTo>
                <a:lnTo>
                  <a:pt x="5191" y="0"/>
                </a:lnTo>
                <a:lnTo>
                  <a:pt x="5173" y="1"/>
                </a:lnTo>
                <a:lnTo>
                  <a:pt x="5156" y="2"/>
                </a:lnTo>
                <a:lnTo>
                  <a:pt x="5139" y="4"/>
                </a:lnTo>
                <a:lnTo>
                  <a:pt x="5122" y="6"/>
                </a:lnTo>
                <a:lnTo>
                  <a:pt x="5106" y="9"/>
                </a:lnTo>
                <a:lnTo>
                  <a:pt x="5090" y="13"/>
                </a:lnTo>
                <a:lnTo>
                  <a:pt x="5075" y="17"/>
                </a:lnTo>
                <a:lnTo>
                  <a:pt x="5059" y="23"/>
                </a:lnTo>
                <a:lnTo>
                  <a:pt x="5045" y="29"/>
                </a:lnTo>
                <a:lnTo>
                  <a:pt x="5031" y="35"/>
                </a:lnTo>
                <a:lnTo>
                  <a:pt x="5016" y="42"/>
                </a:lnTo>
                <a:lnTo>
                  <a:pt x="5003" y="50"/>
                </a:lnTo>
                <a:lnTo>
                  <a:pt x="4989" y="59"/>
                </a:lnTo>
                <a:lnTo>
                  <a:pt x="4977" y="68"/>
                </a:lnTo>
                <a:lnTo>
                  <a:pt x="4966" y="77"/>
                </a:lnTo>
                <a:lnTo>
                  <a:pt x="4955" y="87"/>
                </a:lnTo>
                <a:lnTo>
                  <a:pt x="4943" y="99"/>
                </a:lnTo>
                <a:lnTo>
                  <a:pt x="4933" y="110"/>
                </a:lnTo>
                <a:lnTo>
                  <a:pt x="4924" y="122"/>
                </a:lnTo>
                <a:lnTo>
                  <a:pt x="4914" y="135"/>
                </a:lnTo>
                <a:lnTo>
                  <a:pt x="4906" y="148"/>
                </a:lnTo>
                <a:lnTo>
                  <a:pt x="4898" y="162"/>
                </a:lnTo>
                <a:lnTo>
                  <a:pt x="4891" y="176"/>
                </a:lnTo>
                <a:lnTo>
                  <a:pt x="4885" y="190"/>
                </a:lnTo>
                <a:lnTo>
                  <a:pt x="4879" y="206"/>
                </a:lnTo>
                <a:lnTo>
                  <a:pt x="4873" y="222"/>
                </a:lnTo>
                <a:lnTo>
                  <a:pt x="4869" y="239"/>
                </a:lnTo>
                <a:lnTo>
                  <a:pt x="4866" y="255"/>
                </a:lnTo>
                <a:lnTo>
                  <a:pt x="4863" y="273"/>
                </a:lnTo>
                <a:lnTo>
                  <a:pt x="4861" y="290"/>
                </a:lnTo>
                <a:lnTo>
                  <a:pt x="4860" y="309"/>
                </a:lnTo>
                <a:lnTo>
                  <a:pt x="4859" y="328"/>
                </a:lnTo>
                <a:lnTo>
                  <a:pt x="4860" y="346"/>
                </a:lnTo>
                <a:lnTo>
                  <a:pt x="4861" y="362"/>
                </a:lnTo>
                <a:lnTo>
                  <a:pt x="4862" y="380"/>
                </a:lnTo>
                <a:lnTo>
                  <a:pt x="4865" y="395"/>
                </a:lnTo>
                <a:lnTo>
                  <a:pt x="4868" y="412"/>
                </a:lnTo>
                <a:lnTo>
                  <a:pt x="4871" y="427"/>
                </a:lnTo>
                <a:lnTo>
                  <a:pt x="4876" y="441"/>
                </a:lnTo>
                <a:lnTo>
                  <a:pt x="4881" y="457"/>
                </a:lnTo>
                <a:lnTo>
                  <a:pt x="4887" y="470"/>
                </a:lnTo>
                <a:lnTo>
                  <a:pt x="4893" y="484"/>
                </a:lnTo>
                <a:lnTo>
                  <a:pt x="4900" y="497"/>
                </a:lnTo>
                <a:lnTo>
                  <a:pt x="4907" y="509"/>
                </a:lnTo>
                <a:lnTo>
                  <a:pt x="4915" y="522"/>
                </a:lnTo>
                <a:lnTo>
                  <a:pt x="4925" y="534"/>
                </a:lnTo>
                <a:lnTo>
                  <a:pt x="4934" y="544"/>
                </a:lnTo>
                <a:lnTo>
                  <a:pt x="4943" y="555"/>
                </a:lnTo>
                <a:lnTo>
                  <a:pt x="4955" y="565"/>
                </a:lnTo>
                <a:lnTo>
                  <a:pt x="4965" y="574"/>
                </a:lnTo>
                <a:lnTo>
                  <a:pt x="4977" y="583"/>
                </a:lnTo>
                <a:lnTo>
                  <a:pt x="4989" y="592"/>
                </a:lnTo>
                <a:lnTo>
                  <a:pt x="5002" y="599"/>
                </a:lnTo>
                <a:lnTo>
                  <a:pt x="5015" y="606"/>
                </a:lnTo>
                <a:lnTo>
                  <a:pt x="5029" y="612"/>
                </a:lnTo>
                <a:lnTo>
                  <a:pt x="5043" y="618"/>
                </a:lnTo>
                <a:lnTo>
                  <a:pt x="5058" y="623"/>
                </a:lnTo>
                <a:lnTo>
                  <a:pt x="5074" y="628"/>
                </a:lnTo>
                <a:lnTo>
                  <a:pt x="5089" y="632"/>
                </a:lnTo>
                <a:lnTo>
                  <a:pt x="5106" y="635"/>
                </a:lnTo>
                <a:lnTo>
                  <a:pt x="5122" y="637"/>
                </a:lnTo>
                <a:lnTo>
                  <a:pt x="5139" y="639"/>
                </a:lnTo>
                <a:lnTo>
                  <a:pt x="5158" y="640"/>
                </a:lnTo>
                <a:lnTo>
                  <a:pt x="5175" y="641"/>
                </a:lnTo>
                <a:lnTo>
                  <a:pt x="5203" y="640"/>
                </a:lnTo>
                <a:lnTo>
                  <a:pt x="5229" y="638"/>
                </a:lnTo>
                <a:lnTo>
                  <a:pt x="5253" y="635"/>
                </a:lnTo>
                <a:lnTo>
                  <a:pt x="5274" y="632"/>
                </a:lnTo>
                <a:lnTo>
                  <a:pt x="5294" y="628"/>
                </a:lnTo>
                <a:lnTo>
                  <a:pt x="5310" y="622"/>
                </a:lnTo>
                <a:lnTo>
                  <a:pt x="5324" y="617"/>
                </a:lnTo>
                <a:lnTo>
                  <a:pt x="5337" y="612"/>
                </a:lnTo>
                <a:lnTo>
                  <a:pt x="5318" y="523"/>
                </a:lnTo>
                <a:close/>
                <a:moveTo>
                  <a:pt x="4374" y="631"/>
                </a:moveTo>
                <a:lnTo>
                  <a:pt x="4374" y="408"/>
                </a:lnTo>
                <a:lnTo>
                  <a:pt x="4374" y="371"/>
                </a:lnTo>
                <a:lnTo>
                  <a:pt x="4374" y="335"/>
                </a:lnTo>
                <a:lnTo>
                  <a:pt x="4374" y="301"/>
                </a:lnTo>
                <a:lnTo>
                  <a:pt x="4373" y="269"/>
                </a:lnTo>
                <a:lnTo>
                  <a:pt x="4372" y="237"/>
                </a:lnTo>
                <a:lnTo>
                  <a:pt x="4371" y="205"/>
                </a:lnTo>
                <a:lnTo>
                  <a:pt x="4370" y="175"/>
                </a:lnTo>
                <a:lnTo>
                  <a:pt x="4369" y="144"/>
                </a:lnTo>
                <a:lnTo>
                  <a:pt x="4371" y="144"/>
                </a:lnTo>
                <a:lnTo>
                  <a:pt x="4383" y="170"/>
                </a:lnTo>
                <a:lnTo>
                  <a:pt x="4396" y="198"/>
                </a:lnTo>
                <a:lnTo>
                  <a:pt x="4410" y="224"/>
                </a:lnTo>
                <a:lnTo>
                  <a:pt x="4423" y="251"/>
                </a:lnTo>
                <a:lnTo>
                  <a:pt x="4438" y="279"/>
                </a:lnTo>
                <a:lnTo>
                  <a:pt x="4453" y="306"/>
                </a:lnTo>
                <a:lnTo>
                  <a:pt x="4468" y="332"/>
                </a:lnTo>
                <a:lnTo>
                  <a:pt x="4483" y="358"/>
                </a:lnTo>
                <a:lnTo>
                  <a:pt x="4644" y="631"/>
                </a:lnTo>
                <a:lnTo>
                  <a:pt x="4761" y="631"/>
                </a:lnTo>
                <a:lnTo>
                  <a:pt x="4761" y="10"/>
                </a:lnTo>
                <a:lnTo>
                  <a:pt x="4657" y="10"/>
                </a:lnTo>
                <a:lnTo>
                  <a:pt x="4657" y="226"/>
                </a:lnTo>
                <a:lnTo>
                  <a:pt x="4657" y="261"/>
                </a:lnTo>
                <a:lnTo>
                  <a:pt x="4658" y="295"/>
                </a:lnTo>
                <a:lnTo>
                  <a:pt x="4658" y="328"/>
                </a:lnTo>
                <a:lnTo>
                  <a:pt x="4659" y="360"/>
                </a:lnTo>
                <a:lnTo>
                  <a:pt x="4661" y="391"/>
                </a:lnTo>
                <a:lnTo>
                  <a:pt x="4662" y="422"/>
                </a:lnTo>
                <a:lnTo>
                  <a:pt x="4665" y="453"/>
                </a:lnTo>
                <a:lnTo>
                  <a:pt x="4667" y="484"/>
                </a:lnTo>
                <a:lnTo>
                  <a:pt x="4665" y="485"/>
                </a:lnTo>
                <a:lnTo>
                  <a:pt x="4653" y="459"/>
                </a:lnTo>
                <a:lnTo>
                  <a:pt x="4642" y="433"/>
                </a:lnTo>
                <a:lnTo>
                  <a:pt x="4630" y="407"/>
                </a:lnTo>
                <a:lnTo>
                  <a:pt x="4616" y="381"/>
                </a:lnTo>
                <a:lnTo>
                  <a:pt x="4603" y="355"/>
                </a:lnTo>
                <a:lnTo>
                  <a:pt x="4589" y="328"/>
                </a:lnTo>
                <a:lnTo>
                  <a:pt x="4574" y="302"/>
                </a:lnTo>
                <a:lnTo>
                  <a:pt x="4559" y="277"/>
                </a:lnTo>
                <a:lnTo>
                  <a:pt x="4399" y="10"/>
                </a:lnTo>
                <a:lnTo>
                  <a:pt x="4270" y="10"/>
                </a:lnTo>
                <a:lnTo>
                  <a:pt x="4270" y="631"/>
                </a:lnTo>
                <a:lnTo>
                  <a:pt x="4374" y="631"/>
                </a:lnTo>
                <a:close/>
                <a:moveTo>
                  <a:pt x="3827" y="369"/>
                </a:moveTo>
                <a:lnTo>
                  <a:pt x="3876" y="216"/>
                </a:lnTo>
                <a:lnTo>
                  <a:pt x="3884" y="187"/>
                </a:lnTo>
                <a:lnTo>
                  <a:pt x="3891" y="158"/>
                </a:lnTo>
                <a:lnTo>
                  <a:pt x="3898" y="129"/>
                </a:lnTo>
                <a:lnTo>
                  <a:pt x="3905" y="100"/>
                </a:lnTo>
                <a:lnTo>
                  <a:pt x="3908" y="100"/>
                </a:lnTo>
                <a:lnTo>
                  <a:pt x="3915" y="128"/>
                </a:lnTo>
                <a:lnTo>
                  <a:pt x="3922" y="157"/>
                </a:lnTo>
                <a:lnTo>
                  <a:pt x="3930" y="187"/>
                </a:lnTo>
                <a:lnTo>
                  <a:pt x="3938" y="217"/>
                </a:lnTo>
                <a:lnTo>
                  <a:pt x="3988" y="369"/>
                </a:lnTo>
                <a:lnTo>
                  <a:pt x="3827" y="369"/>
                </a:lnTo>
                <a:close/>
                <a:moveTo>
                  <a:pt x="4006" y="456"/>
                </a:moveTo>
                <a:lnTo>
                  <a:pt x="4063" y="631"/>
                </a:lnTo>
                <a:lnTo>
                  <a:pt x="4184" y="631"/>
                </a:lnTo>
                <a:lnTo>
                  <a:pt x="3983" y="10"/>
                </a:lnTo>
                <a:lnTo>
                  <a:pt x="3839" y="10"/>
                </a:lnTo>
                <a:lnTo>
                  <a:pt x="3639" y="631"/>
                </a:lnTo>
                <a:lnTo>
                  <a:pt x="3756" y="631"/>
                </a:lnTo>
                <a:lnTo>
                  <a:pt x="3809" y="456"/>
                </a:lnTo>
                <a:lnTo>
                  <a:pt x="4006" y="456"/>
                </a:lnTo>
                <a:close/>
                <a:moveTo>
                  <a:pt x="3389" y="631"/>
                </a:moveTo>
                <a:lnTo>
                  <a:pt x="3502" y="631"/>
                </a:lnTo>
                <a:lnTo>
                  <a:pt x="3502" y="105"/>
                </a:lnTo>
                <a:lnTo>
                  <a:pt x="3680" y="105"/>
                </a:lnTo>
                <a:lnTo>
                  <a:pt x="3680" y="10"/>
                </a:lnTo>
                <a:lnTo>
                  <a:pt x="3211" y="10"/>
                </a:lnTo>
                <a:lnTo>
                  <a:pt x="3211" y="105"/>
                </a:lnTo>
                <a:lnTo>
                  <a:pt x="3389" y="105"/>
                </a:lnTo>
                <a:lnTo>
                  <a:pt x="3389" y="631"/>
                </a:lnTo>
                <a:close/>
                <a:moveTo>
                  <a:pt x="2906" y="631"/>
                </a:moveTo>
                <a:lnTo>
                  <a:pt x="3275" y="631"/>
                </a:lnTo>
                <a:lnTo>
                  <a:pt x="3275" y="536"/>
                </a:lnTo>
                <a:lnTo>
                  <a:pt x="3020" y="536"/>
                </a:lnTo>
                <a:lnTo>
                  <a:pt x="3020" y="10"/>
                </a:lnTo>
                <a:lnTo>
                  <a:pt x="2906" y="10"/>
                </a:lnTo>
                <a:lnTo>
                  <a:pt x="2906" y="631"/>
                </a:lnTo>
                <a:close/>
                <a:moveTo>
                  <a:pt x="2293" y="10"/>
                </a:moveTo>
                <a:lnTo>
                  <a:pt x="2293" y="365"/>
                </a:lnTo>
                <a:lnTo>
                  <a:pt x="2293" y="383"/>
                </a:lnTo>
                <a:lnTo>
                  <a:pt x="2294" y="400"/>
                </a:lnTo>
                <a:lnTo>
                  <a:pt x="2295" y="417"/>
                </a:lnTo>
                <a:lnTo>
                  <a:pt x="2297" y="433"/>
                </a:lnTo>
                <a:lnTo>
                  <a:pt x="2299" y="449"/>
                </a:lnTo>
                <a:lnTo>
                  <a:pt x="2303" y="463"/>
                </a:lnTo>
                <a:lnTo>
                  <a:pt x="2306" y="477"/>
                </a:lnTo>
                <a:lnTo>
                  <a:pt x="2310" y="491"/>
                </a:lnTo>
                <a:lnTo>
                  <a:pt x="2314" y="503"/>
                </a:lnTo>
                <a:lnTo>
                  <a:pt x="2319" y="515"/>
                </a:lnTo>
                <a:lnTo>
                  <a:pt x="2324" y="528"/>
                </a:lnTo>
                <a:lnTo>
                  <a:pt x="2330" y="538"/>
                </a:lnTo>
                <a:lnTo>
                  <a:pt x="2336" y="548"/>
                </a:lnTo>
                <a:lnTo>
                  <a:pt x="2343" y="559"/>
                </a:lnTo>
                <a:lnTo>
                  <a:pt x="2350" y="568"/>
                </a:lnTo>
                <a:lnTo>
                  <a:pt x="2357" y="576"/>
                </a:lnTo>
                <a:lnTo>
                  <a:pt x="2365" y="584"/>
                </a:lnTo>
                <a:lnTo>
                  <a:pt x="2373" y="592"/>
                </a:lnTo>
                <a:lnTo>
                  <a:pt x="2383" y="599"/>
                </a:lnTo>
                <a:lnTo>
                  <a:pt x="2392" y="605"/>
                </a:lnTo>
                <a:lnTo>
                  <a:pt x="2401" y="611"/>
                </a:lnTo>
                <a:lnTo>
                  <a:pt x="2411" y="616"/>
                </a:lnTo>
                <a:lnTo>
                  <a:pt x="2422" y="621"/>
                </a:lnTo>
                <a:lnTo>
                  <a:pt x="2432" y="625"/>
                </a:lnTo>
                <a:lnTo>
                  <a:pt x="2443" y="629"/>
                </a:lnTo>
                <a:lnTo>
                  <a:pt x="2455" y="633"/>
                </a:lnTo>
                <a:lnTo>
                  <a:pt x="2466" y="635"/>
                </a:lnTo>
                <a:lnTo>
                  <a:pt x="2478" y="637"/>
                </a:lnTo>
                <a:lnTo>
                  <a:pt x="2503" y="640"/>
                </a:lnTo>
                <a:lnTo>
                  <a:pt x="2530" y="641"/>
                </a:lnTo>
                <a:lnTo>
                  <a:pt x="2543" y="641"/>
                </a:lnTo>
                <a:lnTo>
                  <a:pt x="2556" y="640"/>
                </a:lnTo>
                <a:lnTo>
                  <a:pt x="2570" y="639"/>
                </a:lnTo>
                <a:lnTo>
                  <a:pt x="2583" y="637"/>
                </a:lnTo>
                <a:lnTo>
                  <a:pt x="2595" y="635"/>
                </a:lnTo>
                <a:lnTo>
                  <a:pt x="2608" y="632"/>
                </a:lnTo>
                <a:lnTo>
                  <a:pt x="2619" y="629"/>
                </a:lnTo>
                <a:lnTo>
                  <a:pt x="2631" y="624"/>
                </a:lnTo>
                <a:lnTo>
                  <a:pt x="2643" y="620"/>
                </a:lnTo>
                <a:lnTo>
                  <a:pt x="2653" y="615"/>
                </a:lnTo>
                <a:lnTo>
                  <a:pt x="2663" y="610"/>
                </a:lnTo>
                <a:lnTo>
                  <a:pt x="2673" y="604"/>
                </a:lnTo>
                <a:lnTo>
                  <a:pt x="2683" y="598"/>
                </a:lnTo>
                <a:lnTo>
                  <a:pt x="2692" y="591"/>
                </a:lnTo>
                <a:lnTo>
                  <a:pt x="2701" y="582"/>
                </a:lnTo>
                <a:lnTo>
                  <a:pt x="2709" y="574"/>
                </a:lnTo>
                <a:lnTo>
                  <a:pt x="2718" y="566"/>
                </a:lnTo>
                <a:lnTo>
                  <a:pt x="2725" y="557"/>
                </a:lnTo>
                <a:lnTo>
                  <a:pt x="2732" y="546"/>
                </a:lnTo>
                <a:lnTo>
                  <a:pt x="2738" y="536"/>
                </a:lnTo>
                <a:lnTo>
                  <a:pt x="2744" y="525"/>
                </a:lnTo>
                <a:lnTo>
                  <a:pt x="2750" y="513"/>
                </a:lnTo>
                <a:lnTo>
                  <a:pt x="2755" y="501"/>
                </a:lnTo>
                <a:lnTo>
                  <a:pt x="2760" y="489"/>
                </a:lnTo>
                <a:lnTo>
                  <a:pt x="2764" y="475"/>
                </a:lnTo>
                <a:lnTo>
                  <a:pt x="2767" y="461"/>
                </a:lnTo>
                <a:lnTo>
                  <a:pt x="2770" y="446"/>
                </a:lnTo>
                <a:lnTo>
                  <a:pt x="2772" y="431"/>
                </a:lnTo>
                <a:lnTo>
                  <a:pt x="2774" y="416"/>
                </a:lnTo>
                <a:lnTo>
                  <a:pt x="2776" y="399"/>
                </a:lnTo>
                <a:lnTo>
                  <a:pt x="2777" y="383"/>
                </a:lnTo>
                <a:lnTo>
                  <a:pt x="2777" y="364"/>
                </a:lnTo>
                <a:lnTo>
                  <a:pt x="2777" y="10"/>
                </a:lnTo>
                <a:lnTo>
                  <a:pt x="2664" y="10"/>
                </a:lnTo>
                <a:lnTo>
                  <a:pt x="2664" y="372"/>
                </a:lnTo>
                <a:lnTo>
                  <a:pt x="2663" y="394"/>
                </a:lnTo>
                <a:lnTo>
                  <a:pt x="2661" y="415"/>
                </a:lnTo>
                <a:lnTo>
                  <a:pt x="2659" y="433"/>
                </a:lnTo>
                <a:lnTo>
                  <a:pt x="2655" y="451"/>
                </a:lnTo>
                <a:lnTo>
                  <a:pt x="2650" y="467"/>
                </a:lnTo>
                <a:lnTo>
                  <a:pt x="2644" y="481"/>
                </a:lnTo>
                <a:lnTo>
                  <a:pt x="2638" y="495"/>
                </a:lnTo>
                <a:lnTo>
                  <a:pt x="2629" y="506"/>
                </a:lnTo>
                <a:lnTo>
                  <a:pt x="2620" y="516"/>
                </a:lnTo>
                <a:lnTo>
                  <a:pt x="2611" y="526"/>
                </a:lnTo>
                <a:lnTo>
                  <a:pt x="2600" y="533"/>
                </a:lnTo>
                <a:lnTo>
                  <a:pt x="2588" y="539"/>
                </a:lnTo>
                <a:lnTo>
                  <a:pt x="2576" y="544"/>
                </a:lnTo>
                <a:lnTo>
                  <a:pt x="2563" y="547"/>
                </a:lnTo>
                <a:lnTo>
                  <a:pt x="2548" y="549"/>
                </a:lnTo>
                <a:lnTo>
                  <a:pt x="2534" y="549"/>
                </a:lnTo>
                <a:lnTo>
                  <a:pt x="2519" y="549"/>
                </a:lnTo>
                <a:lnTo>
                  <a:pt x="2506" y="547"/>
                </a:lnTo>
                <a:lnTo>
                  <a:pt x="2493" y="543"/>
                </a:lnTo>
                <a:lnTo>
                  <a:pt x="2481" y="539"/>
                </a:lnTo>
                <a:lnTo>
                  <a:pt x="2470" y="533"/>
                </a:lnTo>
                <a:lnTo>
                  <a:pt x="2460" y="526"/>
                </a:lnTo>
                <a:lnTo>
                  <a:pt x="2449" y="516"/>
                </a:lnTo>
                <a:lnTo>
                  <a:pt x="2441" y="506"/>
                </a:lnTo>
                <a:lnTo>
                  <a:pt x="2433" y="495"/>
                </a:lnTo>
                <a:lnTo>
                  <a:pt x="2426" y="481"/>
                </a:lnTo>
                <a:lnTo>
                  <a:pt x="2421" y="467"/>
                </a:lnTo>
                <a:lnTo>
                  <a:pt x="2416" y="451"/>
                </a:lnTo>
                <a:lnTo>
                  <a:pt x="2411" y="433"/>
                </a:lnTo>
                <a:lnTo>
                  <a:pt x="2408" y="415"/>
                </a:lnTo>
                <a:lnTo>
                  <a:pt x="2406" y="394"/>
                </a:lnTo>
                <a:lnTo>
                  <a:pt x="2406" y="372"/>
                </a:lnTo>
                <a:lnTo>
                  <a:pt x="2406" y="10"/>
                </a:lnTo>
                <a:lnTo>
                  <a:pt x="2293" y="10"/>
                </a:lnTo>
                <a:close/>
                <a:moveTo>
                  <a:pt x="1789" y="601"/>
                </a:moveTo>
                <a:lnTo>
                  <a:pt x="1803" y="609"/>
                </a:lnTo>
                <a:lnTo>
                  <a:pt x="1821" y="616"/>
                </a:lnTo>
                <a:lnTo>
                  <a:pt x="1840" y="622"/>
                </a:lnTo>
                <a:lnTo>
                  <a:pt x="1861" y="629"/>
                </a:lnTo>
                <a:lnTo>
                  <a:pt x="1883" y="634"/>
                </a:lnTo>
                <a:lnTo>
                  <a:pt x="1908" y="637"/>
                </a:lnTo>
                <a:lnTo>
                  <a:pt x="1932" y="640"/>
                </a:lnTo>
                <a:lnTo>
                  <a:pt x="1956" y="641"/>
                </a:lnTo>
                <a:lnTo>
                  <a:pt x="1986" y="640"/>
                </a:lnTo>
                <a:lnTo>
                  <a:pt x="2013" y="637"/>
                </a:lnTo>
                <a:lnTo>
                  <a:pt x="2025" y="635"/>
                </a:lnTo>
                <a:lnTo>
                  <a:pt x="2037" y="632"/>
                </a:lnTo>
                <a:lnTo>
                  <a:pt x="2050" y="629"/>
                </a:lnTo>
                <a:lnTo>
                  <a:pt x="2061" y="625"/>
                </a:lnTo>
                <a:lnTo>
                  <a:pt x="2071" y="621"/>
                </a:lnTo>
                <a:lnTo>
                  <a:pt x="2082" y="617"/>
                </a:lnTo>
                <a:lnTo>
                  <a:pt x="2092" y="613"/>
                </a:lnTo>
                <a:lnTo>
                  <a:pt x="2101" y="608"/>
                </a:lnTo>
                <a:lnTo>
                  <a:pt x="2110" y="603"/>
                </a:lnTo>
                <a:lnTo>
                  <a:pt x="2119" y="597"/>
                </a:lnTo>
                <a:lnTo>
                  <a:pt x="2127" y="591"/>
                </a:lnTo>
                <a:lnTo>
                  <a:pt x="2134" y="584"/>
                </a:lnTo>
                <a:lnTo>
                  <a:pt x="2141" y="578"/>
                </a:lnTo>
                <a:lnTo>
                  <a:pt x="2147" y="571"/>
                </a:lnTo>
                <a:lnTo>
                  <a:pt x="2154" y="564"/>
                </a:lnTo>
                <a:lnTo>
                  <a:pt x="2160" y="557"/>
                </a:lnTo>
                <a:lnTo>
                  <a:pt x="2170" y="541"/>
                </a:lnTo>
                <a:lnTo>
                  <a:pt x="2177" y="526"/>
                </a:lnTo>
                <a:lnTo>
                  <a:pt x="2183" y="508"/>
                </a:lnTo>
                <a:lnTo>
                  <a:pt x="2189" y="491"/>
                </a:lnTo>
                <a:lnTo>
                  <a:pt x="2191" y="472"/>
                </a:lnTo>
                <a:lnTo>
                  <a:pt x="2192" y="454"/>
                </a:lnTo>
                <a:lnTo>
                  <a:pt x="2192" y="437"/>
                </a:lnTo>
                <a:lnTo>
                  <a:pt x="2190" y="422"/>
                </a:lnTo>
                <a:lnTo>
                  <a:pt x="2186" y="407"/>
                </a:lnTo>
                <a:lnTo>
                  <a:pt x="2182" y="393"/>
                </a:lnTo>
                <a:lnTo>
                  <a:pt x="2176" y="380"/>
                </a:lnTo>
                <a:lnTo>
                  <a:pt x="2170" y="367"/>
                </a:lnTo>
                <a:lnTo>
                  <a:pt x="2162" y="355"/>
                </a:lnTo>
                <a:lnTo>
                  <a:pt x="2153" y="344"/>
                </a:lnTo>
                <a:lnTo>
                  <a:pt x="2142" y="332"/>
                </a:lnTo>
                <a:lnTo>
                  <a:pt x="2130" y="322"/>
                </a:lnTo>
                <a:lnTo>
                  <a:pt x="2117" y="313"/>
                </a:lnTo>
                <a:lnTo>
                  <a:pt x="2102" y="303"/>
                </a:lnTo>
                <a:lnTo>
                  <a:pt x="2087" y="294"/>
                </a:lnTo>
                <a:lnTo>
                  <a:pt x="2070" y="286"/>
                </a:lnTo>
                <a:lnTo>
                  <a:pt x="2052" y="278"/>
                </a:lnTo>
                <a:lnTo>
                  <a:pt x="2032" y="270"/>
                </a:lnTo>
                <a:lnTo>
                  <a:pt x="2004" y="258"/>
                </a:lnTo>
                <a:lnTo>
                  <a:pt x="1979" y="247"/>
                </a:lnTo>
                <a:lnTo>
                  <a:pt x="1969" y="242"/>
                </a:lnTo>
                <a:lnTo>
                  <a:pt x="1958" y="236"/>
                </a:lnTo>
                <a:lnTo>
                  <a:pt x="1950" y="230"/>
                </a:lnTo>
                <a:lnTo>
                  <a:pt x="1942" y="224"/>
                </a:lnTo>
                <a:lnTo>
                  <a:pt x="1936" y="219"/>
                </a:lnTo>
                <a:lnTo>
                  <a:pt x="1930" y="213"/>
                </a:lnTo>
                <a:lnTo>
                  <a:pt x="1924" y="206"/>
                </a:lnTo>
                <a:lnTo>
                  <a:pt x="1920" y="200"/>
                </a:lnTo>
                <a:lnTo>
                  <a:pt x="1917" y="192"/>
                </a:lnTo>
                <a:lnTo>
                  <a:pt x="1915" y="184"/>
                </a:lnTo>
                <a:lnTo>
                  <a:pt x="1914" y="177"/>
                </a:lnTo>
                <a:lnTo>
                  <a:pt x="1914" y="168"/>
                </a:lnTo>
                <a:lnTo>
                  <a:pt x="1914" y="162"/>
                </a:lnTo>
                <a:lnTo>
                  <a:pt x="1915" y="154"/>
                </a:lnTo>
                <a:lnTo>
                  <a:pt x="1917" y="147"/>
                </a:lnTo>
                <a:lnTo>
                  <a:pt x="1919" y="141"/>
                </a:lnTo>
                <a:lnTo>
                  <a:pt x="1923" y="135"/>
                </a:lnTo>
                <a:lnTo>
                  <a:pt x="1928" y="129"/>
                </a:lnTo>
                <a:lnTo>
                  <a:pt x="1933" y="122"/>
                </a:lnTo>
                <a:lnTo>
                  <a:pt x="1938" y="117"/>
                </a:lnTo>
                <a:lnTo>
                  <a:pt x="1945" y="112"/>
                </a:lnTo>
                <a:lnTo>
                  <a:pt x="1952" y="107"/>
                </a:lnTo>
                <a:lnTo>
                  <a:pt x="1960" y="103"/>
                </a:lnTo>
                <a:lnTo>
                  <a:pt x="1970" y="100"/>
                </a:lnTo>
                <a:lnTo>
                  <a:pt x="1980" y="97"/>
                </a:lnTo>
                <a:lnTo>
                  <a:pt x="1991" y="95"/>
                </a:lnTo>
                <a:lnTo>
                  <a:pt x="2004" y="94"/>
                </a:lnTo>
                <a:lnTo>
                  <a:pt x="2016" y="94"/>
                </a:lnTo>
                <a:lnTo>
                  <a:pt x="2037" y="94"/>
                </a:lnTo>
                <a:lnTo>
                  <a:pt x="2057" y="96"/>
                </a:lnTo>
                <a:lnTo>
                  <a:pt x="2075" y="100"/>
                </a:lnTo>
                <a:lnTo>
                  <a:pt x="2092" y="104"/>
                </a:lnTo>
                <a:lnTo>
                  <a:pt x="2106" y="108"/>
                </a:lnTo>
                <a:lnTo>
                  <a:pt x="2120" y="113"/>
                </a:lnTo>
                <a:lnTo>
                  <a:pt x="2131" y="118"/>
                </a:lnTo>
                <a:lnTo>
                  <a:pt x="2140" y="122"/>
                </a:lnTo>
                <a:lnTo>
                  <a:pt x="2167" y="31"/>
                </a:lnTo>
                <a:lnTo>
                  <a:pt x="2155" y="25"/>
                </a:lnTo>
                <a:lnTo>
                  <a:pt x="2139" y="20"/>
                </a:lnTo>
                <a:lnTo>
                  <a:pt x="2124" y="14"/>
                </a:lnTo>
                <a:lnTo>
                  <a:pt x="2106" y="9"/>
                </a:lnTo>
                <a:lnTo>
                  <a:pt x="2087" y="6"/>
                </a:lnTo>
                <a:lnTo>
                  <a:pt x="2065" y="3"/>
                </a:lnTo>
                <a:lnTo>
                  <a:pt x="2043" y="1"/>
                </a:lnTo>
                <a:lnTo>
                  <a:pt x="2019" y="0"/>
                </a:lnTo>
                <a:lnTo>
                  <a:pt x="1994" y="1"/>
                </a:lnTo>
                <a:lnTo>
                  <a:pt x="1971" y="4"/>
                </a:lnTo>
                <a:lnTo>
                  <a:pt x="1948" y="8"/>
                </a:lnTo>
                <a:lnTo>
                  <a:pt x="1928" y="14"/>
                </a:lnTo>
                <a:lnTo>
                  <a:pt x="1908" y="22"/>
                </a:lnTo>
                <a:lnTo>
                  <a:pt x="1890" y="30"/>
                </a:lnTo>
                <a:lnTo>
                  <a:pt x="1873" y="40"/>
                </a:lnTo>
                <a:lnTo>
                  <a:pt x="1859" y="51"/>
                </a:lnTo>
                <a:lnTo>
                  <a:pt x="1845" y="64"/>
                </a:lnTo>
                <a:lnTo>
                  <a:pt x="1833" y="77"/>
                </a:lnTo>
                <a:lnTo>
                  <a:pt x="1823" y="93"/>
                </a:lnTo>
                <a:lnTo>
                  <a:pt x="1815" y="108"/>
                </a:lnTo>
                <a:lnTo>
                  <a:pt x="1808" y="124"/>
                </a:lnTo>
                <a:lnTo>
                  <a:pt x="1803" y="142"/>
                </a:lnTo>
                <a:lnTo>
                  <a:pt x="1800" y="159"/>
                </a:lnTo>
                <a:lnTo>
                  <a:pt x="1799" y="179"/>
                </a:lnTo>
                <a:lnTo>
                  <a:pt x="1800" y="194"/>
                </a:lnTo>
                <a:lnTo>
                  <a:pt x="1802" y="211"/>
                </a:lnTo>
                <a:lnTo>
                  <a:pt x="1806" y="225"/>
                </a:lnTo>
                <a:lnTo>
                  <a:pt x="1811" y="240"/>
                </a:lnTo>
                <a:lnTo>
                  <a:pt x="1818" y="253"/>
                </a:lnTo>
                <a:lnTo>
                  <a:pt x="1825" y="265"/>
                </a:lnTo>
                <a:lnTo>
                  <a:pt x="1834" y="277"/>
                </a:lnTo>
                <a:lnTo>
                  <a:pt x="1844" y="288"/>
                </a:lnTo>
                <a:lnTo>
                  <a:pt x="1857" y="299"/>
                </a:lnTo>
                <a:lnTo>
                  <a:pt x="1869" y="310"/>
                </a:lnTo>
                <a:lnTo>
                  <a:pt x="1882" y="319"/>
                </a:lnTo>
                <a:lnTo>
                  <a:pt x="1898" y="328"/>
                </a:lnTo>
                <a:lnTo>
                  <a:pt x="1913" y="336"/>
                </a:lnTo>
                <a:lnTo>
                  <a:pt x="1931" y="345"/>
                </a:lnTo>
                <a:lnTo>
                  <a:pt x="1948" y="352"/>
                </a:lnTo>
                <a:lnTo>
                  <a:pt x="1967" y="359"/>
                </a:lnTo>
                <a:lnTo>
                  <a:pt x="1994" y="369"/>
                </a:lnTo>
                <a:lnTo>
                  <a:pt x="2017" y="381"/>
                </a:lnTo>
                <a:lnTo>
                  <a:pt x="2027" y="386"/>
                </a:lnTo>
                <a:lnTo>
                  <a:pt x="2036" y="392"/>
                </a:lnTo>
                <a:lnTo>
                  <a:pt x="2044" y="397"/>
                </a:lnTo>
                <a:lnTo>
                  <a:pt x="2051" y="403"/>
                </a:lnTo>
                <a:lnTo>
                  <a:pt x="2057" y="409"/>
                </a:lnTo>
                <a:lnTo>
                  <a:pt x="2062" y="417"/>
                </a:lnTo>
                <a:lnTo>
                  <a:pt x="2067" y="423"/>
                </a:lnTo>
                <a:lnTo>
                  <a:pt x="2070" y="430"/>
                </a:lnTo>
                <a:lnTo>
                  <a:pt x="2073" y="437"/>
                </a:lnTo>
                <a:lnTo>
                  <a:pt x="2075" y="445"/>
                </a:lnTo>
                <a:lnTo>
                  <a:pt x="2077" y="454"/>
                </a:lnTo>
                <a:lnTo>
                  <a:pt x="2077" y="462"/>
                </a:lnTo>
                <a:lnTo>
                  <a:pt x="2077" y="471"/>
                </a:lnTo>
                <a:lnTo>
                  <a:pt x="2074" y="480"/>
                </a:lnTo>
                <a:lnTo>
                  <a:pt x="2072" y="489"/>
                </a:lnTo>
                <a:lnTo>
                  <a:pt x="2069" y="497"/>
                </a:lnTo>
                <a:lnTo>
                  <a:pt x="2065" y="504"/>
                </a:lnTo>
                <a:lnTo>
                  <a:pt x="2060" y="511"/>
                </a:lnTo>
                <a:lnTo>
                  <a:pt x="2054" y="517"/>
                </a:lnTo>
                <a:lnTo>
                  <a:pt x="2048" y="524"/>
                </a:lnTo>
                <a:lnTo>
                  <a:pt x="2040" y="529"/>
                </a:lnTo>
                <a:lnTo>
                  <a:pt x="2031" y="533"/>
                </a:lnTo>
                <a:lnTo>
                  <a:pt x="2022" y="537"/>
                </a:lnTo>
                <a:lnTo>
                  <a:pt x="2012" y="540"/>
                </a:lnTo>
                <a:lnTo>
                  <a:pt x="2002" y="543"/>
                </a:lnTo>
                <a:lnTo>
                  <a:pt x="1989" y="545"/>
                </a:lnTo>
                <a:lnTo>
                  <a:pt x="1977" y="546"/>
                </a:lnTo>
                <a:lnTo>
                  <a:pt x="1965" y="546"/>
                </a:lnTo>
                <a:lnTo>
                  <a:pt x="1943" y="546"/>
                </a:lnTo>
                <a:lnTo>
                  <a:pt x="1921" y="543"/>
                </a:lnTo>
                <a:lnTo>
                  <a:pt x="1901" y="540"/>
                </a:lnTo>
                <a:lnTo>
                  <a:pt x="1881" y="535"/>
                </a:lnTo>
                <a:lnTo>
                  <a:pt x="1863" y="529"/>
                </a:lnTo>
                <a:lnTo>
                  <a:pt x="1845" y="523"/>
                </a:lnTo>
                <a:lnTo>
                  <a:pt x="1829" y="514"/>
                </a:lnTo>
                <a:lnTo>
                  <a:pt x="1815" y="507"/>
                </a:lnTo>
                <a:lnTo>
                  <a:pt x="1789" y="601"/>
                </a:lnTo>
                <a:close/>
                <a:moveTo>
                  <a:pt x="1300" y="631"/>
                </a:moveTo>
                <a:lnTo>
                  <a:pt x="1300" y="408"/>
                </a:lnTo>
                <a:lnTo>
                  <a:pt x="1300" y="371"/>
                </a:lnTo>
                <a:lnTo>
                  <a:pt x="1299" y="335"/>
                </a:lnTo>
                <a:lnTo>
                  <a:pt x="1299" y="301"/>
                </a:lnTo>
                <a:lnTo>
                  <a:pt x="1298" y="269"/>
                </a:lnTo>
                <a:lnTo>
                  <a:pt x="1298" y="237"/>
                </a:lnTo>
                <a:lnTo>
                  <a:pt x="1297" y="205"/>
                </a:lnTo>
                <a:lnTo>
                  <a:pt x="1295" y="175"/>
                </a:lnTo>
                <a:lnTo>
                  <a:pt x="1294" y="144"/>
                </a:lnTo>
                <a:lnTo>
                  <a:pt x="1297" y="144"/>
                </a:lnTo>
                <a:lnTo>
                  <a:pt x="1308" y="170"/>
                </a:lnTo>
                <a:lnTo>
                  <a:pt x="1321" y="198"/>
                </a:lnTo>
                <a:lnTo>
                  <a:pt x="1335" y="224"/>
                </a:lnTo>
                <a:lnTo>
                  <a:pt x="1348" y="251"/>
                </a:lnTo>
                <a:lnTo>
                  <a:pt x="1362" y="279"/>
                </a:lnTo>
                <a:lnTo>
                  <a:pt x="1378" y="306"/>
                </a:lnTo>
                <a:lnTo>
                  <a:pt x="1392" y="332"/>
                </a:lnTo>
                <a:lnTo>
                  <a:pt x="1408" y="358"/>
                </a:lnTo>
                <a:lnTo>
                  <a:pt x="1569" y="631"/>
                </a:lnTo>
                <a:lnTo>
                  <a:pt x="1686" y="631"/>
                </a:lnTo>
                <a:lnTo>
                  <a:pt x="1686" y="10"/>
                </a:lnTo>
                <a:lnTo>
                  <a:pt x="1582" y="10"/>
                </a:lnTo>
                <a:lnTo>
                  <a:pt x="1582" y="226"/>
                </a:lnTo>
                <a:lnTo>
                  <a:pt x="1582" y="261"/>
                </a:lnTo>
                <a:lnTo>
                  <a:pt x="1582" y="295"/>
                </a:lnTo>
                <a:lnTo>
                  <a:pt x="1583" y="328"/>
                </a:lnTo>
                <a:lnTo>
                  <a:pt x="1584" y="360"/>
                </a:lnTo>
                <a:lnTo>
                  <a:pt x="1585" y="391"/>
                </a:lnTo>
                <a:lnTo>
                  <a:pt x="1587" y="422"/>
                </a:lnTo>
                <a:lnTo>
                  <a:pt x="1589" y="453"/>
                </a:lnTo>
                <a:lnTo>
                  <a:pt x="1592" y="484"/>
                </a:lnTo>
                <a:lnTo>
                  <a:pt x="1589" y="485"/>
                </a:lnTo>
                <a:lnTo>
                  <a:pt x="1578" y="459"/>
                </a:lnTo>
                <a:lnTo>
                  <a:pt x="1567" y="433"/>
                </a:lnTo>
                <a:lnTo>
                  <a:pt x="1555" y="407"/>
                </a:lnTo>
                <a:lnTo>
                  <a:pt x="1541" y="381"/>
                </a:lnTo>
                <a:lnTo>
                  <a:pt x="1528" y="355"/>
                </a:lnTo>
                <a:lnTo>
                  <a:pt x="1513" y="328"/>
                </a:lnTo>
                <a:lnTo>
                  <a:pt x="1499" y="302"/>
                </a:lnTo>
                <a:lnTo>
                  <a:pt x="1484" y="277"/>
                </a:lnTo>
                <a:lnTo>
                  <a:pt x="1324" y="10"/>
                </a:lnTo>
                <a:lnTo>
                  <a:pt x="1195" y="10"/>
                </a:lnTo>
                <a:lnTo>
                  <a:pt x="1195" y="631"/>
                </a:lnTo>
                <a:lnTo>
                  <a:pt x="1300" y="631"/>
                </a:lnTo>
                <a:close/>
                <a:moveTo>
                  <a:pt x="804" y="550"/>
                </a:moveTo>
                <a:lnTo>
                  <a:pt x="795" y="549"/>
                </a:lnTo>
                <a:lnTo>
                  <a:pt x="785" y="549"/>
                </a:lnTo>
                <a:lnTo>
                  <a:pt x="776" y="547"/>
                </a:lnTo>
                <a:lnTo>
                  <a:pt x="766" y="545"/>
                </a:lnTo>
                <a:lnTo>
                  <a:pt x="757" y="543"/>
                </a:lnTo>
                <a:lnTo>
                  <a:pt x="749" y="540"/>
                </a:lnTo>
                <a:lnTo>
                  <a:pt x="741" y="536"/>
                </a:lnTo>
                <a:lnTo>
                  <a:pt x="733" y="532"/>
                </a:lnTo>
                <a:lnTo>
                  <a:pt x="724" y="527"/>
                </a:lnTo>
                <a:lnTo>
                  <a:pt x="717" y="523"/>
                </a:lnTo>
                <a:lnTo>
                  <a:pt x="710" y="516"/>
                </a:lnTo>
                <a:lnTo>
                  <a:pt x="703" y="510"/>
                </a:lnTo>
                <a:lnTo>
                  <a:pt x="690" y="497"/>
                </a:lnTo>
                <a:lnTo>
                  <a:pt x="679" y="482"/>
                </a:lnTo>
                <a:lnTo>
                  <a:pt x="668" y="466"/>
                </a:lnTo>
                <a:lnTo>
                  <a:pt x="660" y="449"/>
                </a:lnTo>
                <a:lnTo>
                  <a:pt x="651" y="430"/>
                </a:lnTo>
                <a:lnTo>
                  <a:pt x="645" y="410"/>
                </a:lnTo>
                <a:lnTo>
                  <a:pt x="640" y="389"/>
                </a:lnTo>
                <a:lnTo>
                  <a:pt x="637" y="367"/>
                </a:lnTo>
                <a:lnTo>
                  <a:pt x="634" y="346"/>
                </a:lnTo>
                <a:lnTo>
                  <a:pt x="634" y="322"/>
                </a:lnTo>
                <a:lnTo>
                  <a:pt x="634" y="299"/>
                </a:lnTo>
                <a:lnTo>
                  <a:pt x="636" y="277"/>
                </a:lnTo>
                <a:lnTo>
                  <a:pt x="640" y="255"/>
                </a:lnTo>
                <a:lnTo>
                  <a:pt x="645" y="235"/>
                </a:lnTo>
                <a:lnTo>
                  <a:pt x="651" y="214"/>
                </a:lnTo>
                <a:lnTo>
                  <a:pt x="659" y="194"/>
                </a:lnTo>
                <a:lnTo>
                  <a:pt x="668" y="177"/>
                </a:lnTo>
                <a:lnTo>
                  <a:pt x="677" y="160"/>
                </a:lnTo>
                <a:lnTo>
                  <a:pt x="689" y="145"/>
                </a:lnTo>
                <a:lnTo>
                  <a:pt x="702" y="132"/>
                </a:lnTo>
                <a:lnTo>
                  <a:pt x="709" y="126"/>
                </a:lnTo>
                <a:lnTo>
                  <a:pt x="716" y="119"/>
                </a:lnTo>
                <a:lnTo>
                  <a:pt x="723" y="114"/>
                </a:lnTo>
                <a:lnTo>
                  <a:pt x="732" y="109"/>
                </a:lnTo>
                <a:lnTo>
                  <a:pt x="740" y="105"/>
                </a:lnTo>
                <a:lnTo>
                  <a:pt x="748" y="102"/>
                </a:lnTo>
                <a:lnTo>
                  <a:pt x="757" y="99"/>
                </a:lnTo>
                <a:lnTo>
                  <a:pt x="766" y="96"/>
                </a:lnTo>
                <a:lnTo>
                  <a:pt x="776" y="94"/>
                </a:lnTo>
                <a:lnTo>
                  <a:pt x="786" y="92"/>
                </a:lnTo>
                <a:lnTo>
                  <a:pt x="795" y="91"/>
                </a:lnTo>
                <a:lnTo>
                  <a:pt x="807" y="91"/>
                </a:lnTo>
                <a:lnTo>
                  <a:pt x="817" y="91"/>
                </a:lnTo>
                <a:lnTo>
                  <a:pt x="827" y="92"/>
                </a:lnTo>
                <a:lnTo>
                  <a:pt x="836" y="94"/>
                </a:lnTo>
                <a:lnTo>
                  <a:pt x="846" y="96"/>
                </a:lnTo>
                <a:lnTo>
                  <a:pt x="855" y="99"/>
                </a:lnTo>
                <a:lnTo>
                  <a:pt x="864" y="102"/>
                </a:lnTo>
                <a:lnTo>
                  <a:pt x="872" y="106"/>
                </a:lnTo>
                <a:lnTo>
                  <a:pt x="881" y="110"/>
                </a:lnTo>
                <a:lnTo>
                  <a:pt x="889" y="114"/>
                </a:lnTo>
                <a:lnTo>
                  <a:pt x="896" y="120"/>
                </a:lnTo>
                <a:lnTo>
                  <a:pt x="903" y="126"/>
                </a:lnTo>
                <a:lnTo>
                  <a:pt x="910" y="132"/>
                </a:lnTo>
                <a:lnTo>
                  <a:pt x="923" y="145"/>
                </a:lnTo>
                <a:lnTo>
                  <a:pt x="934" y="160"/>
                </a:lnTo>
                <a:lnTo>
                  <a:pt x="944" y="177"/>
                </a:lnTo>
                <a:lnTo>
                  <a:pt x="952" y="194"/>
                </a:lnTo>
                <a:lnTo>
                  <a:pt x="961" y="214"/>
                </a:lnTo>
                <a:lnTo>
                  <a:pt x="967" y="234"/>
                </a:lnTo>
                <a:lnTo>
                  <a:pt x="971" y="254"/>
                </a:lnTo>
                <a:lnTo>
                  <a:pt x="974" y="275"/>
                </a:lnTo>
                <a:lnTo>
                  <a:pt x="976" y="296"/>
                </a:lnTo>
                <a:lnTo>
                  <a:pt x="977" y="318"/>
                </a:lnTo>
                <a:lnTo>
                  <a:pt x="976" y="343"/>
                </a:lnTo>
                <a:lnTo>
                  <a:pt x="974" y="365"/>
                </a:lnTo>
                <a:lnTo>
                  <a:pt x="971" y="388"/>
                </a:lnTo>
                <a:lnTo>
                  <a:pt x="966" y="409"/>
                </a:lnTo>
                <a:lnTo>
                  <a:pt x="960" y="430"/>
                </a:lnTo>
                <a:lnTo>
                  <a:pt x="951" y="449"/>
                </a:lnTo>
                <a:lnTo>
                  <a:pt x="943" y="467"/>
                </a:lnTo>
                <a:lnTo>
                  <a:pt x="933" y="482"/>
                </a:lnTo>
                <a:lnTo>
                  <a:pt x="921" y="498"/>
                </a:lnTo>
                <a:lnTo>
                  <a:pt x="908" y="511"/>
                </a:lnTo>
                <a:lnTo>
                  <a:pt x="901" y="517"/>
                </a:lnTo>
                <a:lnTo>
                  <a:pt x="894" y="523"/>
                </a:lnTo>
                <a:lnTo>
                  <a:pt x="887" y="528"/>
                </a:lnTo>
                <a:lnTo>
                  <a:pt x="878" y="532"/>
                </a:lnTo>
                <a:lnTo>
                  <a:pt x="870" y="536"/>
                </a:lnTo>
                <a:lnTo>
                  <a:pt x="862" y="540"/>
                </a:lnTo>
                <a:lnTo>
                  <a:pt x="854" y="543"/>
                </a:lnTo>
                <a:lnTo>
                  <a:pt x="845" y="545"/>
                </a:lnTo>
                <a:lnTo>
                  <a:pt x="835" y="547"/>
                </a:lnTo>
                <a:lnTo>
                  <a:pt x="826" y="549"/>
                </a:lnTo>
                <a:lnTo>
                  <a:pt x="816" y="549"/>
                </a:lnTo>
                <a:lnTo>
                  <a:pt x="805" y="550"/>
                </a:lnTo>
                <a:lnTo>
                  <a:pt x="804" y="550"/>
                </a:lnTo>
                <a:close/>
                <a:moveTo>
                  <a:pt x="802" y="641"/>
                </a:moveTo>
                <a:lnTo>
                  <a:pt x="818" y="641"/>
                </a:lnTo>
                <a:lnTo>
                  <a:pt x="833" y="640"/>
                </a:lnTo>
                <a:lnTo>
                  <a:pt x="849" y="638"/>
                </a:lnTo>
                <a:lnTo>
                  <a:pt x="863" y="636"/>
                </a:lnTo>
                <a:lnTo>
                  <a:pt x="878" y="633"/>
                </a:lnTo>
                <a:lnTo>
                  <a:pt x="893" y="629"/>
                </a:lnTo>
                <a:lnTo>
                  <a:pt x="906" y="624"/>
                </a:lnTo>
                <a:lnTo>
                  <a:pt x="920" y="619"/>
                </a:lnTo>
                <a:lnTo>
                  <a:pt x="933" y="613"/>
                </a:lnTo>
                <a:lnTo>
                  <a:pt x="946" y="607"/>
                </a:lnTo>
                <a:lnTo>
                  <a:pt x="959" y="600"/>
                </a:lnTo>
                <a:lnTo>
                  <a:pt x="970" y="593"/>
                </a:lnTo>
                <a:lnTo>
                  <a:pt x="982" y="584"/>
                </a:lnTo>
                <a:lnTo>
                  <a:pt x="993" y="575"/>
                </a:lnTo>
                <a:lnTo>
                  <a:pt x="1004" y="566"/>
                </a:lnTo>
                <a:lnTo>
                  <a:pt x="1013" y="556"/>
                </a:lnTo>
                <a:lnTo>
                  <a:pt x="1023" y="545"/>
                </a:lnTo>
                <a:lnTo>
                  <a:pt x="1033" y="533"/>
                </a:lnTo>
                <a:lnTo>
                  <a:pt x="1041" y="522"/>
                </a:lnTo>
                <a:lnTo>
                  <a:pt x="1049" y="509"/>
                </a:lnTo>
                <a:lnTo>
                  <a:pt x="1056" y="496"/>
                </a:lnTo>
                <a:lnTo>
                  <a:pt x="1063" y="482"/>
                </a:lnTo>
                <a:lnTo>
                  <a:pt x="1070" y="468"/>
                </a:lnTo>
                <a:lnTo>
                  <a:pt x="1076" y="453"/>
                </a:lnTo>
                <a:lnTo>
                  <a:pt x="1081" y="437"/>
                </a:lnTo>
                <a:lnTo>
                  <a:pt x="1085" y="422"/>
                </a:lnTo>
                <a:lnTo>
                  <a:pt x="1089" y="405"/>
                </a:lnTo>
                <a:lnTo>
                  <a:pt x="1092" y="388"/>
                </a:lnTo>
                <a:lnTo>
                  <a:pt x="1094" y="370"/>
                </a:lnTo>
                <a:lnTo>
                  <a:pt x="1096" y="352"/>
                </a:lnTo>
                <a:lnTo>
                  <a:pt x="1097" y="333"/>
                </a:lnTo>
                <a:lnTo>
                  <a:pt x="1097" y="314"/>
                </a:lnTo>
                <a:lnTo>
                  <a:pt x="1097" y="297"/>
                </a:lnTo>
                <a:lnTo>
                  <a:pt x="1096" y="281"/>
                </a:lnTo>
                <a:lnTo>
                  <a:pt x="1095" y="265"/>
                </a:lnTo>
                <a:lnTo>
                  <a:pt x="1093" y="250"/>
                </a:lnTo>
                <a:lnTo>
                  <a:pt x="1090" y="235"/>
                </a:lnTo>
                <a:lnTo>
                  <a:pt x="1087" y="219"/>
                </a:lnTo>
                <a:lnTo>
                  <a:pt x="1083" y="205"/>
                </a:lnTo>
                <a:lnTo>
                  <a:pt x="1078" y="190"/>
                </a:lnTo>
                <a:lnTo>
                  <a:pt x="1073" y="176"/>
                </a:lnTo>
                <a:lnTo>
                  <a:pt x="1068" y="163"/>
                </a:lnTo>
                <a:lnTo>
                  <a:pt x="1061" y="149"/>
                </a:lnTo>
                <a:lnTo>
                  <a:pt x="1054" y="137"/>
                </a:lnTo>
                <a:lnTo>
                  <a:pt x="1047" y="124"/>
                </a:lnTo>
                <a:lnTo>
                  <a:pt x="1039" y="113"/>
                </a:lnTo>
                <a:lnTo>
                  <a:pt x="1031" y="102"/>
                </a:lnTo>
                <a:lnTo>
                  <a:pt x="1021" y="91"/>
                </a:lnTo>
                <a:lnTo>
                  <a:pt x="1012" y="80"/>
                </a:lnTo>
                <a:lnTo>
                  <a:pt x="1002" y="71"/>
                </a:lnTo>
                <a:lnTo>
                  <a:pt x="991" y="62"/>
                </a:lnTo>
                <a:lnTo>
                  <a:pt x="980" y="52"/>
                </a:lnTo>
                <a:lnTo>
                  <a:pt x="969" y="44"/>
                </a:lnTo>
                <a:lnTo>
                  <a:pt x="957" y="37"/>
                </a:lnTo>
                <a:lnTo>
                  <a:pt x="944" y="30"/>
                </a:lnTo>
                <a:lnTo>
                  <a:pt x="932" y="24"/>
                </a:lnTo>
                <a:lnTo>
                  <a:pt x="917" y="19"/>
                </a:lnTo>
                <a:lnTo>
                  <a:pt x="904" y="13"/>
                </a:lnTo>
                <a:lnTo>
                  <a:pt x="890" y="9"/>
                </a:lnTo>
                <a:lnTo>
                  <a:pt x="874" y="6"/>
                </a:lnTo>
                <a:lnTo>
                  <a:pt x="859" y="3"/>
                </a:lnTo>
                <a:lnTo>
                  <a:pt x="844" y="2"/>
                </a:lnTo>
                <a:lnTo>
                  <a:pt x="827" y="0"/>
                </a:lnTo>
                <a:lnTo>
                  <a:pt x="811" y="0"/>
                </a:lnTo>
                <a:lnTo>
                  <a:pt x="794" y="0"/>
                </a:lnTo>
                <a:lnTo>
                  <a:pt x="778" y="2"/>
                </a:lnTo>
                <a:lnTo>
                  <a:pt x="762" y="3"/>
                </a:lnTo>
                <a:lnTo>
                  <a:pt x="747" y="6"/>
                </a:lnTo>
                <a:lnTo>
                  <a:pt x="733" y="9"/>
                </a:lnTo>
                <a:lnTo>
                  <a:pt x="718" y="13"/>
                </a:lnTo>
                <a:lnTo>
                  <a:pt x="704" y="19"/>
                </a:lnTo>
                <a:lnTo>
                  <a:pt x="690" y="24"/>
                </a:lnTo>
                <a:lnTo>
                  <a:pt x="677" y="30"/>
                </a:lnTo>
                <a:lnTo>
                  <a:pt x="665" y="37"/>
                </a:lnTo>
                <a:lnTo>
                  <a:pt x="652" y="44"/>
                </a:lnTo>
                <a:lnTo>
                  <a:pt x="640" y="52"/>
                </a:lnTo>
                <a:lnTo>
                  <a:pt x="629" y="62"/>
                </a:lnTo>
                <a:lnTo>
                  <a:pt x="617" y="71"/>
                </a:lnTo>
                <a:lnTo>
                  <a:pt x="607" y="80"/>
                </a:lnTo>
                <a:lnTo>
                  <a:pt x="597" y="92"/>
                </a:lnTo>
                <a:lnTo>
                  <a:pt x="588" y="102"/>
                </a:lnTo>
                <a:lnTo>
                  <a:pt x="578" y="114"/>
                </a:lnTo>
                <a:lnTo>
                  <a:pt x="570" y="126"/>
                </a:lnTo>
                <a:lnTo>
                  <a:pt x="562" y="139"/>
                </a:lnTo>
                <a:lnTo>
                  <a:pt x="555" y="151"/>
                </a:lnTo>
                <a:lnTo>
                  <a:pt x="549" y="166"/>
                </a:lnTo>
                <a:lnTo>
                  <a:pt x="542" y="179"/>
                </a:lnTo>
                <a:lnTo>
                  <a:pt x="536" y="194"/>
                </a:lnTo>
                <a:lnTo>
                  <a:pt x="531" y="209"/>
                </a:lnTo>
                <a:lnTo>
                  <a:pt x="527" y="224"/>
                </a:lnTo>
                <a:lnTo>
                  <a:pt x="524" y="241"/>
                </a:lnTo>
                <a:lnTo>
                  <a:pt x="521" y="256"/>
                </a:lnTo>
                <a:lnTo>
                  <a:pt x="518" y="273"/>
                </a:lnTo>
                <a:lnTo>
                  <a:pt x="517" y="290"/>
                </a:lnTo>
                <a:lnTo>
                  <a:pt x="516" y="308"/>
                </a:lnTo>
                <a:lnTo>
                  <a:pt x="515" y="325"/>
                </a:lnTo>
                <a:lnTo>
                  <a:pt x="516" y="342"/>
                </a:lnTo>
                <a:lnTo>
                  <a:pt x="517" y="359"/>
                </a:lnTo>
                <a:lnTo>
                  <a:pt x="518" y="374"/>
                </a:lnTo>
                <a:lnTo>
                  <a:pt x="520" y="391"/>
                </a:lnTo>
                <a:lnTo>
                  <a:pt x="523" y="406"/>
                </a:lnTo>
                <a:lnTo>
                  <a:pt x="526" y="422"/>
                </a:lnTo>
                <a:lnTo>
                  <a:pt x="530" y="436"/>
                </a:lnTo>
                <a:lnTo>
                  <a:pt x="535" y="452"/>
                </a:lnTo>
                <a:lnTo>
                  <a:pt x="540" y="465"/>
                </a:lnTo>
                <a:lnTo>
                  <a:pt x="547" y="479"/>
                </a:lnTo>
                <a:lnTo>
                  <a:pt x="553" y="492"/>
                </a:lnTo>
                <a:lnTo>
                  <a:pt x="559" y="505"/>
                </a:lnTo>
                <a:lnTo>
                  <a:pt x="567" y="517"/>
                </a:lnTo>
                <a:lnTo>
                  <a:pt x="575" y="529"/>
                </a:lnTo>
                <a:lnTo>
                  <a:pt x="584" y="540"/>
                </a:lnTo>
                <a:lnTo>
                  <a:pt x="593" y="551"/>
                </a:lnTo>
                <a:lnTo>
                  <a:pt x="602" y="562"/>
                </a:lnTo>
                <a:lnTo>
                  <a:pt x="612" y="571"/>
                </a:lnTo>
                <a:lnTo>
                  <a:pt x="623" y="580"/>
                </a:lnTo>
                <a:lnTo>
                  <a:pt x="634" y="588"/>
                </a:lnTo>
                <a:lnTo>
                  <a:pt x="645" y="597"/>
                </a:lnTo>
                <a:lnTo>
                  <a:pt x="658" y="604"/>
                </a:lnTo>
                <a:lnTo>
                  <a:pt x="670" y="611"/>
                </a:lnTo>
                <a:lnTo>
                  <a:pt x="682" y="617"/>
                </a:lnTo>
                <a:lnTo>
                  <a:pt x="696" y="622"/>
                </a:lnTo>
                <a:lnTo>
                  <a:pt x="710" y="628"/>
                </a:lnTo>
                <a:lnTo>
                  <a:pt x="724" y="632"/>
                </a:lnTo>
                <a:lnTo>
                  <a:pt x="739" y="635"/>
                </a:lnTo>
                <a:lnTo>
                  <a:pt x="753" y="638"/>
                </a:lnTo>
                <a:lnTo>
                  <a:pt x="769" y="640"/>
                </a:lnTo>
                <a:lnTo>
                  <a:pt x="785" y="641"/>
                </a:lnTo>
                <a:lnTo>
                  <a:pt x="801" y="641"/>
                </a:lnTo>
                <a:lnTo>
                  <a:pt x="802" y="641"/>
                </a:lnTo>
                <a:close/>
                <a:moveTo>
                  <a:pt x="458" y="523"/>
                </a:moveTo>
                <a:lnTo>
                  <a:pt x="447" y="528"/>
                </a:lnTo>
                <a:lnTo>
                  <a:pt x="434" y="532"/>
                </a:lnTo>
                <a:lnTo>
                  <a:pt x="418" y="536"/>
                </a:lnTo>
                <a:lnTo>
                  <a:pt x="403" y="539"/>
                </a:lnTo>
                <a:lnTo>
                  <a:pt x="386" y="542"/>
                </a:lnTo>
                <a:lnTo>
                  <a:pt x="370" y="544"/>
                </a:lnTo>
                <a:lnTo>
                  <a:pt x="352" y="545"/>
                </a:lnTo>
                <a:lnTo>
                  <a:pt x="335" y="545"/>
                </a:lnTo>
                <a:lnTo>
                  <a:pt x="323" y="545"/>
                </a:lnTo>
                <a:lnTo>
                  <a:pt x="310" y="544"/>
                </a:lnTo>
                <a:lnTo>
                  <a:pt x="298" y="543"/>
                </a:lnTo>
                <a:lnTo>
                  <a:pt x="287" y="541"/>
                </a:lnTo>
                <a:lnTo>
                  <a:pt x="275" y="539"/>
                </a:lnTo>
                <a:lnTo>
                  <a:pt x="265" y="537"/>
                </a:lnTo>
                <a:lnTo>
                  <a:pt x="254" y="534"/>
                </a:lnTo>
                <a:lnTo>
                  <a:pt x="243" y="530"/>
                </a:lnTo>
                <a:lnTo>
                  <a:pt x="234" y="526"/>
                </a:lnTo>
                <a:lnTo>
                  <a:pt x="225" y="522"/>
                </a:lnTo>
                <a:lnTo>
                  <a:pt x="216" y="516"/>
                </a:lnTo>
                <a:lnTo>
                  <a:pt x="207" y="511"/>
                </a:lnTo>
                <a:lnTo>
                  <a:pt x="198" y="505"/>
                </a:lnTo>
                <a:lnTo>
                  <a:pt x="191" y="499"/>
                </a:lnTo>
                <a:lnTo>
                  <a:pt x="183" y="492"/>
                </a:lnTo>
                <a:lnTo>
                  <a:pt x="177" y="486"/>
                </a:lnTo>
                <a:lnTo>
                  <a:pt x="169" y="477"/>
                </a:lnTo>
                <a:lnTo>
                  <a:pt x="163" y="470"/>
                </a:lnTo>
                <a:lnTo>
                  <a:pt x="157" y="462"/>
                </a:lnTo>
                <a:lnTo>
                  <a:pt x="152" y="453"/>
                </a:lnTo>
                <a:lnTo>
                  <a:pt x="147" y="443"/>
                </a:lnTo>
                <a:lnTo>
                  <a:pt x="142" y="434"/>
                </a:lnTo>
                <a:lnTo>
                  <a:pt x="138" y="425"/>
                </a:lnTo>
                <a:lnTo>
                  <a:pt x="134" y="415"/>
                </a:lnTo>
                <a:lnTo>
                  <a:pt x="127" y="393"/>
                </a:lnTo>
                <a:lnTo>
                  <a:pt x="123" y="371"/>
                </a:lnTo>
                <a:lnTo>
                  <a:pt x="120" y="347"/>
                </a:lnTo>
                <a:lnTo>
                  <a:pt x="119" y="322"/>
                </a:lnTo>
                <a:lnTo>
                  <a:pt x="119" y="309"/>
                </a:lnTo>
                <a:lnTo>
                  <a:pt x="120" y="295"/>
                </a:lnTo>
                <a:lnTo>
                  <a:pt x="122" y="282"/>
                </a:lnTo>
                <a:lnTo>
                  <a:pt x="123" y="270"/>
                </a:lnTo>
                <a:lnTo>
                  <a:pt x="125" y="257"/>
                </a:lnTo>
                <a:lnTo>
                  <a:pt x="128" y="246"/>
                </a:lnTo>
                <a:lnTo>
                  <a:pt x="131" y="235"/>
                </a:lnTo>
                <a:lnTo>
                  <a:pt x="136" y="223"/>
                </a:lnTo>
                <a:lnTo>
                  <a:pt x="140" y="213"/>
                </a:lnTo>
                <a:lnTo>
                  <a:pt x="145" y="203"/>
                </a:lnTo>
                <a:lnTo>
                  <a:pt x="149" y="193"/>
                </a:lnTo>
                <a:lnTo>
                  <a:pt x="155" y="184"/>
                </a:lnTo>
                <a:lnTo>
                  <a:pt x="160" y="176"/>
                </a:lnTo>
                <a:lnTo>
                  <a:pt x="167" y="168"/>
                </a:lnTo>
                <a:lnTo>
                  <a:pt x="174" y="159"/>
                </a:lnTo>
                <a:lnTo>
                  <a:pt x="181" y="152"/>
                </a:lnTo>
                <a:lnTo>
                  <a:pt x="188" y="145"/>
                </a:lnTo>
                <a:lnTo>
                  <a:pt x="196" y="139"/>
                </a:lnTo>
                <a:lnTo>
                  <a:pt x="204" y="133"/>
                </a:lnTo>
                <a:lnTo>
                  <a:pt x="213" y="127"/>
                </a:lnTo>
                <a:lnTo>
                  <a:pt x="221" y="121"/>
                </a:lnTo>
                <a:lnTo>
                  <a:pt x="230" y="117"/>
                </a:lnTo>
                <a:lnTo>
                  <a:pt x="239" y="112"/>
                </a:lnTo>
                <a:lnTo>
                  <a:pt x="250" y="109"/>
                </a:lnTo>
                <a:lnTo>
                  <a:pt x="270" y="102"/>
                </a:lnTo>
                <a:lnTo>
                  <a:pt x="291" y="98"/>
                </a:lnTo>
                <a:lnTo>
                  <a:pt x="313" y="95"/>
                </a:lnTo>
                <a:lnTo>
                  <a:pt x="337" y="94"/>
                </a:lnTo>
                <a:lnTo>
                  <a:pt x="355" y="95"/>
                </a:lnTo>
                <a:lnTo>
                  <a:pt x="373" y="96"/>
                </a:lnTo>
                <a:lnTo>
                  <a:pt x="389" y="98"/>
                </a:lnTo>
                <a:lnTo>
                  <a:pt x="405" y="101"/>
                </a:lnTo>
                <a:lnTo>
                  <a:pt x="420" y="105"/>
                </a:lnTo>
                <a:lnTo>
                  <a:pt x="434" y="109"/>
                </a:lnTo>
                <a:lnTo>
                  <a:pt x="446" y="113"/>
                </a:lnTo>
                <a:lnTo>
                  <a:pt x="457" y="118"/>
                </a:lnTo>
                <a:lnTo>
                  <a:pt x="482" y="28"/>
                </a:lnTo>
                <a:lnTo>
                  <a:pt x="473" y="24"/>
                </a:lnTo>
                <a:lnTo>
                  <a:pt x="459" y="19"/>
                </a:lnTo>
                <a:lnTo>
                  <a:pt x="444" y="13"/>
                </a:lnTo>
                <a:lnTo>
                  <a:pt x="426" y="9"/>
                </a:lnTo>
                <a:lnTo>
                  <a:pt x="406" y="6"/>
                </a:lnTo>
                <a:lnTo>
                  <a:pt x="383" y="3"/>
                </a:lnTo>
                <a:lnTo>
                  <a:pt x="359" y="1"/>
                </a:lnTo>
                <a:lnTo>
                  <a:pt x="332" y="0"/>
                </a:lnTo>
                <a:lnTo>
                  <a:pt x="314" y="1"/>
                </a:lnTo>
                <a:lnTo>
                  <a:pt x="297" y="2"/>
                </a:lnTo>
                <a:lnTo>
                  <a:pt x="280" y="4"/>
                </a:lnTo>
                <a:lnTo>
                  <a:pt x="263" y="6"/>
                </a:lnTo>
                <a:lnTo>
                  <a:pt x="247" y="9"/>
                </a:lnTo>
                <a:lnTo>
                  <a:pt x="231" y="13"/>
                </a:lnTo>
                <a:lnTo>
                  <a:pt x="216" y="17"/>
                </a:lnTo>
                <a:lnTo>
                  <a:pt x="200" y="23"/>
                </a:lnTo>
                <a:lnTo>
                  <a:pt x="185" y="29"/>
                </a:lnTo>
                <a:lnTo>
                  <a:pt x="172" y="35"/>
                </a:lnTo>
                <a:lnTo>
                  <a:pt x="157" y="42"/>
                </a:lnTo>
                <a:lnTo>
                  <a:pt x="144" y="50"/>
                </a:lnTo>
                <a:lnTo>
                  <a:pt x="130" y="59"/>
                </a:lnTo>
                <a:lnTo>
                  <a:pt x="118" y="68"/>
                </a:lnTo>
                <a:lnTo>
                  <a:pt x="107" y="77"/>
                </a:lnTo>
                <a:lnTo>
                  <a:pt x="94" y="87"/>
                </a:lnTo>
                <a:lnTo>
                  <a:pt x="84" y="99"/>
                </a:lnTo>
                <a:lnTo>
                  <a:pt x="74" y="110"/>
                </a:lnTo>
                <a:lnTo>
                  <a:pt x="65" y="122"/>
                </a:lnTo>
                <a:lnTo>
                  <a:pt x="55" y="135"/>
                </a:lnTo>
                <a:lnTo>
                  <a:pt x="47" y="148"/>
                </a:lnTo>
                <a:lnTo>
                  <a:pt x="39" y="162"/>
                </a:lnTo>
                <a:lnTo>
                  <a:pt x="32" y="176"/>
                </a:lnTo>
                <a:lnTo>
                  <a:pt x="26" y="190"/>
                </a:lnTo>
                <a:lnTo>
                  <a:pt x="19" y="206"/>
                </a:lnTo>
                <a:lnTo>
                  <a:pt x="14" y="222"/>
                </a:lnTo>
                <a:lnTo>
                  <a:pt x="10" y="239"/>
                </a:lnTo>
                <a:lnTo>
                  <a:pt x="6" y="255"/>
                </a:lnTo>
                <a:lnTo>
                  <a:pt x="4" y="273"/>
                </a:lnTo>
                <a:lnTo>
                  <a:pt x="2" y="290"/>
                </a:lnTo>
                <a:lnTo>
                  <a:pt x="1" y="309"/>
                </a:lnTo>
                <a:lnTo>
                  <a:pt x="0" y="328"/>
                </a:lnTo>
                <a:lnTo>
                  <a:pt x="1" y="346"/>
                </a:lnTo>
                <a:lnTo>
                  <a:pt x="2" y="362"/>
                </a:lnTo>
                <a:lnTo>
                  <a:pt x="3" y="380"/>
                </a:lnTo>
                <a:lnTo>
                  <a:pt x="6" y="395"/>
                </a:lnTo>
                <a:lnTo>
                  <a:pt x="9" y="412"/>
                </a:lnTo>
                <a:lnTo>
                  <a:pt x="12" y="427"/>
                </a:lnTo>
                <a:lnTo>
                  <a:pt x="16" y="441"/>
                </a:lnTo>
                <a:lnTo>
                  <a:pt x="22" y="457"/>
                </a:lnTo>
                <a:lnTo>
                  <a:pt x="28" y="470"/>
                </a:lnTo>
                <a:lnTo>
                  <a:pt x="34" y="484"/>
                </a:lnTo>
                <a:lnTo>
                  <a:pt x="41" y="497"/>
                </a:lnTo>
                <a:lnTo>
                  <a:pt x="48" y="509"/>
                </a:lnTo>
                <a:lnTo>
                  <a:pt x="56" y="522"/>
                </a:lnTo>
                <a:lnTo>
                  <a:pt x="66" y="534"/>
                </a:lnTo>
                <a:lnTo>
                  <a:pt x="75" y="544"/>
                </a:lnTo>
                <a:lnTo>
                  <a:pt x="84" y="555"/>
                </a:lnTo>
                <a:lnTo>
                  <a:pt x="95" y="565"/>
                </a:lnTo>
                <a:lnTo>
                  <a:pt x="106" y="574"/>
                </a:lnTo>
                <a:lnTo>
                  <a:pt x="118" y="583"/>
                </a:lnTo>
                <a:lnTo>
                  <a:pt x="130" y="592"/>
                </a:lnTo>
                <a:lnTo>
                  <a:pt x="143" y="599"/>
                </a:lnTo>
                <a:lnTo>
                  <a:pt x="156" y="606"/>
                </a:lnTo>
                <a:lnTo>
                  <a:pt x="169" y="612"/>
                </a:lnTo>
                <a:lnTo>
                  <a:pt x="184" y="618"/>
                </a:lnTo>
                <a:lnTo>
                  <a:pt x="199" y="623"/>
                </a:lnTo>
                <a:lnTo>
                  <a:pt x="215" y="628"/>
                </a:lnTo>
                <a:lnTo>
                  <a:pt x="230" y="632"/>
                </a:lnTo>
                <a:lnTo>
                  <a:pt x="247" y="635"/>
                </a:lnTo>
                <a:lnTo>
                  <a:pt x="263" y="637"/>
                </a:lnTo>
                <a:lnTo>
                  <a:pt x="280" y="639"/>
                </a:lnTo>
                <a:lnTo>
                  <a:pt x="298" y="640"/>
                </a:lnTo>
                <a:lnTo>
                  <a:pt x="316" y="641"/>
                </a:lnTo>
                <a:lnTo>
                  <a:pt x="344" y="640"/>
                </a:lnTo>
                <a:lnTo>
                  <a:pt x="370" y="638"/>
                </a:lnTo>
                <a:lnTo>
                  <a:pt x="393" y="635"/>
                </a:lnTo>
                <a:lnTo>
                  <a:pt x="415" y="632"/>
                </a:lnTo>
                <a:lnTo>
                  <a:pt x="435" y="628"/>
                </a:lnTo>
                <a:lnTo>
                  <a:pt x="451" y="622"/>
                </a:lnTo>
                <a:lnTo>
                  <a:pt x="465" y="617"/>
                </a:lnTo>
                <a:lnTo>
                  <a:pt x="478" y="612"/>
                </a:lnTo>
                <a:lnTo>
                  <a:pt x="458" y="523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>
            <a:off x="6768000" y="6594840"/>
            <a:ext cx="438120" cy="108360"/>
          </a:xfrm>
          <a:custGeom>
            <a:avLst/>
            <a:gdLst/>
            <a:ahLst/>
            <a:rect l="l" t="t" r="r" b="b"/>
            <a:pathLst>
              <a:path w="2491" h="621">
                <a:moveTo>
                  <a:pt x="598" y="179"/>
                </a:moveTo>
                <a:lnTo>
                  <a:pt x="598" y="0"/>
                </a:lnTo>
                <a:lnTo>
                  <a:pt x="524" y="0"/>
                </a:lnTo>
                <a:lnTo>
                  <a:pt x="449" y="0"/>
                </a:lnTo>
                <a:lnTo>
                  <a:pt x="374" y="0"/>
                </a:lnTo>
                <a:lnTo>
                  <a:pt x="299" y="0"/>
                </a:lnTo>
                <a:lnTo>
                  <a:pt x="224" y="0"/>
                </a:lnTo>
                <a:lnTo>
                  <a:pt x="150" y="0"/>
                </a:lnTo>
                <a:lnTo>
                  <a:pt x="75" y="0"/>
                </a:lnTo>
                <a:lnTo>
                  <a:pt x="0" y="0"/>
                </a:lnTo>
                <a:lnTo>
                  <a:pt x="0" y="179"/>
                </a:lnTo>
                <a:lnTo>
                  <a:pt x="176" y="179"/>
                </a:lnTo>
                <a:lnTo>
                  <a:pt x="176" y="621"/>
                </a:lnTo>
                <a:lnTo>
                  <a:pt x="423" y="621"/>
                </a:lnTo>
                <a:lnTo>
                  <a:pt x="423" y="179"/>
                </a:lnTo>
                <a:lnTo>
                  <a:pt x="598" y="179"/>
                </a:lnTo>
                <a:close/>
                <a:moveTo>
                  <a:pt x="907" y="250"/>
                </a:moveTo>
                <a:lnTo>
                  <a:pt x="781" y="621"/>
                </a:lnTo>
                <a:lnTo>
                  <a:pt x="539" y="621"/>
                </a:lnTo>
                <a:lnTo>
                  <a:pt x="776" y="0"/>
                </a:lnTo>
                <a:lnTo>
                  <a:pt x="809" y="0"/>
                </a:lnTo>
                <a:lnTo>
                  <a:pt x="842" y="0"/>
                </a:lnTo>
                <a:lnTo>
                  <a:pt x="874" y="0"/>
                </a:lnTo>
                <a:lnTo>
                  <a:pt x="907" y="0"/>
                </a:lnTo>
                <a:lnTo>
                  <a:pt x="939" y="0"/>
                </a:lnTo>
                <a:lnTo>
                  <a:pt x="972" y="0"/>
                </a:lnTo>
                <a:lnTo>
                  <a:pt x="1005" y="0"/>
                </a:lnTo>
                <a:lnTo>
                  <a:pt x="1038" y="0"/>
                </a:lnTo>
                <a:lnTo>
                  <a:pt x="1275" y="621"/>
                </a:lnTo>
                <a:lnTo>
                  <a:pt x="1033" y="621"/>
                </a:lnTo>
                <a:lnTo>
                  <a:pt x="907" y="250"/>
                </a:lnTo>
                <a:close/>
                <a:moveTo>
                  <a:pt x="1814" y="179"/>
                </a:moveTo>
                <a:lnTo>
                  <a:pt x="1814" y="0"/>
                </a:lnTo>
                <a:lnTo>
                  <a:pt x="1740" y="0"/>
                </a:lnTo>
                <a:lnTo>
                  <a:pt x="1665" y="0"/>
                </a:lnTo>
                <a:lnTo>
                  <a:pt x="1590" y="0"/>
                </a:lnTo>
                <a:lnTo>
                  <a:pt x="1515" y="0"/>
                </a:lnTo>
                <a:lnTo>
                  <a:pt x="1440" y="0"/>
                </a:lnTo>
                <a:lnTo>
                  <a:pt x="1366" y="0"/>
                </a:lnTo>
                <a:lnTo>
                  <a:pt x="1291" y="0"/>
                </a:lnTo>
                <a:lnTo>
                  <a:pt x="1216" y="0"/>
                </a:lnTo>
                <a:lnTo>
                  <a:pt x="1216" y="179"/>
                </a:lnTo>
                <a:lnTo>
                  <a:pt x="1391" y="179"/>
                </a:lnTo>
                <a:lnTo>
                  <a:pt x="1391" y="621"/>
                </a:lnTo>
                <a:lnTo>
                  <a:pt x="1639" y="621"/>
                </a:lnTo>
                <a:lnTo>
                  <a:pt x="1639" y="179"/>
                </a:lnTo>
                <a:lnTo>
                  <a:pt x="1814" y="179"/>
                </a:lnTo>
                <a:close/>
                <a:moveTo>
                  <a:pt x="2123" y="250"/>
                </a:moveTo>
                <a:lnTo>
                  <a:pt x="1996" y="621"/>
                </a:lnTo>
                <a:lnTo>
                  <a:pt x="1754" y="621"/>
                </a:lnTo>
                <a:lnTo>
                  <a:pt x="1991" y="0"/>
                </a:lnTo>
                <a:lnTo>
                  <a:pt x="2024" y="0"/>
                </a:lnTo>
                <a:lnTo>
                  <a:pt x="2057" y="0"/>
                </a:lnTo>
                <a:lnTo>
                  <a:pt x="2090" y="0"/>
                </a:lnTo>
                <a:lnTo>
                  <a:pt x="2123" y="0"/>
                </a:lnTo>
                <a:lnTo>
                  <a:pt x="2155" y="0"/>
                </a:lnTo>
                <a:lnTo>
                  <a:pt x="2188" y="0"/>
                </a:lnTo>
                <a:lnTo>
                  <a:pt x="2220" y="0"/>
                </a:lnTo>
                <a:lnTo>
                  <a:pt x="2253" y="0"/>
                </a:lnTo>
                <a:lnTo>
                  <a:pt x="2491" y="621"/>
                </a:lnTo>
                <a:lnTo>
                  <a:pt x="2248" y="621"/>
                </a:lnTo>
                <a:lnTo>
                  <a:pt x="2123" y="25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CustomShape 5"/>
          <p:cNvSpPr/>
          <p:nvPr/>
        </p:nvSpPr>
        <p:spPr>
          <a:xfrm flipH="1">
            <a:off x="-720" y="6316920"/>
            <a:ext cx="2196000" cy="545040"/>
          </a:xfrm>
          <a:custGeom>
            <a:avLst/>
            <a:gdLst/>
            <a:ahLst/>
            <a:rect l="l" t="t" r="r" b="b"/>
            <a:pathLst>
              <a:path w="16608" h="4128">
                <a:moveTo>
                  <a:pt x="1158" y="2979"/>
                </a:moveTo>
                <a:lnTo>
                  <a:pt x="766" y="4128"/>
                </a:lnTo>
                <a:lnTo>
                  <a:pt x="0" y="4128"/>
                </a:lnTo>
                <a:lnTo>
                  <a:pt x="752" y="2168"/>
                </a:lnTo>
                <a:lnTo>
                  <a:pt x="1158" y="2168"/>
                </a:lnTo>
                <a:lnTo>
                  <a:pt x="1565" y="2168"/>
                </a:lnTo>
                <a:lnTo>
                  <a:pt x="2316" y="4128"/>
                </a:lnTo>
                <a:lnTo>
                  <a:pt x="1550" y="4128"/>
                </a:lnTo>
                <a:lnTo>
                  <a:pt x="1158" y="2979"/>
                </a:lnTo>
                <a:close/>
                <a:moveTo>
                  <a:pt x="1158" y="1960"/>
                </a:moveTo>
                <a:lnTo>
                  <a:pt x="773" y="1960"/>
                </a:lnTo>
                <a:lnTo>
                  <a:pt x="773" y="564"/>
                </a:lnTo>
                <a:lnTo>
                  <a:pt x="217" y="564"/>
                </a:lnTo>
                <a:lnTo>
                  <a:pt x="217" y="0"/>
                </a:lnTo>
                <a:lnTo>
                  <a:pt x="1158" y="0"/>
                </a:lnTo>
                <a:lnTo>
                  <a:pt x="2099" y="0"/>
                </a:lnTo>
                <a:lnTo>
                  <a:pt x="2099" y="564"/>
                </a:lnTo>
                <a:lnTo>
                  <a:pt x="1544" y="564"/>
                </a:lnTo>
                <a:lnTo>
                  <a:pt x="1544" y="1960"/>
                </a:lnTo>
                <a:lnTo>
                  <a:pt x="1158" y="1960"/>
                </a:lnTo>
                <a:close/>
                <a:moveTo>
                  <a:pt x="3468" y="4128"/>
                </a:moveTo>
                <a:lnTo>
                  <a:pt x="3468" y="2732"/>
                </a:lnTo>
                <a:lnTo>
                  <a:pt x="4024" y="2732"/>
                </a:lnTo>
                <a:lnTo>
                  <a:pt x="4024" y="2732"/>
                </a:lnTo>
                <a:lnTo>
                  <a:pt x="4024" y="2168"/>
                </a:lnTo>
                <a:lnTo>
                  <a:pt x="4024" y="2168"/>
                </a:lnTo>
                <a:lnTo>
                  <a:pt x="3434" y="2168"/>
                </a:lnTo>
                <a:lnTo>
                  <a:pt x="2128" y="2168"/>
                </a:lnTo>
                <a:lnTo>
                  <a:pt x="2128" y="2732"/>
                </a:lnTo>
                <a:lnTo>
                  <a:pt x="2684" y="2732"/>
                </a:lnTo>
                <a:lnTo>
                  <a:pt x="2684" y="4128"/>
                </a:lnTo>
                <a:lnTo>
                  <a:pt x="3434" y="4128"/>
                </a:lnTo>
                <a:lnTo>
                  <a:pt x="3468" y="4128"/>
                </a:lnTo>
                <a:lnTo>
                  <a:pt x="3468" y="4128"/>
                </a:lnTo>
                <a:close/>
                <a:moveTo>
                  <a:pt x="2677" y="1960"/>
                </a:moveTo>
                <a:lnTo>
                  <a:pt x="3077" y="788"/>
                </a:lnTo>
                <a:lnTo>
                  <a:pt x="3434" y="1835"/>
                </a:lnTo>
                <a:lnTo>
                  <a:pt x="3434" y="1835"/>
                </a:lnTo>
                <a:lnTo>
                  <a:pt x="3475" y="1960"/>
                </a:lnTo>
                <a:lnTo>
                  <a:pt x="3475" y="1960"/>
                </a:lnTo>
                <a:lnTo>
                  <a:pt x="4241" y="1960"/>
                </a:lnTo>
                <a:lnTo>
                  <a:pt x="3491" y="0"/>
                </a:lnTo>
                <a:lnTo>
                  <a:pt x="3434" y="0"/>
                </a:lnTo>
                <a:lnTo>
                  <a:pt x="2661" y="0"/>
                </a:lnTo>
                <a:lnTo>
                  <a:pt x="1911" y="1960"/>
                </a:lnTo>
                <a:lnTo>
                  <a:pt x="2677" y="1960"/>
                </a:lnTo>
                <a:close/>
                <a:moveTo>
                  <a:pt x="5416" y="2168"/>
                </a:moveTo>
                <a:lnTo>
                  <a:pt x="4587" y="2168"/>
                </a:lnTo>
                <a:lnTo>
                  <a:pt x="3835" y="4128"/>
                </a:lnTo>
                <a:lnTo>
                  <a:pt x="4602" y="4128"/>
                </a:lnTo>
                <a:lnTo>
                  <a:pt x="5001" y="2956"/>
                </a:lnTo>
                <a:lnTo>
                  <a:pt x="5401" y="4128"/>
                </a:lnTo>
                <a:lnTo>
                  <a:pt x="6168" y="4128"/>
                </a:lnTo>
                <a:lnTo>
                  <a:pt x="5416" y="2168"/>
                </a:lnTo>
                <a:close/>
                <a:moveTo>
                  <a:pt x="4610" y="1960"/>
                </a:moveTo>
                <a:lnTo>
                  <a:pt x="5393" y="1960"/>
                </a:lnTo>
                <a:lnTo>
                  <a:pt x="5393" y="564"/>
                </a:lnTo>
                <a:lnTo>
                  <a:pt x="5949" y="564"/>
                </a:lnTo>
                <a:lnTo>
                  <a:pt x="5949" y="0"/>
                </a:lnTo>
                <a:lnTo>
                  <a:pt x="4053" y="0"/>
                </a:lnTo>
                <a:lnTo>
                  <a:pt x="4053" y="564"/>
                </a:lnTo>
                <a:lnTo>
                  <a:pt x="4610" y="564"/>
                </a:lnTo>
                <a:lnTo>
                  <a:pt x="4610" y="1960"/>
                </a:lnTo>
                <a:close/>
                <a:moveTo>
                  <a:pt x="6527" y="1960"/>
                </a:moveTo>
                <a:lnTo>
                  <a:pt x="6927" y="788"/>
                </a:lnTo>
                <a:lnTo>
                  <a:pt x="7325" y="1960"/>
                </a:lnTo>
                <a:lnTo>
                  <a:pt x="8092" y="1960"/>
                </a:lnTo>
                <a:lnTo>
                  <a:pt x="7341" y="0"/>
                </a:lnTo>
                <a:lnTo>
                  <a:pt x="6511" y="0"/>
                </a:lnTo>
                <a:lnTo>
                  <a:pt x="5760" y="1960"/>
                </a:lnTo>
                <a:lnTo>
                  <a:pt x="6527" y="1960"/>
                </a:lnTo>
                <a:close/>
                <a:moveTo>
                  <a:pt x="5978" y="2732"/>
                </a:moveTo>
                <a:lnTo>
                  <a:pt x="6534" y="2732"/>
                </a:lnTo>
                <a:lnTo>
                  <a:pt x="6534" y="4128"/>
                </a:lnTo>
                <a:lnTo>
                  <a:pt x="7318" y="4128"/>
                </a:lnTo>
                <a:lnTo>
                  <a:pt x="7318" y="2732"/>
                </a:lnTo>
                <a:lnTo>
                  <a:pt x="7874" y="2732"/>
                </a:lnTo>
                <a:lnTo>
                  <a:pt x="7874" y="2168"/>
                </a:lnTo>
                <a:lnTo>
                  <a:pt x="5978" y="2168"/>
                </a:lnTo>
                <a:lnTo>
                  <a:pt x="5978" y="2732"/>
                </a:lnTo>
                <a:close/>
                <a:moveTo>
                  <a:pt x="8932" y="2979"/>
                </a:moveTo>
                <a:lnTo>
                  <a:pt x="8541" y="4128"/>
                </a:lnTo>
                <a:lnTo>
                  <a:pt x="7775" y="4128"/>
                </a:lnTo>
                <a:lnTo>
                  <a:pt x="8525" y="2168"/>
                </a:lnTo>
                <a:lnTo>
                  <a:pt x="8932" y="2168"/>
                </a:lnTo>
                <a:lnTo>
                  <a:pt x="9339" y="2168"/>
                </a:lnTo>
                <a:lnTo>
                  <a:pt x="10090" y="4128"/>
                </a:lnTo>
                <a:lnTo>
                  <a:pt x="9324" y="4128"/>
                </a:lnTo>
                <a:lnTo>
                  <a:pt x="8932" y="2979"/>
                </a:lnTo>
                <a:close/>
                <a:moveTo>
                  <a:pt x="8932" y="1960"/>
                </a:moveTo>
                <a:lnTo>
                  <a:pt x="8547" y="1960"/>
                </a:lnTo>
                <a:lnTo>
                  <a:pt x="8547" y="564"/>
                </a:lnTo>
                <a:lnTo>
                  <a:pt x="7992" y="564"/>
                </a:lnTo>
                <a:lnTo>
                  <a:pt x="7992" y="0"/>
                </a:lnTo>
                <a:lnTo>
                  <a:pt x="8932" y="0"/>
                </a:lnTo>
                <a:lnTo>
                  <a:pt x="9873" y="0"/>
                </a:lnTo>
                <a:lnTo>
                  <a:pt x="9873" y="564"/>
                </a:lnTo>
                <a:lnTo>
                  <a:pt x="9317" y="564"/>
                </a:lnTo>
                <a:lnTo>
                  <a:pt x="9317" y="1960"/>
                </a:lnTo>
                <a:lnTo>
                  <a:pt x="8932" y="1960"/>
                </a:lnTo>
                <a:close/>
                <a:moveTo>
                  <a:pt x="11243" y="4128"/>
                </a:moveTo>
                <a:lnTo>
                  <a:pt x="11243" y="2732"/>
                </a:lnTo>
                <a:lnTo>
                  <a:pt x="11799" y="2732"/>
                </a:lnTo>
                <a:lnTo>
                  <a:pt x="11799" y="2732"/>
                </a:lnTo>
                <a:lnTo>
                  <a:pt x="11799" y="2168"/>
                </a:lnTo>
                <a:lnTo>
                  <a:pt x="11799" y="2168"/>
                </a:lnTo>
                <a:lnTo>
                  <a:pt x="11207" y="2168"/>
                </a:lnTo>
                <a:lnTo>
                  <a:pt x="9903" y="2168"/>
                </a:lnTo>
                <a:lnTo>
                  <a:pt x="9903" y="2732"/>
                </a:lnTo>
                <a:lnTo>
                  <a:pt x="10459" y="2732"/>
                </a:lnTo>
                <a:lnTo>
                  <a:pt x="10459" y="4128"/>
                </a:lnTo>
                <a:lnTo>
                  <a:pt x="11207" y="4128"/>
                </a:lnTo>
                <a:lnTo>
                  <a:pt x="11243" y="4128"/>
                </a:lnTo>
                <a:lnTo>
                  <a:pt x="11243" y="4128"/>
                </a:lnTo>
                <a:close/>
                <a:moveTo>
                  <a:pt x="10452" y="1960"/>
                </a:moveTo>
                <a:lnTo>
                  <a:pt x="10850" y="788"/>
                </a:lnTo>
                <a:lnTo>
                  <a:pt x="11207" y="1835"/>
                </a:lnTo>
                <a:lnTo>
                  <a:pt x="11207" y="1835"/>
                </a:lnTo>
                <a:lnTo>
                  <a:pt x="11250" y="1960"/>
                </a:lnTo>
                <a:lnTo>
                  <a:pt x="11250" y="1960"/>
                </a:lnTo>
                <a:lnTo>
                  <a:pt x="12016" y="1960"/>
                </a:lnTo>
                <a:lnTo>
                  <a:pt x="11265" y="0"/>
                </a:lnTo>
                <a:lnTo>
                  <a:pt x="11207" y="0"/>
                </a:lnTo>
                <a:lnTo>
                  <a:pt x="10436" y="0"/>
                </a:lnTo>
                <a:lnTo>
                  <a:pt x="9685" y="1960"/>
                </a:lnTo>
                <a:lnTo>
                  <a:pt x="10452" y="1960"/>
                </a:lnTo>
                <a:close/>
                <a:moveTo>
                  <a:pt x="13191" y="2168"/>
                </a:moveTo>
                <a:lnTo>
                  <a:pt x="12362" y="2168"/>
                </a:lnTo>
                <a:lnTo>
                  <a:pt x="11610" y="4128"/>
                </a:lnTo>
                <a:lnTo>
                  <a:pt x="12376" y="4128"/>
                </a:lnTo>
                <a:lnTo>
                  <a:pt x="12776" y="2956"/>
                </a:lnTo>
                <a:lnTo>
                  <a:pt x="13175" y="4128"/>
                </a:lnTo>
                <a:lnTo>
                  <a:pt x="13942" y="4128"/>
                </a:lnTo>
                <a:lnTo>
                  <a:pt x="13191" y="2168"/>
                </a:lnTo>
                <a:close/>
                <a:moveTo>
                  <a:pt x="12384" y="1960"/>
                </a:moveTo>
                <a:lnTo>
                  <a:pt x="13168" y="1960"/>
                </a:lnTo>
                <a:lnTo>
                  <a:pt x="13168" y="564"/>
                </a:lnTo>
                <a:lnTo>
                  <a:pt x="13723" y="564"/>
                </a:lnTo>
                <a:lnTo>
                  <a:pt x="13723" y="0"/>
                </a:lnTo>
                <a:lnTo>
                  <a:pt x="11828" y="0"/>
                </a:lnTo>
                <a:lnTo>
                  <a:pt x="11828" y="564"/>
                </a:lnTo>
                <a:lnTo>
                  <a:pt x="12384" y="564"/>
                </a:lnTo>
                <a:lnTo>
                  <a:pt x="12384" y="1960"/>
                </a:lnTo>
                <a:close/>
                <a:moveTo>
                  <a:pt x="14302" y="1960"/>
                </a:moveTo>
                <a:lnTo>
                  <a:pt x="14700" y="788"/>
                </a:lnTo>
                <a:lnTo>
                  <a:pt x="15100" y="1960"/>
                </a:lnTo>
                <a:lnTo>
                  <a:pt x="15866" y="1960"/>
                </a:lnTo>
                <a:lnTo>
                  <a:pt x="15115" y="0"/>
                </a:lnTo>
                <a:lnTo>
                  <a:pt x="14286" y="0"/>
                </a:lnTo>
                <a:lnTo>
                  <a:pt x="13534" y="1960"/>
                </a:lnTo>
                <a:lnTo>
                  <a:pt x="14302" y="1960"/>
                </a:lnTo>
                <a:close/>
                <a:moveTo>
                  <a:pt x="13752" y="2732"/>
                </a:moveTo>
                <a:lnTo>
                  <a:pt x="14309" y="2732"/>
                </a:lnTo>
                <a:lnTo>
                  <a:pt x="14309" y="4128"/>
                </a:lnTo>
                <a:lnTo>
                  <a:pt x="15093" y="4128"/>
                </a:lnTo>
                <a:lnTo>
                  <a:pt x="15093" y="2732"/>
                </a:lnTo>
                <a:lnTo>
                  <a:pt x="15649" y="2732"/>
                </a:lnTo>
                <a:lnTo>
                  <a:pt x="15649" y="2168"/>
                </a:lnTo>
                <a:lnTo>
                  <a:pt x="13752" y="2168"/>
                </a:lnTo>
                <a:lnTo>
                  <a:pt x="13752" y="2732"/>
                </a:lnTo>
                <a:close/>
                <a:moveTo>
                  <a:pt x="16211" y="2168"/>
                </a:moveTo>
                <a:lnTo>
                  <a:pt x="15460" y="4128"/>
                </a:lnTo>
                <a:lnTo>
                  <a:pt x="16226" y="4128"/>
                </a:lnTo>
                <a:lnTo>
                  <a:pt x="16608" y="3009"/>
                </a:lnTo>
                <a:lnTo>
                  <a:pt x="16608" y="2168"/>
                </a:lnTo>
                <a:lnTo>
                  <a:pt x="16211" y="2168"/>
                </a:lnTo>
                <a:close/>
                <a:moveTo>
                  <a:pt x="16233" y="1960"/>
                </a:moveTo>
                <a:lnTo>
                  <a:pt x="16608" y="1960"/>
                </a:lnTo>
                <a:lnTo>
                  <a:pt x="16608" y="0"/>
                </a:lnTo>
                <a:lnTo>
                  <a:pt x="15678" y="0"/>
                </a:lnTo>
                <a:lnTo>
                  <a:pt x="15678" y="564"/>
                </a:lnTo>
                <a:lnTo>
                  <a:pt x="16233" y="564"/>
                </a:lnTo>
                <a:lnTo>
                  <a:pt x="16233" y="1960"/>
                </a:lnTo>
                <a:close/>
              </a:path>
            </a:pathLst>
          </a:custGeom>
          <a:gradFill>
            <a:gsLst>
              <a:gs pos="6000">
                <a:schemeClr val="accent1">
                  <a:lumMod val="5000"/>
                  <a:lumOff val="95000"/>
                  <a:alpha val="56000"/>
                </a:schemeClr>
              </a:gs>
              <a:gs pos="68000">
                <a:srgbClr val="d7d4cf"/>
              </a:gs>
            </a:gsLst>
            <a:lin ang="108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CustomShape 6"/>
          <p:cNvSpPr/>
          <p:nvPr/>
        </p:nvSpPr>
        <p:spPr>
          <a:xfrm>
            <a:off x="0" y="3809880"/>
            <a:ext cx="9142920" cy="10562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CustomShape 7"/>
          <p:cNvSpPr/>
          <p:nvPr/>
        </p:nvSpPr>
        <p:spPr>
          <a:xfrm>
            <a:off x="3689280" y="6473880"/>
            <a:ext cx="662400" cy="3592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0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CustomShape 8"/>
          <p:cNvSpPr/>
          <p:nvPr/>
        </p:nvSpPr>
        <p:spPr>
          <a:xfrm>
            <a:off x="0" y="0"/>
            <a:ext cx="9142920" cy="6856920"/>
          </a:xfrm>
          <a:prstGeom prst="rect">
            <a:avLst/>
          </a:prstGeom>
          <a:gradFill>
            <a:gsLst>
              <a:gs pos="10000">
                <a:srgbClr val="0067ac"/>
              </a:gs>
              <a:gs pos="100000">
                <a:srgbClr val="56bbed"/>
              </a:gs>
            </a:gsLst>
            <a:lin ang="9120000"/>
          </a:gra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" name="CustomShape 9"/>
          <p:cNvSpPr/>
          <p:nvPr/>
        </p:nvSpPr>
        <p:spPr>
          <a:xfrm>
            <a:off x="8365680" y="257040"/>
            <a:ext cx="484200" cy="423360"/>
          </a:xfrm>
          <a:custGeom>
            <a:avLst/>
            <a:gdLst/>
            <a:ahLst/>
            <a:rect l="l" t="t" r="r" b="b"/>
            <a:pathLst>
              <a:path w="835" h="727">
                <a:moveTo>
                  <a:pt x="417" y="0"/>
                </a:moveTo>
                <a:lnTo>
                  <a:pt x="443" y="0"/>
                </a:lnTo>
                <a:lnTo>
                  <a:pt x="467" y="2"/>
                </a:lnTo>
                <a:lnTo>
                  <a:pt x="491" y="5"/>
                </a:lnTo>
                <a:lnTo>
                  <a:pt x="515" y="9"/>
                </a:lnTo>
                <a:lnTo>
                  <a:pt x="538" y="16"/>
                </a:lnTo>
                <a:lnTo>
                  <a:pt x="559" y="22"/>
                </a:lnTo>
                <a:lnTo>
                  <a:pt x="581" y="30"/>
                </a:lnTo>
                <a:lnTo>
                  <a:pt x="600" y="38"/>
                </a:lnTo>
                <a:lnTo>
                  <a:pt x="620" y="48"/>
                </a:lnTo>
                <a:lnTo>
                  <a:pt x="637" y="59"/>
                </a:lnTo>
                <a:lnTo>
                  <a:pt x="653" y="71"/>
                </a:lnTo>
                <a:lnTo>
                  <a:pt x="668" y="83"/>
                </a:lnTo>
                <a:lnTo>
                  <a:pt x="682" y="96"/>
                </a:lnTo>
                <a:lnTo>
                  <a:pt x="694" y="110"/>
                </a:lnTo>
                <a:lnTo>
                  <a:pt x="705" y="124"/>
                </a:lnTo>
                <a:lnTo>
                  <a:pt x="714" y="139"/>
                </a:lnTo>
                <a:lnTo>
                  <a:pt x="676" y="131"/>
                </a:lnTo>
                <a:lnTo>
                  <a:pt x="639" y="124"/>
                </a:lnTo>
                <a:lnTo>
                  <a:pt x="602" y="117"/>
                </a:lnTo>
                <a:lnTo>
                  <a:pt x="567" y="113"/>
                </a:lnTo>
                <a:lnTo>
                  <a:pt x="534" y="109"/>
                </a:lnTo>
                <a:lnTo>
                  <a:pt x="504" y="106"/>
                </a:lnTo>
                <a:lnTo>
                  <a:pt x="478" y="104"/>
                </a:lnTo>
                <a:lnTo>
                  <a:pt x="458" y="104"/>
                </a:lnTo>
                <a:lnTo>
                  <a:pt x="453" y="104"/>
                </a:lnTo>
                <a:lnTo>
                  <a:pt x="448" y="105"/>
                </a:lnTo>
                <a:lnTo>
                  <a:pt x="444" y="106"/>
                </a:lnTo>
                <a:lnTo>
                  <a:pt x="440" y="109"/>
                </a:lnTo>
                <a:lnTo>
                  <a:pt x="436" y="112"/>
                </a:lnTo>
                <a:lnTo>
                  <a:pt x="434" y="115"/>
                </a:lnTo>
                <a:lnTo>
                  <a:pt x="432" y="119"/>
                </a:lnTo>
                <a:lnTo>
                  <a:pt x="432" y="124"/>
                </a:lnTo>
                <a:lnTo>
                  <a:pt x="432" y="133"/>
                </a:lnTo>
                <a:lnTo>
                  <a:pt x="432" y="415"/>
                </a:lnTo>
                <a:lnTo>
                  <a:pt x="403" y="415"/>
                </a:lnTo>
                <a:lnTo>
                  <a:pt x="404" y="133"/>
                </a:lnTo>
                <a:lnTo>
                  <a:pt x="404" y="124"/>
                </a:lnTo>
                <a:lnTo>
                  <a:pt x="403" y="119"/>
                </a:lnTo>
                <a:lnTo>
                  <a:pt x="402" y="115"/>
                </a:lnTo>
                <a:lnTo>
                  <a:pt x="398" y="112"/>
                </a:lnTo>
                <a:lnTo>
                  <a:pt x="395" y="109"/>
                </a:lnTo>
                <a:lnTo>
                  <a:pt x="392" y="106"/>
                </a:lnTo>
                <a:lnTo>
                  <a:pt x="388" y="105"/>
                </a:lnTo>
                <a:lnTo>
                  <a:pt x="382" y="104"/>
                </a:lnTo>
                <a:lnTo>
                  <a:pt x="378" y="104"/>
                </a:lnTo>
                <a:lnTo>
                  <a:pt x="356" y="104"/>
                </a:lnTo>
                <a:lnTo>
                  <a:pt x="331" y="106"/>
                </a:lnTo>
                <a:lnTo>
                  <a:pt x="301" y="109"/>
                </a:lnTo>
                <a:lnTo>
                  <a:pt x="268" y="113"/>
                </a:lnTo>
                <a:lnTo>
                  <a:pt x="232" y="118"/>
                </a:lnTo>
                <a:lnTo>
                  <a:pt x="195" y="124"/>
                </a:lnTo>
                <a:lnTo>
                  <a:pt x="157" y="131"/>
                </a:lnTo>
                <a:lnTo>
                  <a:pt x="121" y="139"/>
                </a:lnTo>
                <a:lnTo>
                  <a:pt x="129" y="125"/>
                </a:lnTo>
                <a:lnTo>
                  <a:pt x="140" y="110"/>
                </a:lnTo>
                <a:lnTo>
                  <a:pt x="152" y="96"/>
                </a:lnTo>
                <a:lnTo>
                  <a:pt x="166" y="83"/>
                </a:lnTo>
                <a:lnTo>
                  <a:pt x="180" y="71"/>
                </a:lnTo>
                <a:lnTo>
                  <a:pt x="197" y="59"/>
                </a:lnTo>
                <a:lnTo>
                  <a:pt x="215" y="48"/>
                </a:lnTo>
                <a:lnTo>
                  <a:pt x="233" y="38"/>
                </a:lnTo>
                <a:lnTo>
                  <a:pt x="254" y="30"/>
                </a:lnTo>
                <a:lnTo>
                  <a:pt x="274" y="22"/>
                </a:lnTo>
                <a:lnTo>
                  <a:pt x="296" y="16"/>
                </a:lnTo>
                <a:lnTo>
                  <a:pt x="319" y="9"/>
                </a:lnTo>
                <a:lnTo>
                  <a:pt x="342" y="5"/>
                </a:lnTo>
                <a:lnTo>
                  <a:pt x="367" y="2"/>
                </a:lnTo>
                <a:lnTo>
                  <a:pt x="392" y="0"/>
                </a:lnTo>
                <a:lnTo>
                  <a:pt x="417" y="0"/>
                </a:lnTo>
                <a:close/>
                <a:moveTo>
                  <a:pt x="201" y="579"/>
                </a:moveTo>
                <a:lnTo>
                  <a:pt x="201" y="519"/>
                </a:lnTo>
                <a:lnTo>
                  <a:pt x="175" y="519"/>
                </a:lnTo>
                <a:lnTo>
                  <a:pt x="150" y="519"/>
                </a:lnTo>
                <a:lnTo>
                  <a:pt x="125" y="519"/>
                </a:lnTo>
                <a:lnTo>
                  <a:pt x="100" y="519"/>
                </a:lnTo>
                <a:lnTo>
                  <a:pt x="75" y="519"/>
                </a:lnTo>
                <a:lnTo>
                  <a:pt x="49" y="519"/>
                </a:lnTo>
                <a:lnTo>
                  <a:pt x="25" y="519"/>
                </a:lnTo>
                <a:lnTo>
                  <a:pt x="0" y="519"/>
                </a:lnTo>
                <a:lnTo>
                  <a:pt x="0" y="579"/>
                </a:lnTo>
                <a:lnTo>
                  <a:pt x="58" y="579"/>
                </a:lnTo>
                <a:lnTo>
                  <a:pt x="58" y="727"/>
                </a:lnTo>
                <a:lnTo>
                  <a:pt x="141" y="727"/>
                </a:lnTo>
                <a:lnTo>
                  <a:pt x="141" y="579"/>
                </a:lnTo>
                <a:lnTo>
                  <a:pt x="201" y="579"/>
                </a:lnTo>
                <a:close/>
                <a:moveTo>
                  <a:pt x="303" y="602"/>
                </a:moveTo>
                <a:lnTo>
                  <a:pt x="261" y="727"/>
                </a:lnTo>
                <a:lnTo>
                  <a:pt x="180" y="727"/>
                </a:lnTo>
                <a:lnTo>
                  <a:pt x="260" y="519"/>
                </a:lnTo>
                <a:lnTo>
                  <a:pt x="282" y="519"/>
                </a:lnTo>
                <a:lnTo>
                  <a:pt x="303" y="519"/>
                </a:lnTo>
                <a:lnTo>
                  <a:pt x="326" y="519"/>
                </a:lnTo>
                <a:lnTo>
                  <a:pt x="348" y="519"/>
                </a:lnTo>
                <a:lnTo>
                  <a:pt x="427" y="727"/>
                </a:lnTo>
                <a:lnTo>
                  <a:pt x="346" y="727"/>
                </a:lnTo>
                <a:lnTo>
                  <a:pt x="303" y="602"/>
                </a:lnTo>
                <a:close/>
                <a:moveTo>
                  <a:pt x="608" y="579"/>
                </a:moveTo>
                <a:lnTo>
                  <a:pt x="608" y="519"/>
                </a:lnTo>
                <a:lnTo>
                  <a:pt x="583" y="519"/>
                </a:lnTo>
                <a:lnTo>
                  <a:pt x="557" y="519"/>
                </a:lnTo>
                <a:lnTo>
                  <a:pt x="532" y="519"/>
                </a:lnTo>
                <a:lnTo>
                  <a:pt x="507" y="519"/>
                </a:lnTo>
                <a:lnTo>
                  <a:pt x="483" y="519"/>
                </a:lnTo>
                <a:lnTo>
                  <a:pt x="458" y="519"/>
                </a:lnTo>
                <a:lnTo>
                  <a:pt x="432" y="519"/>
                </a:lnTo>
                <a:lnTo>
                  <a:pt x="407" y="519"/>
                </a:lnTo>
                <a:lnTo>
                  <a:pt x="407" y="579"/>
                </a:lnTo>
                <a:lnTo>
                  <a:pt x="466" y="579"/>
                </a:lnTo>
                <a:lnTo>
                  <a:pt x="466" y="727"/>
                </a:lnTo>
                <a:lnTo>
                  <a:pt x="548" y="727"/>
                </a:lnTo>
                <a:lnTo>
                  <a:pt x="548" y="579"/>
                </a:lnTo>
                <a:lnTo>
                  <a:pt x="608" y="579"/>
                </a:lnTo>
                <a:close/>
                <a:moveTo>
                  <a:pt x="712" y="602"/>
                </a:moveTo>
                <a:lnTo>
                  <a:pt x="669" y="727"/>
                </a:lnTo>
                <a:lnTo>
                  <a:pt x="587" y="727"/>
                </a:lnTo>
                <a:lnTo>
                  <a:pt x="667" y="519"/>
                </a:lnTo>
                <a:lnTo>
                  <a:pt x="689" y="519"/>
                </a:lnTo>
                <a:lnTo>
                  <a:pt x="712" y="519"/>
                </a:lnTo>
                <a:lnTo>
                  <a:pt x="733" y="519"/>
                </a:lnTo>
                <a:lnTo>
                  <a:pt x="755" y="519"/>
                </a:lnTo>
                <a:lnTo>
                  <a:pt x="835" y="727"/>
                </a:lnTo>
                <a:lnTo>
                  <a:pt x="754" y="727"/>
                </a:lnTo>
                <a:lnTo>
                  <a:pt x="712" y="602"/>
                </a:lnTo>
                <a:close/>
                <a:moveTo>
                  <a:pt x="727" y="172"/>
                </a:moveTo>
                <a:lnTo>
                  <a:pt x="729" y="181"/>
                </a:lnTo>
                <a:lnTo>
                  <a:pt x="730" y="190"/>
                </a:lnTo>
                <a:lnTo>
                  <a:pt x="731" y="198"/>
                </a:lnTo>
                <a:lnTo>
                  <a:pt x="731" y="207"/>
                </a:lnTo>
                <a:lnTo>
                  <a:pt x="730" y="224"/>
                </a:lnTo>
                <a:lnTo>
                  <a:pt x="727" y="240"/>
                </a:lnTo>
                <a:lnTo>
                  <a:pt x="722" y="257"/>
                </a:lnTo>
                <a:lnTo>
                  <a:pt x="715" y="273"/>
                </a:lnTo>
                <a:lnTo>
                  <a:pt x="706" y="288"/>
                </a:lnTo>
                <a:lnTo>
                  <a:pt x="696" y="302"/>
                </a:lnTo>
                <a:lnTo>
                  <a:pt x="685" y="316"/>
                </a:lnTo>
                <a:lnTo>
                  <a:pt x="670" y="329"/>
                </a:lnTo>
                <a:lnTo>
                  <a:pt x="656" y="342"/>
                </a:lnTo>
                <a:lnTo>
                  <a:pt x="640" y="354"/>
                </a:lnTo>
                <a:lnTo>
                  <a:pt x="622" y="365"/>
                </a:lnTo>
                <a:lnTo>
                  <a:pt x="604" y="374"/>
                </a:lnTo>
                <a:lnTo>
                  <a:pt x="584" y="383"/>
                </a:lnTo>
                <a:lnTo>
                  <a:pt x="562" y="392"/>
                </a:lnTo>
                <a:lnTo>
                  <a:pt x="541" y="398"/>
                </a:lnTo>
                <a:lnTo>
                  <a:pt x="518" y="405"/>
                </a:lnTo>
                <a:lnTo>
                  <a:pt x="476" y="202"/>
                </a:lnTo>
                <a:lnTo>
                  <a:pt x="475" y="193"/>
                </a:lnTo>
                <a:lnTo>
                  <a:pt x="474" y="183"/>
                </a:lnTo>
                <a:lnTo>
                  <a:pt x="474" y="175"/>
                </a:lnTo>
                <a:lnTo>
                  <a:pt x="474" y="166"/>
                </a:lnTo>
                <a:lnTo>
                  <a:pt x="475" y="162"/>
                </a:lnTo>
                <a:lnTo>
                  <a:pt x="477" y="158"/>
                </a:lnTo>
                <a:lnTo>
                  <a:pt x="479" y="155"/>
                </a:lnTo>
                <a:lnTo>
                  <a:pt x="481" y="152"/>
                </a:lnTo>
                <a:lnTo>
                  <a:pt x="485" y="149"/>
                </a:lnTo>
                <a:lnTo>
                  <a:pt x="489" y="146"/>
                </a:lnTo>
                <a:lnTo>
                  <a:pt x="493" y="145"/>
                </a:lnTo>
                <a:lnTo>
                  <a:pt x="499" y="144"/>
                </a:lnTo>
                <a:lnTo>
                  <a:pt x="528" y="145"/>
                </a:lnTo>
                <a:lnTo>
                  <a:pt x="556" y="148"/>
                </a:lnTo>
                <a:lnTo>
                  <a:pt x="584" y="151"/>
                </a:lnTo>
                <a:lnTo>
                  <a:pt x="613" y="154"/>
                </a:lnTo>
                <a:lnTo>
                  <a:pt x="641" y="158"/>
                </a:lnTo>
                <a:lnTo>
                  <a:pt x="669" y="163"/>
                </a:lnTo>
                <a:lnTo>
                  <a:pt x="699" y="167"/>
                </a:lnTo>
                <a:lnTo>
                  <a:pt x="727" y="172"/>
                </a:lnTo>
                <a:close/>
                <a:moveTo>
                  <a:pt x="317" y="405"/>
                </a:moveTo>
                <a:lnTo>
                  <a:pt x="295" y="399"/>
                </a:lnTo>
                <a:lnTo>
                  <a:pt x="272" y="392"/>
                </a:lnTo>
                <a:lnTo>
                  <a:pt x="251" y="384"/>
                </a:lnTo>
                <a:lnTo>
                  <a:pt x="231" y="374"/>
                </a:lnTo>
                <a:lnTo>
                  <a:pt x="213" y="365"/>
                </a:lnTo>
                <a:lnTo>
                  <a:pt x="195" y="354"/>
                </a:lnTo>
                <a:lnTo>
                  <a:pt x="179" y="342"/>
                </a:lnTo>
                <a:lnTo>
                  <a:pt x="164" y="330"/>
                </a:lnTo>
                <a:lnTo>
                  <a:pt x="150" y="316"/>
                </a:lnTo>
                <a:lnTo>
                  <a:pt x="138" y="303"/>
                </a:lnTo>
                <a:lnTo>
                  <a:pt x="128" y="288"/>
                </a:lnTo>
                <a:lnTo>
                  <a:pt x="120" y="273"/>
                </a:lnTo>
                <a:lnTo>
                  <a:pt x="112" y="257"/>
                </a:lnTo>
                <a:lnTo>
                  <a:pt x="108" y="240"/>
                </a:lnTo>
                <a:lnTo>
                  <a:pt x="105" y="224"/>
                </a:lnTo>
                <a:lnTo>
                  <a:pt x="103" y="207"/>
                </a:lnTo>
                <a:lnTo>
                  <a:pt x="103" y="198"/>
                </a:lnTo>
                <a:lnTo>
                  <a:pt x="105" y="190"/>
                </a:lnTo>
                <a:lnTo>
                  <a:pt x="106" y="181"/>
                </a:lnTo>
                <a:lnTo>
                  <a:pt x="108" y="172"/>
                </a:lnTo>
                <a:lnTo>
                  <a:pt x="136" y="168"/>
                </a:lnTo>
                <a:lnTo>
                  <a:pt x="165" y="163"/>
                </a:lnTo>
                <a:lnTo>
                  <a:pt x="193" y="158"/>
                </a:lnTo>
                <a:lnTo>
                  <a:pt x="222" y="154"/>
                </a:lnTo>
                <a:lnTo>
                  <a:pt x="250" y="151"/>
                </a:lnTo>
                <a:lnTo>
                  <a:pt x="280" y="148"/>
                </a:lnTo>
                <a:lnTo>
                  <a:pt x="308" y="145"/>
                </a:lnTo>
                <a:lnTo>
                  <a:pt x="337" y="144"/>
                </a:lnTo>
                <a:lnTo>
                  <a:pt x="342" y="144"/>
                </a:lnTo>
                <a:lnTo>
                  <a:pt x="348" y="145"/>
                </a:lnTo>
                <a:lnTo>
                  <a:pt x="351" y="146"/>
                </a:lnTo>
                <a:lnTo>
                  <a:pt x="354" y="150"/>
                </a:lnTo>
                <a:lnTo>
                  <a:pt x="357" y="153"/>
                </a:lnTo>
                <a:lnTo>
                  <a:pt x="358" y="156"/>
                </a:lnTo>
                <a:lnTo>
                  <a:pt x="361" y="161"/>
                </a:lnTo>
                <a:lnTo>
                  <a:pt x="362" y="165"/>
                </a:lnTo>
                <a:lnTo>
                  <a:pt x="362" y="175"/>
                </a:lnTo>
                <a:lnTo>
                  <a:pt x="362" y="184"/>
                </a:lnTo>
                <a:lnTo>
                  <a:pt x="361" y="194"/>
                </a:lnTo>
                <a:lnTo>
                  <a:pt x="359" y="202"/>
                </a:lnTo>
                <a:lnTo>
                  <a:pt x="317" y="405"/>
                </a:lnTo>
                <a:close/>
              </a:path>
            </a:pathLst>
          </a:custGeom>
          <a:solidFill>
            <a:srgbClr val="fefefe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" name="CustomShape 10"/>
          <p:cNvSpPr/>
          <p:nvPr/>
        </p:nvSpPr>
        <p:spPr>
          <a:xfrm>
            <a:off x="1955880" y="333360"/>
            <a:ext cx="651600" cy="111240"/>
          </a:xfrm>
          <a:custGeom>
            <a:avLst/>
            <a:gdLst/>
            <a:ahLst/>
            <a:rect l="l" t="t" r="r" b="b"/>
            <a:pathLst>
              <a:path w="3691" h="641">
                <a:moveTo>
                  <a:pt x="3288" y="601"/>
                </a:moveTo>
                <a:lnTo>
                  <a:pt x="3302" y="609"/>
                </a:lnTo>
                <a:lnTo>
                  <a:pt x="3319" y="616"/>
                </a:lnTo>
                <a:lnTo>
                  <a:pt x="3338" y="622"/>
                </a:lnTo>
                <a:lnTo>
                  <a:pt x="3360" y="629"/>
                </a:lnTo>
                <a:lnTo>
                  <a:pt x="3382" y="634"/>
                </a:lnTo>
                <a:lnTo>
                  <a:pt x="3406" y="637"/>
                </a:lnTo>
                <a:lnTo>
                  <a:pt x="3431" y="640"/>
                </a:lnTo>
                <a:lnTo>
                  <a:pt x="3455" y="641"/>
                </a:lnTo>
                <a:lnTo>
                  <a:pt x="3484" y="640"/>
                </a:lnTo>
                <a:lnTo>
                  <a:pt x="3511" y="637"/>
                </a:lnTo>
                <a:lnTo>
                  <a:pt x="3524" y="635"/>
                </a:lnTo>
                <a:lnTo>
                  <a:pt x="3536" y="632"/>
                </a:lnTo>
                <a:lnTo>
                  <a:pt x="3548" y="629"/>
                </a:lnTo>
                <a:lnTo>
                  <a:pt x="3559" y="625"/>
                </a:lnTo>
                <a:lnTo>
                  <a:pt x="3570" y="621"/>
                </a:lnTo>
                <a:lnTo>
                  <a:pt x="3581" y="617"/>
                </a:lnTo>
                <a:lnTo>
                  <a:pt x="3590" y="613"/>
                </a:lnTo>
                <a:lnTo>
                  <a:pt x="3600" y="608"/>
                </a:lnTo>
                <a:lnTo>
                  <a:pt x="3608" y="603"/>
                </a:lnTo>
                <a:lnTo>
                  <a:pt x="3618" y="597"/>
                </a:lnTo>
                <a:lnTo>
                  <a:pt x="3625" y="591"/>
                </a:lnTo>
                <a:lnTo>
                  <a:pt x="3633" y="584"/>
                </a:lnTo>
                <a:lnTo>
                  <a:pt x="3639" y="578"/>
                </a:lnTo>
                <a:lnTo>
                  <a:pt x="3646" y="571"/>
                </a:lnTo>
                <a:lnTo>
                  <a:pt x="3653" y="564"/>
                </a:lnTo>
                <a:lnTo>
                  <a:pt x="3658" y="557"/>
                </a:lnTo>
                <a:lnTo>
                  <a:pt x="3668" y="541"/>
                </a:lnTo>
                <a:lnTo>
                  <a:pt x="3676" y="526"/>
                </a:lnTo>
                <a:lnTo>
                  <a:pt x="3682" y="508"/>
                </a:lnTo>
                <a:lnTo>
                  <a:pt x="3687" y="491"/>
                </a:lnTo>
                <a:lnTo>
                  <a:pt x="3690" y="472"/>
                </a:lnTo>
                <a:lnTo>
                  <a:pt x="3691" y="454"/>
                </a:lnTo>
                <a:lnTo>
                  <a:pt x="3690" y="437"/>
                </a:lnTo>
                <a:lnTo>
                  <a:pt x="3688" y="422"/>
                </a:lnTo>
                <a:lnTo>
                  <a:pt x="3684" y="407"/>
                </a:lnTo>
                <a:lnTo>
                  <a:pt x="3680" y="393"/>
                </a:lnTo>
                <a:lnTo>
                  <a:pt x="3675" y="380"/>
                </a:lnTo>
                <a:lnTo>
                  <a:pt x="3668" y="367"/>
                </a:lnTo>
                <a:lnTo>
                  <a:pt x="3660" y="355"/>
                </a:lnTo>
                <a:lnTo>
                  <a:pt x="3651" y="344"/>
                </a:lnTo>
                <a:lnTo>
                  <a:pt x="3640" y="332"/>
                </a:lnTo>
                <a:lnTo>
                  <a:pt x="3629" y="322"/>
                </a:lnTo>
                <a:lnTo>
                  <a:pt x="3616" y="313"/>
                </a:lnTo>
                <a:lnTo>
                  <a:pt x="3601" y="303"/>
                </a:lnTo>
                <a:lnTo>
                  <a:pt x="3586" y="294"/>
                </a:lnTo>
                <a:lnTo>
                  <a:pt x="3568" y="286"/>
                </a:lnTo>
                <a:lnTo>
                  <a:pt x="3550" y="278"/>
                </a:lnTo>
                <a:lnTo>
                  <a:pt x="3530" y="270"/>
                </a:lnTo>
                <a:lnTo>
                  <a:pt x="3502" y="258"/>
                </a:lnTo>
                <a:lnTo>
                  <a:pt x="3477" y="247"/>
                </a:lnTo>
                <a:lnTo>
                  <a:pt x="3467" y="242"/>
                </a:lnTo>
                <a:lnTo>
                  <a:pt x="3457" y="236"/>
                </a:lnTo>
                <a:lnTo>
                  <a:pt x="3448" y="230"/>
                </a:lnTo>
                <a:lnTo>
                  <a:pt x="3441" y="224"/>
                </a:lnTo>
                <a:lnTo>
                  <a:pt x="3434" y="219"/>
                </a:lnTo>
                <a:lnTo>
                  <a:pt x="3428" y="213"/>
                </a:lnTo>
                <a:lnTo>
                  <a:pt x="3423" y="206"/>
                </a:lnTo>
                <a:lnTo>
                  <a:pt x="3419" y="200"/>
                </a:lnTo>
                <a:lnTo>
                  <a:pt x="3416" y="192"/>
                </a:lnTo>
                <a:lnTo>
                  <a:pt x="3414" y="184"/>
                </a:lnTo>
                <a:lnTo>
                  <a:pt x="3412" y="177"/>
                </a:lnTo>
                <a:lnTo>
                  <a:pt x="3412" y="168"/>
                </a:lnTo>
                <a:lnTo>
                  <a:pt x="3412" y="162"/>
                </a:lnTo>
                <a:lnTo>
                  <a:pt x="3413" y="154"/>
                </a:lnTo>
                <a:lnTo>
                  <a:pt x="3415" y="147"/>
                </a:lnTo>
                <a:lnTo>
                  <a:pt x="3418" y="141"/>
                </a:lnTo>
                <a:lnTo>
                  <a:pt x="3421" y="135"/>
                </a:lnTo>
                <a:lnTo>
                  <a:pt x="3426" y="129"/>
                </a:lnTo>
                <a:lnTo>
                  <a:pt x="3431" y="122"/>
                </a:lnTo>
                <a:lnTo>
                  <a:pt x="3437" y="117"/>
                </a:lnTo>
                <a:lnTo>
                  <a:pt x="3443" y="112"/>
                </a:lnTo>
                <a:lnTo>
                  <a:pt x="3450" y="107"/>
                </a:lnTo>
                <a:lnTo>
                  <a:pt x="3459" y="103"/>
                </a:lnTo>
                <a:lnTo>
                  <a:pt x="3469" y="100"/>
                </a:lnTo>
                <a:lnTo>
                  <a:pt x="3479" y="97"/>
                </a:lnTo>
                <a:lnTo>
                  <a:pt x="3489" y="95"/>
                </a:lnTo>
                <a:lnTo>
                  <a:pt x="3502" y="94"/>
                </a:lnTo>
                <a:lnTo>
                  <a:pt x="3515" y="94"/>
                </a:lnTo>
                <a:lnTo>
                  <a:pt x="3535" y="94"/>
                </a:lnTo>
                <a:lnTo>
                  <a:pt x="3555" y="96"/>
                </a:lnTo>
                <a:lnTo>
                  <a:pt x="3573" y="100"/>
                </a:lnTo>
                <a:lnTo>
                  <a:pt x="3590" y="104"/>
                </a:lnTo>
                <a:lnTo>
                  <a:pt x="3604" y="108"/>
                </a:lnTo>
                <a:lnTo>
                  <a:pt x="3618" y="113"/>
                </a:lnTo>
                <a:lnTo>
                  <a:pt x="3629" y="118"/>
                </a:lnTo>
                <a:lnTo>
                  <a:pt x="3638" y="122"/>
                </a:lnTo>
                <a:lnTo>
                  <a:pt x="3666" y="31"/>
                </a:lnTo>
                <a:lnTo>
                  <a:pt x="3653" y="25"/>
                </a:lnTo>
                <a:lnTo>
                  <a:pt x="3638" y="20"/>
                </a:lnTo>
                <a:lnTo>
                  <a:pt x="3622" y="14"/>
                </a:lnTo>
                <a:lnTo>
                  <a:pt x="3604" y="9"/>
                </a:lnTo>
                <a:lnTo>
                  <a:pt x="3585" y="6"/>
                </a:lnTo>
                <a:lnTo>
                  <a:pt x="3564" y="3"/>
                </a:lnTo>
                <a:lnTo>
                  <a:pt x="3542" y="1"/>
                </a:lnTo>
                <a:lnTo>
                  <a:pt x="3517" y="0"/>
                </a:lnTo>
                <a:lnTo>
                  <a:pt x="3492" y="1"/>
                </a:lnTo>
                <a:lnTo>
                  <a:pt x="3469" y="4"/>
                </a:lnTo>
                <a:lnTo>
                  <a:pt x="3447" y="8"/>
                </a:lnTo>
                <a:lnTo>
                  <a:pt x="3426" y="14"/>
                </a:lnTo>
                <a:lnTo>
                  <a:pt x="3406" y="22"/>
                </a:lnTo>
                <a:lnTo>
                  <a:pt x="3389" y="30"/>
                </a:lnTo>
                <a:lnTo>
                  <a:pt x="3372" y="40"/>
                </a:lnTo>
                <a:lnTo>
                  <a:pt x="3357" y="51"/>
                </a:lnTo>
                <a:lnTo>
                  <a:pt x="3343" y="64"/>
                </a:lnTo>
                <a:lnTo>
                  <a:pt x="3331" y="77"/>
                </a:lnTo>
                <a:lnTo>
                  <a:pt x="3322" y="93"/>
                </a:lnTo>
                <a:lnTo>
                  <a:pt x="3312" y="108"/>
                </a:lnTo>
                <a:lnTo>
                  <a:pt x="3306" y="124"/>
                </a:lnTo>
                <a:lnTo>
                  <a:pt x="3301" y="142"/>
                </a:lnTo>
                <a:lnTo>
                  <a:pt x="3298" y="159"/>
                </a:lnTo>
                <a:lnTo>
                  <a:pt x="3297" y="179"/>
                </a:lnTo>
                <a:lnTo>
                  <a:pt x="3298" y="194"/>
                </a:lnTo>
                <a:lnTo>
                  <a:pt x="3300" y="211"/>
                </a:lnTo>
                <a:lnTo>
                  <a:pt x="3304" y="225"/>
                </a:lnTo>
                <a:lnTo>
                  <a:pt x="3309" y="240"/>
                </a:lnTo>
                <a:lnTo>
                  <a:pt x="3316" y="253"/>
                </a:lnTo>
                <a:lnTo>
                  <a:pt x="3324" y="265"/>
                </a:lnTo>
                <a:lnTo>
                  <a:pt x="3333" y="277"/>
                </a:lnTo>
                <a:lnTo>
                  <a:pt x="3343" y="288"/>
                </a:lnTo>
                <a:lnTo>
                  <a:pt x="3355" y="299"/>
                </a:lnTo>
                <a:lnTo>
                  <a:pt x="3367" y="310"/>
                </a:lnTo>
                <a:lnTo>
                  <a:pt x="3381" y="319"/>
                </a:lnTo>
                <a:lnTo>
                  <a:pt x="3396" y="328"/>
                </a:lnTo>
                <a:lnTo>
                  <a:pt x="3412" y="336"/>
                </a:lnTo>
                <a:lnTo>
                  <a:pt x="3429" y="345"/>
                </a:lnTo>
                <a:lnTo>
                  <a:pt x="3447" y="352"/>
                </a:lnTo>
                <a:lnTo>
                  <a:pt x="3466" y="359"/>
                </a:lnTo>
                <a:lnTo>
                  <a:pt x="3492" y="369"/>
                </a:lnTo>
                <a:lnTo>
                  <a:pt x="3516" y="381"/>
                </a:lnTo>
                <a:lnTo>
                  <a:pt x="3525" y="386"/>
                </a:lnTo>
                <a:lnTo>
                  <a:pt x="3534" y="392"/>
                </a:lnTo>
                <a:lnTo>
                  <a:pt x="3543" y="397"/>
                </a:lnTo>
                <a:lnTo>
                  <a:pt x="3550" y="403"/>
                </a:lnTo>
                <a:lnTo>
                  <a:pt x="3556" y="409"/>
                </a:lnTo>
                <a:lnTo>
                  <a:pt x="3561" y="417"/>
                </a:lnTo>
                <a:lnTo>
                  <a:pt x="3565" y="423"/>
                </a:lnTo>
                <a:lnTo>
                  <a:pt x="3569" y="430"/>
                </a:lnTo>
                <a:lnTo>
                  <a:pt x="3571" y="437"/>
                </a:lnTo>
                <a:lnTo>
                  <a:pt x="3573" y="445"/>
                </a:lnTo>
                <a:lnTo>
                  <a:pt x="3575" y="454"/>
                </a:lnTo>
                <a:lnTo>
                  <a:pt x="3576" y="462"/>
                </a:lnTo>
                <a:lnTo>
                  <a:pt x="3575" y="471"/>
                </a:lnTo>
                <a:lnTo>
                  <a:pt x="3573" y="480"/>
                </a:lnTo>
                <a:lnTo>
                  <a:pt x="3571" y="489"/>
                </a:lnTo>
                <a:lnTo>
                  <a:pt x="3567" y="497"/>
                </a:lnTo>
                <a:lnTo>
                  <a:pt x="3563" y="504"/>
                </a:lnTo>
                <a:lnTo>
                  <a:pt x="3558" y="511"/>
                </a:lnTo>
                <a:lnTo>
                  <a:pt x="3553" y="517"/>
                </a:lnTo>
                <a:lnTo>
                  <a:pt x="3546" y="524"/>
                </a:lnTo>
                <a:lnTo>
                  <a:pt x="3539" y="529"/>
                </a:lnTo>
                <a:lnTo>
                  <a:pt x="3530" y="533"/>
                </a:lnTo>
                <a:lnTo>
                  <a:pt x="3521" y="537"/>
                </a:lnTo>
                <a:lnTo>
                  <a:pt x="3511" y="540"/>
                </a:lnTo>
                <a:lnTo>
                  <a:pt x="3500" y="543"/>
                </a:lnTo>
                <a:lnTo>
                  <a:pt x="3488" y="545"/>
                </a:lnTo>
                <a:lnTo>
                  <a:pt x="3476" y="546"/>
                </a:lnTo>
                <a:lnTo>
                  <a:pt x="3463" y="546"/>
                </a:lnTo>
                <a:lnTo>
                  <a:pt x="3441" y="546"/>
                </a:lnTo>
                <a:lnTo>
                  <a:pt x="3420" y="543"/>
                </a:lnTo>
                <a:lnTo>
                  <a:pt x="3400" y="540"/>
                </a:lnTo>
                <a:lnTo>
                  <a:pt x="3379" y="535"/>
                </a:lnTo>
                <a:lnTo>
                  <a:pt x="3361" y="529"/>
                </a:lnTo>
                <a:lnTo>
                  <a:pt x="3343" y="523"/>
                </a:lnTo>
                <a:lnTo>
                  <a:pt x="3327" y="514"/>
                </a:lnTo>
                <a:lnTo>
                  <a:pt x="3312" y="507"/>
                </a:lnTo>
                <a:lnTo>
                  <a:pt x="3288" y="601"/>
                </a:lnTo>
                <a:close/>
                <a:moveTo>
                  <a:pt x="3188" y="263"/>
                </a:moveTo>
                <a:lnTo>
                  <a:pt x="2955" y="263"/>
                </a:lnTo>
                <a:lnTo>
                  <a:pt x="2955" y="104"/>
                </a:lnTo>
                <a:lnTo>
                  <a:pt x="3202" y="104"/>
                </a:lnTo>
                <a:lnTo>
                  <a:pt x="3202" y="10"/>
                </a:lnTo>
                <a:lnTo>
                  <a:pt x="2841" y="10"/>
                </a:lnTo>
                <a:lnTo>
                  <a:pt x="2841" y="631"/>
                </a:lnTo>
                <a:lnTo>
                  <a:pt x="3216" y="631"/>
                </a:lnTo>
                <a:lnTo>
                  <a:pt x="3216" y="537"/>
                </a:lnTo>
                <a:lnTo>
                  <a:pt x="2955" y="537"/>
                </a:lnTo>
                <a:lnTo>
                  <a:pt x="2955" y="355"/>
                </a:lnTo>
                <a:lnTo>
                  <a:pt x="3188" y="355"/>
                </a:lnTo>
                <a:lnTo>
                  <a:pt x="3188" y="263"/>
                </a:lnTo>
                <a:close/>
                <a:moveTo>
                  <a:pt x="2727" y="523"/>
                </a:moveTo>
                <a:lnTo>
                  <a:pt x="2714" y="528"/>
                </a:lnTo>
                <a:lnTo>
                  <a:pt x="2701" y="532"/>
                </a:lnTo>
                <a:lnTo>
                  <a:pt x="2687" y="536"/>
                </a:lnTo>
                <a:lnTo>
                  <a:pt x="2671" y="539"/>
                </a:lnTo>
                <a:lnTo>
                  <a:pt x="2655" y="542"/>
                </a:lnTo>
                <a:lnTo>
                  <a:pt x="2637" y="544"/>
                </a:lnTo>
                <a:lnTo>
                  <a:pt x="2621" y="545"/>
                </a:lnTo>
                <a:lnTo>
                  <a:pt x="2604" y="545"/>
                </a:lnTo>
                <a:lnTo>
                  <a:pt x="2590" y="545"/>
                </a:lnTo>
                <a:lnTo>
                  <a:pt x="2579" y="544"/>
                </a:lnTo>
                <a:lnTo>
                  <a:pt x="2567" y="543"/>
                </a:lnTo>
                <a:lnTo>
                  <a:pt x="2555" y="541"/>
                </a:lnTo>
                <a:lnTo>
                  <a:pt x="2544" y="539"/>
                </a:lnTo>
                <a:lnTo>
                  <a:pt x="2533" y="537"/>
                </a:lnTo>
                <a:lnTo>
                  <a:pt x="2522" y="534"/>
                </a:lnTo>
                <a:lnTo>
                  <a:pt x="2512" y="530"/>
                </a:lnTo>
                <a:lnTo>
                  <a:pt x="2502" y="526"/>
                </a:lnTo>
                <a:lnTo>
                  <a:pt x="2493" y="522"/>
                </a:lnTo>
                <a:lnTo>
                  <a:pt x="2483" y="516"/>
                </a:lnTo>
                <a:lnTo>
                  <a:pt x="2475" y="511"/>
                </a:lnTo>
                <a:lnTo>
                  <a:pt x="2467" y="505"/>
                </a:lnTo>
                <a:lnTo>
                  <a:pt x="2459" y="499"/>
                </a:lnTo>
                <a:lnTo>
                  <a:pt x="2451" y="492"/>
                </a:lnTo>
                <a:lnTo>
                  <a:pt x="2444" y="486"/>
                </a:lnTo>
                <a:lnTo>
                  <a:pt x="2437" y="477"/>
                </a:lnTo>
                <a:lnTo>
                  <a:pt x="2431" y="470"/>
                </a:lnTo>
                <a:lnTo>
                  <a:pt x="2426" y="462"/>
                </a:lnTo>
                <a:lnTo>
                  <a:pt x="2420" y="453"/>
                </a:lnTo>
                <a:lnTo>
                  <a:pt x="2414" y="443"/>
                </a:lnTo>
                <a:lnTo>
                  <a:pt x="2410" y="434"/>
                </a:lnTo>
                <a:lnTo>
                  <a:pt x="2406" y="425"/>
                </a:lnTo>
                <a:lnTo>
                  <a:pt x="2402" y="415"/>
                </a:lnTo>
                <a:lnTo>
                  <a:pt x="2396" y="393"/>
                </a:lnTo>
                <a:lnTo>
                  <a:pt x="2391" y="371"/>
                </a:lnTo>
                <a:lnTo>
                  <a:pt x="2389" y="347"/>
                </a:lnTo>
                <a:lnTo>
                  <a:pt x="2388" y="322"/>
                </a:lnTo>
                <a:lnTo>
                  <a:pt x="2388" y="309"/>
                </a:lnTo>
                <a:lnTo>
                  <a:pt x="2389" y="295"/>
                </a:lnTo>
                <a:lnTo>
                  <a:pt x="2390" y="282"/>
                </a:lnTo>
                <a:lnTo>
                  <a:pt x="2392" y="270"/>
                </a:lnTo>
                <a:lnTo>
                  <a:pt x="2394" y="257"/>
                </a:lnTo>
                <a:lnTo>
                  <a:pt x="2397" y="246"/>
                </a:lnTo>
                <a:lnTo>
                  <a:pt x="2400" y="235"/>
                </a:lnTo>
                <a:lnTo>
                  <a:pt x="2403" y="223"/>
                </a:lnTo>
                <a:lnTo>
                  <a:pt x="2408" y="213"/>
                </a:lnTo>
                <a:lnTo>
                  <a:pt x="2412" y="203"/>
                </a:lnTo>
                <a:lnTo>
                  <a:pt x="2418" y="193"/>
                </a:lnTo>
                <a:lnTo>
                  <a:pt x="2423" y="184"/>
                </a:lnTo>
                <a:lnTo>
                  <a:pt x="2429" y="176"/>
                </a:lnTo>
                <a:lnTo>
                  <a:pt x="2435" y="168"/>
                </a:lnTo>
                <a:lnTo>
                  <a:pt x="2441" y="159"/>
                </a:lnTo>
                <a:lnTo>
                  <a:pt x="2448" y="152"/>
                </a:lnTo>
                <a:lnTo>
                  <a:pt x="2457" y="145"/>
                </a:lnTo>
                <a:lnTo>
                  <a:pt x="2464" y="139"/>
                </a:lnTo>
                <a:lnTo>
                  <a:pt x="2472" y="133"/>
                </a:lnTo>
                <a:lnTo>
                  <a:pt x="2480" y="127"/>
                </a:lnTo>
                <a:lnTo>
                  <a:pt x="2489" y="121"/>
                </a:lnTo>
                <a:lnTo>
                  <a:pt x="2499" y="117"/>
                </a:lnTo>
                <a:lnTo>
                  <a:pt x="2508" y="112"/>
                </a:lnTo>
                <a:lnTo>
                  <a:pt x="2517" y="109"/>
                </a:lnTo>
                <a:lnTo>
                  <a:pt x="2538" y="102"/>
                </a:lnTo>
                <a:lnTo>
                  <a:pt x="2559" y="98"/>
                </a:lnTo>
                <a:lnTo>
                  <a:pt x="2582" y="95"/>
                </a:lnTo>
                <a:lnTo>
                  <a:pt x="2605" y="94"/>
                </a:lnTo>
                <a:lnTo>
                  <a:pt x="2623" y="95"/>
                </a:lnTo>
                <a:lnTo>
                  <a:pt x="2641" y="96"/>
                </a:lnTo>
                <a:lnTo>
                  <a:pt x="2658" y="98"/>
                </a:lnTo>
                <a:lnTo>
                  <a:pt x="2673" y="101"/>
                </a:lnTo>
                <a:lnTo>
                  <a:pt x="2688" y="105"/>
                </a:lnTo>
                <a:lnTo>
                  <a:pt x="2701" y="109"/>
                </a:lnTo>
                <a:lnTo>
                  <a:pt x="2714" y="113"/>
                </a:lnTo>
                <a:lnTo>
                  <a:pt x="2726" y="118"/>
                </a:lnTo>
                <a:lnTo>
                  <a:pt x="2750" y="28"/>
                </a:lnTo>
                <a:lnTo>
                  <a:pt x="2740" y="24"/>
                </a:lnTo>
                <a:lnTo>
                  <a:pt x="2728" y="19"/>
                </a:lnTo>
                <a:lnTo>
                  <a:pt x="2712" y="13"/>
                </a:lnTo>
                <a:lnTo>
                  <a:pt x="2695" y="9"/>
                </a:lnTo>
                <a:lnTo>
                  <a:pt x="2674" y="6"/>
                </a:lnTo>
                <a:lnTo>
                  <a:pt x="2652" y="3"/>
                </a:lnTo>
                <a:lnTo>
                  <a:pt x="2627" y="1"/>
                </a:lnTo>
                <a:lnTo>
                  <a:pt x="2600" y="0"/>
                </a:lnTo>
                <a:lnTo>
                  <a:pt x="2583" y="1"/>
                </a:lnTo>
                <a:lnTo>
                  <a:pt x="2566" y="2"/>
                </a:lnTo>
                <a:lnTo>
                  <a:pt x="2548" y="4"/>
                </a:lnTo>
                <a:lnTo>
                  <a:pt x="2532" y="6"/>
                </a:lnTo>
                <a:lnTo>
                  <a:pt x="2515" y="9"/>
                </a:lnTo>
                <a:lnTo>
                  <a:pt x="2499" y="13"/>
                </a:lnTo>
                <a:lnTo>
                  <a:pt x="2483" y="17"/>
                </a:lnTo>
                <a:lnTo>
                  <a:pt x="2468" y="23"/>
                </a:lnTo>
                <a:lnTo>
                  <a:pt x="2454" y="29"/>
                </a:lnTo>
                <a:lnTo>
                  <a:pt x="2439" y="35"/>
                </a:lnTo>
                <a:lnTo>
                  <a:pt x="2426" y="42"/>
                </a:lnTo>
                <a:lnTo>
                  <a:pt x="2411" y="50"/>
                </a:lnTo>
                <a:lnTo>
                  <a:pt x="2399" y="59"/>
                </a:lnTo>
                <a:lnTo>
                  <a:pt x="2387" y="68"/>
                </a:lnTo>
                <a:lnTo>
                  <a:pt x="2374" y="77"/>
                </a:lnTo>
                <a:lnTo>
                  <a:pt x="2363" y="87"/>
                </a:lnTo>
                <a:lnTo>
                  <a:pt x="2352" y="99"/>
                </a:lnTo>
                <a:lnTo>
                  <a:pt x="2342" y="110"/>
                </a:lnTo>
                <a:lnTo>
                  <a:pt x="2332" y="122"/>
                </a:lnTo>
                <a:lnTo>
                  <a:pt x="2323" y="135"/>
                </a:lnTo>
                <a:lnTo>
                  <a:pt x="2315" y="148"/>
                </a:lnTo>
                <a:lnTo>
                  <a:pt x="2307" y="162"/>
                </a:lnTo>
                <a:lnTo>
                  <a:pt x="2300" y="176"/>
                </a:lnTo>
                <a:lnTo>
                  <a:pt x="2293" y="190"/>
                </a:lnTo>
                <a:lnTo>
                  <a:pt x="2288" y="206"/>
                </a:lnTo>
                <a:lnTo>
                  <a:pt x="2283" y="222"/>
                </a:lnTo>
                <a:lnTo>
                  <a:pt x="2278" y="239"/>
                </a:lnTo>
                <a:lnTo>
                  <a:pt x="2275" y="255"/>
                </a:lnTo>
                <a:lnTo>
                  <a:pt x="2272" y="273"/>
                </a:lnTo>
                <a:lnTo>
                  <a:pt x="2270" y="290"/>
                </a:lnTo>
                <a:lnTo>
                  <a:pt x="2269" y="309"/>
                </a:lnTo>
                <a:lnTo>
                  <a:pt x="2269" y="328"/>
                </a:lnTo>
                <a:lnTo>
                  <a:pt x="2269" y="346"/>
                </a:lnTo>
                <a:lnTo>
                  <a:pt x="2270" y="362"/>
                </a:lnTo>
                <a:lnTo>
                  <a:pt x="2272" y="380"/>
                </a:lnTo>
                <a:lnTo>
                  <a:pt x="2274" y="395"/>
                </a:lnTo>
                <a:lnTo>
                  <a:pt x="2277" y="412"/>
                </a:lnTo>
                <a:lnTo>
                  <a:pt x="2281" y="427"/>
                </a:lnTo>
                <a:lnTo>
                  <a:pt x="2285" y="441"/>
                </a:lnTo>
                <a:lnTo>
                  <a:pt x="2290" y="457"/>
                </a:lnTo>
                <a:lnTo>
                  <a:pt x="2295" y="470"/>
                </a:lnTo>
                <a:lnTo>
                  <a:pt x="2302" y="484"/>
                </a:lnTo>
                <a:lnTo>
                  <a:pt x="2309" y="497"/>
                </a:lnTo>
                <a:lnTo>
                  <a:pt x="2317" y="509"/>
                </a:lnTo>
                <a:lnTo>
                  <a:pt x="2325" y="522"/>
                </a:lnTo>
                <a:lnTo>
                  <a:pt x="2333" y="534"/>
                </a:lnTo>
                <a:lnTo>
                  <a:pt x="2343" y="544"/>
                </a:lnTo>
                <a:lnTo>
                  <a:pt x="2353" y="555"/>
                </a:lnTo>
                <a:lnTo>
                  <a:pt x="2363" y="565"/>
                </a:lnTo>
                <a:lnTo>
                  <a:pt x="2374" y="574"/>
                </a:lnTo>
                <a:lnTo>
                  <a:pt x="2386" y="583"/>
                </a:lnTo>
                <a:lnTo>
                  <a:pt x="2398" y="592"/>
                </a:lnTo>
                <a:lnTo>
                  <a:pt x="2411" y="599"/>
                </a:lnTo>
                <a:lnTo>
                  <a:pt x="2424" y="606"/>
                </a:lnTo>
                <a:lnTo>
                  <a:pt x="2438" y="612"/>
                </a:lnTo>
                <a:lnTo>
                  <a:pt x="2452" y="618"/>
                </a:lnTo>
                <a:lnTo>
                  <a:pt x="2467" y="623"/>
                </a:lnTo>
                <a:lnTo>
                  <a:pt x="2482" y="628"/>
                </a:lnTo>
                <a:lnTo>
                  <a:pt x="2499" y="632"/>
                </a:lnTo>
                <a:lnTo>
                  <a:pt x="2515" y="635"/>
                </a:lnTo>
                <a:lnTo>
                  <a:pt x="2532" y="637"/>
                </a:lnTo>
                <a:lnTo>
                  <a:pt x="2549" y="639"/>
                </a:lnTo>
                <a:lnTo>
                  <a:pt x="2567" y="640"/>
                </a:lnTo>
                <a:lnTo>
                  <a:pt x="2585" y="641"/>
                </a:lnTo>
                <a:lnTo>
                  <a:pt x="2612" y="640"/>
                </a:lnTo>
                <a:lnTo>
                  <a:pt x="2637" y="638"/>
                </a:lnTo>
                <a:lnTo>
                  <a:pt x="2661" y="635"/>
                </a:lnTo>
                <a:lnTo>
                  <a:pt x="2684" y="632"/>
                </a:lnTo>
                <a:lnTo>
                  <a:pt x="2702" y="628"/>
                </a:lnTo>
                <a:lnTo>
                  <a:pt x="2720" y="622"/>
                </a:lnTo>
                <a:lnTo>
                  <a:pt x="2734" y="617"/>
                </a:lnTo>
                <a:lnTo>
                  <a:pt x="2745" y="612"/>
                </a:lnTo>
                <a:lnTo>
                  <a:pt x="2727" y="523"/>
                </a:lnTo>
                <a:close/>
                <a:moveTo>
                  <a:pt x="2058" y="10"/>
                </a:moveTo>
                <a:lnTo>
                  <a:pt x="2058" y="631"/>
                </a:lnTo>
                <a:lnTo>
                  <a:pt x="2171" y="631"/>
                </a:lnTo>
                <a:lnTo>
                  <a:pt x="2171" y="10"/>
                </a:lnTo>
                <a:lnTo>
                  <a:pt x="2058" y="10"/>
                </a:lnTo>
                <a:close/>
                <a:moveTo>
                  <a:pt x="1776" y="631"/>
                </a:moveTo>
                <a:lnTo>
                  <a:pt x="1991" y="10"/>
                </a:lnTo>
                <a:lnTo>
                  <a:pt x="1871" y="10"/>
                </a:lnTo>
                <a:lnTo>
                  <a:pt x="1780" y="294"/>
                </a:lnTo>
                <a:lnTo>
                  <a:pt x="1771" y="322"/>
                </a:lnTo>
                <a:lnTo>
                  <a:pt x="1762" y="351"/>
                </a:lnTo>
                <a:lnTo>
                  <a:pt x="1754" y="379"/>
                </a:lnTo>
                <a:lnTo>
                  <a:pt x="1746" y="407"/>
                </a:lnTo>
                <a:lnTo>
                  <a:pt x="1738" y="435"/>
                </a:lnTo>
                <a:lnTo>
                  <a:pt x="1730" y="463"/>
                </a:lnTo>
                <a:lnTo>
                  <a:pt x="1724" y="491"/>
                </a:lnTo>
                <a:lnTo>
                  <a:pt x="1717" y="518"/>
                </a:lnTo>
                <a:lnTo>
                  <a:pt x="1715" y="518"/>
                </a:lnTo>
                <a:lnTo>
                  <a:pt x="1709" y="491"/>
                </a:lnTo>
                <a:lnTo>
                  <a:pt x="1702" y="462"/>
                </a:lnTo>
                <a:lnTo>
                  <a:pt x="1695" y="434"/>
                </a:lnTo>
                <a:lnTo>
                  <a:pt x="1688" y="406"/>
                </a:lnTo>
                <a:lnTo>
                  <a:pt x="1680" y="379"/>
                </a:lnTo>
                <a:lnTo>
                  <a:pt x="1672" y="350"/>
                </a:lnTo>
                <a:lnTo>
                  <a:pt x="1663" y="321"/>
                </a:lnTo>
                <a:lnTo>
                  <a:pt x="1654" y="292"/>
                </a:lnTo>
                <a:lnTo>
                  <a:pt x="1570" y="10"/>
                </a:lnTo>
                <a:lnTo>
                  <a:pt x="1447" y="10"/>
                </a:lnTo>
                <a:lnTo>
                  <a:pt x="1647" y="631"/>
                </a:lnTo>
                <a:lnTo>
                  <a:pt x="1776" y="631"/>
                </a:lnTo>
                <a:close/>
                <a:moveTo>
                  <a:pt x="1090" y="97"/>
                </a:moveTo>
                <a:lnTo>
                  <a:pt x="1101" y="95"/>
                </a:lnTo>
                <a:lnTo>
                  <a:pt x="1117" y="93"/>
                </a:lnTo>
                <a:lnTo>
                  <a:pt x="1136" y="92"/>
                </a:lnTo>
                <a:lnTo>
                  <a:pt x="1161" y="91"/>
                </a:lnTo>
                <a:lnTo>
                  <a:pt x="1174" y="92"/>
                </a:lnTo>
                <a:lnTo>
                  <a:pt x="1187" y="93"/>
                </a:lnTo>
                <a:lnTo>
                  <a:pt x="1199" y="95"/>
                </a:lnTo>
                <a:lnTo>
                  <a:pt x="1210" y="97"/>
                </a:lnTo>
                <a:lnTo>
                  <a:pt x="1222" y="100"/>
                </a:lnTo>
                <a:lnTo>
                  <a:pt x="1231" y="105"/>
                </a:lnTo>
                <a:lnTo>
                  <a:pt x="1240" y="109"/>
                </a:lnTo>
                <a:lnTo>
                  <a:pt x="1248" y="115"/>
                </a:lnTo>
                <a:lnTo>
                  <a:pt x="1256" y="121"/>
                </a:lnTo>
                <a:lnTo>
                  <a:pt x="1263" y="130"/>
                </a:lnTo>
                <a:lnTo>
                  <a:pt x="1268" y="137"/>
                </a:lnTo>
                <a:lnTo>
                  <a:pt x="1273" y="146"/>
                </a:lnTo>
                <a:lnTo>
                  <a:pt x="1277" y="156"/>
                </a:lnTo>
                <a:lnTo>
                  <a:pt x="1279" y="167"/>
                </a:lnTo>
                <a:lnTo>
                  <a:pt x="1281" y="178"/>
                </a:lnTo>
                <a:lnTo>
                  <a:pt x="1281" y="190"/>
                </a:lnTo>
                <a:lnTo>
                  <a:pt x="1281" y="202"/>
                </a:lnTo>
                <a:lnTo>
                  <a:pt x="1279" y="212"/>
                </a:lnTo>
                <a:lnTo>
                  <a:pt x="1277" y="222"/>
                </a:lnTo>
                <a:lnTo>
                  <a:pt x="1273" y="232"/>
                </a:lnTo>
                <a:lnTo>
                  <a:pt x="1268" y="242"/>
                </a:lnTo>
                <a:lnTo>
                  <a:pt x="1263" y="250"/>
                </a:lnTo>
                <a:lnTo>
                  <a:pt x="1255" y="257"/>
                </a:lnTo>
                <a:lnTo>
                  <a:pt x="1248" y="264"/>
                </a:lnTo>
                <a:lnTo>
                  <a:pt x="1240" y="271"/>
                </a:lnTo>
                <a:lnTo>
                  <a:pt x="1231" y="277"/>
                </a:lnTo>
                <a:lnTo>
                  <a:pt x="1221" y="281"/>
                </a:lnTo>
                <a:lnTo>
                  <a:pt x="1209" y="285"/>
                </a:lnTo>
                <a:lnTo>
                  <a:pt x="1197" y="288"/>
                </a:lnTo>
                <a:lnTo>
                  <a:pt x="1185" y="291"/>
                </a:lnTo>
                <a:lnTo>
                  <a:pt x="1171" y="292"/>
                </a:lnTo>
                <a:lnTo>
                  <a:pt x="1158" y="292"/>
                </a:lnTo>
                <a:lnTo>
                  <a:pt x="1090" y="292"/>
                </a:lnTo>
                <a:lnTo>
                  <a:pt x="1090" y="97"/>
                </a:lnTo>
                <a:close/>
                <a:moveTo>
                  <a:pt x="978" y="631"/>
                </a:moveTo>
                <a:lnTo>
                  <a:pt x="1090" y="631"/>
                </a:lnTo>
                <a:lnTo>
                  <a:pt x="1090" y="375"/>
                </a:lnTo>
                <a:lnTo>
                  <a:pt x="1148" y="375"/>
                </a:lnTo>
                <a:lnTo>
                  <a:pt x="1159" y="377"/>
                </a:lnTo>
                <a:lnTo>
                  <a:pt x="1170" y="378"/>
                </a:lnTo>
                <a:lnTo>
                  <a:pt x="1180" y="380"/>
                </a:lnTo>
                <a:lnTo>
                  <a:pt x="1190" y="382"/>
                </a:lnTo>
                <a:lnTo>
                  <a:pt x="1198" y="385"/>
                </a:lnTo>
                <a:lnTo>
                  <a:pt x="1206" y="389"/>
                </a:lnTo>
                <a:lnTo>
                  <a:pt x="1213" y="394"/>
                </a:lnTo>
                <a:lnTo>
                  <a:pt x="1221" y="400"/>
                </a:lnTo>
                <a:lnTo>
                  <a:pt x="1227" y="407"/>
                </a:lnTo>
                <a:lnTo>
                  <a:pt x="1233" y="415"/>
                </a:lnTo>
                <a:lnTo>
                  <a:pt x="1238" y="424"/>
                </a:lnTo>
                <a:lnTo>
                  <a:pt x="1243" y="433"/>
                </a:lnTo>
                <a:lnTo>
                  <a:pt x="1247" y="444"/>
                </a:lnTo>
                <a:lnTo>
                  <a:pt x="1251" y="457"/>
                </a:lnTo>
                <a:lnTo>
                  <a:pt x="1255" y="470"/>
                </a:lnTo>
                <a:lnTo>
                  <a:pt x="1259" y="485"/>
                </a:lnTo>
                <a:lnTo>
                  <a:pt x="1272" y="537"/>
                </a:lnTo>
                <a:lnTo>
                  <a:pt x="1283" y="579"/>
                </a:lnTo>
                <a:lnTo>
                  <a:pt x="1288" y="597"/>
                </a:lnTo>
                <a:lnTo>
                  <a:pt x="1292" y="611"/>
                </a:lnTo>
                <a:lnTo>
                  <a:pt x="1297" y="622"/>
                </a:lnTo>
                <a:lnTo>
                  <a:pt x="1301" y="631"/>
                </a:lnTo>
                <a:lnTo>
                  <a:pt x="1417" y="631"/>
                </a:lnTo>
                <a:lnTo>
                  <a:pt x="1413" y="619"/>
                </a:lnTo>
                <a:lnTo>
                  <a:pt x="1406" y="605"/>
                </a:lnTo>
                <a:lnTo>
                  <a:pt x="1401" y="585"/>
                </a:lnTo>
                <a:lnTo>
                  <a:pt x="1395" y="565"/>
                </a:lnTo>
                <a:lnTo>
                  <a:pt x="1389" y="540"/>
                </a:lnTo>
                <a:lnTo>
                  <a:pt x="1382" y="514"/>
                </a:lnTo>
                <a:lnTo>
                  <a:pt x="1376" y="487"/>
                </a:lnTo>
                <a:lnTo>
                  <a:pt x="1368" y="458"/>
                </a:lnTo>
                <a:lnTo>
                  <a:pt x="1362" y="436"/>
                </a:lnTo>
                <a:lnTo>
                  <a:pt x="1354" y="416"/>
                </a:lnTo>
                <a:lnTo>
                  <a:pt x="1346" y="398"/>
                </a:lnTo>
                <a:lnTo>
                  <a:pt x="1336" y="382"/>
                </a:lnTo>
                <a:lnTo>
                  <a:pt x="1330" y="374"/>
                </a:lnTo>
                <a:lnTo>
                  <a:pt x="1324" y="367"/>
                </a:lnTo>
                <a:lnTo>
                  <a:pt x="1318" y="361"/>
                </a:lnTo>
                <a:lnTo>
                  <a:pt x="1312" y="355"/>
                </a:lnTo>
                <a:lnTo>
                  <a:pt x="1305" y="350"/>
                </a:lnTo>
                <a:lnTo>
                  <a:pt x="1298" y="346"/>
                </a:lnTo>
                <a:lnTo>
                  <a:pt x="1290" y="342"/>
                </a:lnTo>
                <a:lnTo>
                  <a:pt x="1282" y="337"/>
                </a:lnTo>
                <a:lnTo>
                  <a:pt x="1282" y="335"/>
                </a:lnTo>
                <a:lnTo>
                  <a:pt x="1292" y="330"/>
                </a:lnTo>
                <a:lnTo>
                  <a:pt x="1304" y="326"/>
                </a:lnTo>
                <a:lnTo>
                  <a:pt x="1314" y="320"/>
                </a:lnTo>
                <a:lnTo>
                  <a:pt x="1324" y="314"/>
                </a:lnTo>
                <a:lnTo>
                  <a:pt x="1334" y="306"/>
                </a:lnTo>
                <a:lnTo>
                  <a:pt x="1343" y="298"/>
                </a:lnTo>
                <a:lnTo>
                  <a:pt x="1352" y="289"/>
                </a:lnTo>
                <a:lnTo>
                  <a:pt x="1360" y="280"/>
                </a:lnTo>
                <a:lnTo>
                  <a:pt x="1367" y="270"/>
                </a:lnTo>
                <a:lnTo>
                  <a:pt x="1374" y="258"/>
                </a:lnTo>
                <a:lnTo>
                  <a:pt x="1380" y="247"/>
                </a:lnTo>
                <a:lnTo>
                  <a:pt x="1385" y="235"/>
                </a:lnTo>
                <a:lnTo>
                  <a:pt x="1389" y="222"/>
                </a:lnTo>
                <a:lnTo>
                  <a:pt x="1392" y="209"/>
                </a:lnTo>
                <a:lnTo>
                  <a:pt x="1394" y="194"/>
                </a:lnTo>
                <a:lnTo>
                  <a:pt x="1394" y="180"/>
                </a:lnTo>
                <a:lnTo>
                  <a:pt x="1393" y="160"/>
                </a:lnTo>
                <a:lnTo>
                  <a:pt x="1391" y="142"/>
                </a:lnTo>
                <a:lnTo>
                  <a:pt x="1386" y="124"/>
                </a:lnTo>
                <a:lnTo>
                  <a:pt x="1381" y="108"/>
                </a:lnTo>
                <a:lnTo>
                  <a:pt x="1373" y="94"/>
                </a:lnTo>
                <a:lnTo>
                  <a:pt x="1363" y="79"/>
                </a:lnTo>
                <a:lnTo>
                  <a:pt x="1353" y="67"/>
                </a:lnTo>
                <a:lnTo>
                  <a:pt x="1341" y="56"/>
                </a:lnTo>
                <a:lnTo>
                  <a:pt x="1333" y="49"/>
                </a:lnTo>
                <a:lnTo>
                  <a:pt x="1324" y="43"/>
                </a:lnTo>
                <a:lnTo>
                  <a:pt x="1315" y="38"/>
                </a:lnTo>
                <a:lnTo>
                  <a:pt x="1306" y="33"/>
                </a:lnTo>
                <a:lnTo>
                  <a:pt x="1296" y="28"/>
                </a:lnTo>
                <a:lnTo>
                  <a:pt x="1285" y="24"/>
                </a:lnTo>
                <a:lnTo>
                  <a:pt x="1275" y="21"/>
                </a:lnTo>
                <a:lnTo>
                  <a:pt x="1263" y="17"/>
                </a:lnTo>
                <a:lnTo>
                  <a:pt x="1238" y="12"/>
                </a:lnTo>
                <a:lnTo>
                  <a:pt x="1211" y="8"/>
                </a:lnTo>
                <a:lnTo>
                  <a:pt x="1181" y="6"/>
                </a:lnTo>
                <a:lnTo>
                  <a:pt x="1150" y="5"/>
                </a:lnTo>
                <a:lnTo>
                  <a:pt x="1125" y="5"/>
                </a:lnTo>
                <a:lnTo>
                  <a:pt x="1101" y="6"/>
                </a:lnTo>
                <a:lnTo>
                  <a:pt x="1078" y="7"/>
                </a:lnTo>
                <a:lnTo>
                  <a:pt x="1055" y="9"/>
                </a:lnTo>
                <a:lnTo>
                  <a:pt x="1034" y="11"/>
                </a:lnTo>
                <a:lnTo>
                  <a:pt x="1014" y="13"/>
                </a:lnTo>
                <a:lnTo>
                  <a:pt x="995" y="15"/>
                </a:lnTo>
                <a:lnTo>
                  <a:pt x="978" y="19"/>
                </a:lnTo>
                <a:lnTo>
                  <a:pt x="978" y="631"/>
                </a:lnTo>
                <a:close/>
                <a:moveTo>
                  <a:pt x="852" y="263"/>
                </a:moveTo>
                <a:lnTo>
                  <a:pt x="617" y="263"/>
                </a:lnTo>
                <a:lnTo>
                  <a:pt x="617" y="104"/>
                </a:lnTo>
                <a:lnTo>
                  <a:pt x="865" y="104"/>
                </a:lnTo>
                <a:lnTo>
                  <a:pt x="865" y="10"/>
                </a:lnTo>
                <a:lnTo>
                  <a:pt x="504" y="10"/>
                </a:lnTo>
                <a:lnTo>
                  <a:pt x="504" y="631"/>
                </a:lnTo>
                <a:lnTo>
                  <a:pt x="879" y="631"/>
                </a:lnTo>
                <a:lnTo>
                  <a:pt x="879" y="537"/>
                </a:lnTo>
                <a:lnTo>
                  <a:pt x="617" y="537"/>
                </a:lnTo>
                <a:lnTo>
                  <a:pt x="617" y="355"/>
                </a:lnTo>
                <a:lnTo>
                  <a:pt x="852" y="355"/>
                </a:lnTo>
                <a:lnTo>
                  <a:pt x="852" y="263"/>
                </a:lnTo>
                <a:close/>
                <a:moveTo>
                  <a:pt x="0" y="601"/>
                </a:moveTo>
                <a:lnTo>
                  <a:pt x="14" y="609"/>
                </a:lnTo>
                <a:lnTo>
                  <a:pt x="32" y="616"/>
                </a:lnTo>
                <a:lnTo>
                  <a:pt x="50" y="622"/>
                </a:lnTo>
                <a:lnTo>
                  <a:pt x="72" y="629"/>
                </a:lnTo>
                <a:lnTo>
                  <a:pt x="94" y="634"/>
                </a:lnTo>
                <a:lnTo>
                  <a:pt x="118" y="637"/>
                </a:lnTo>
                <a:lnTo>
                  <a:pt x="143" y="640"/>
                </a:lnTo>
                <a:lnTo>
                  <a:pt x="167" y="641"/>
                </a:lnTo>
                <a:lnTo>
                  <a:pt x="196" y="640"/>
                </a:lnTo>
                <a:lnTo>
                  <a:pt x="224" y="637"/>
                </a:lnTo>
                <a:lnTo>
                  <a:pt x="236" y="635"/>
                </a:lnTo>
                <a:lnTo>
                  <a:pt x="248" y="632"/>
                </a:lnTo>
                <a:lnTo>
                  <a:pt x="261" y="629"/>
                </a:lnTo>
                <a:lnTo>
                  <a:pt x="272" y="625"/>
                </a:lnTo>
                <a:lnTo>
                  <a:pt x="282" y="621"/>
                </a:lnTo>
                <a:lnTo>
                  <a:pt x="293" y="617"/>
                </a:lnTo>
                <a:lnTo>
                  <a:pt x="303" y="613"/>
                </a:lnTo>
                <a:lnTo>
                  <a:pt x="312" y="608"/>
                </a:lnTo>
                <a:lnTo>
                  <a:pt x="321" y="603"/>
                </a:lnTo>
                <a:lnTo>
                  <a:pt x="330" y="597"/>
                </a:lnTo>
                <a:lnTo>
                  <a:pt x="338" y="591"/>
                </a:lnTo>
                <a:lnTo>
                  <a:pt x="345" y="584"/>
                </a:lnTo>
                <a:lnTo>
                  <a:pt x="352" y="578"/>
                </a:lnTo>
                <a:lnTo>
                  <a:pt x="358" y="571"/>
                </a:lnTo>
                <a:lnTo>
                  <a:pt x="365" y="564"/>
                </a:lnTo>
                <a:lnTo>
                  <a:pt x="371" y="557"/>
                </a:lnTo>
                <a:lnTo>
                  <a:pt x="380" y="541"/>
                </a:lnTo>
                <a:lnTo>
                  <a:pt x="388" y="526"/>
                </a:lnTo>
                <a:lnTo>
                  <a:pt x="394" y="508"/>
                </a:lnTo>
                <a:lnTo>
                  <a:pt x="400" y="491"/>
                </a:lnTo>
                <a:lnTo>
                  <a:pt x="402" y="472"/>
                </a:lnTo>
                <a:lnTo>
                  <a:pt x="403" y="454"/>
                </a:lnTo>
                <a:lnTo>
                  <a:pt x="402" y="437"/>
                </a:lnTo>
                <a:lnTo>
                  <a:pt x="401" y="422"/>
                </a:lnTo>
                <a:lnTo>
                  <a:pt x="397" y="407"/>
                </a:lnTo>
                <a:lnTo>
                  <a:pt x="393" y="393"/>
                </a:lnTo>
                <a:lnTo>
                  <a:pt x="387" y="380"/>
                </a:lnTo>
                <a:lnTo>
                  <a:pt x="381" y="367"/>
                </a:lnTo>
                <a:lnTo>
                  <a:pt x="373" y="355"/>
                </a:lnTo>
                <a:lnTo>
                  <a:pt x="364" y="344"/>
                </a:lnTo>
                <a:lnTo>
                  <a:pt x="353" y="332"/>
                </a:lnTo>
                <a:lnTo>
                  <a:pt x="341" y="322"/>
                </a:lnTo>
                <a:lnTo>
                  <a:pt x="328" y="313"/>
                </a:lnTo>
                <a:lnTo>
                  <a:pt x="313" y="303"/>
                </a:lnTo>
                <a:lnTo>
                  <a:pt x="298" y="294"/>
                </a:lnTo>
                <a:lnTo>
                  <a:pt x="281" y="286"/>
                </a:lnTo>
                <a:lnTo>
                  <a:pt x="263" y="278"/>
                </a:lnTo>
                <a:lnTo>
                  <a:pt x="243" y="270"/>
                </a:lnTo>
                <a:lnTo>
                  <a:pt x="215" y="258"/>
                </a:lnTo>
                <a:lnTo>
                  <a:pt x="190" y="247"/>
                </a:lnTo>
                <a:lnTo>
                  <a:pt x="179" y="242"/>
                </a:lnTo>
                <a:lnTo>
                  <a:pt x="169" y="236"/>
                </a:lnTo>
                <a:lnTo>
                  <a:pt x="161" y="230"/>
                </a:lnTo>
                <a:lnTo>
                  <a:pt x="153" y="224"/>
                </a:lnTo>
                <a:lnTo>
                  <a:pt x="146" y="219"/>
                </a:lnTo>
                <a:lnTo>
                  <a:pt x="141" y="213"/>
                </a:lnTo>
                <a:lnTo>
                  <a:pt x="135" y="206"/>
                </a:lnTo>
                <a:lnTo>
                  <a:pt x="131" y="200"/>
                </a:lnTo>
                <a:lnTo>
                  <a:pt x="128" y="192"/>
                </a:lnTo>
                <a:lnTo>
                  <a:pt x="126" y="184"/>
                </a:lnTo>
                <a:lnTo>
                  <a:pt x="125" y="177"/>
                </a:lnTo>
                <a:lnTo>
                  <a:pt x="125" y="168"/>
                </a:lnTo>
                <a:lnTo>
                  <a:pt x="125" y="162"/>
                </a:lnTo>
                <a:lnTo>
                  <a:pt x="126" y="154"/>
                </a:lnTo>
                <a:lnTo>
                  <a:pt x="128" y="147"/>
                </a:lnTo>
                <a:lnTo>
                  <a:pt x="130" y="141"/>
                </a:lnTo>
                <a:lnTo>
                  <a:pt x="134" y="135"/>
                </a:lnTo>
                <a:lnTo>
                  <a:pt x="139" y="129"/>
                </a:lnTo>
                <a:lnTo>
                  <a:pt x="143" y="122"/>
                </a:lnTo>
                <a:lnTo>
                  <a:pt x="149" y="117"/>
                </a:lnTo>
                <a:lnTo>
                  <a:pt x="156" y="112"/>
                </a:lnTo>
                <a:lnTo>
                  <a:pt x="163" y="107"/>
                </a:lnTo>
                <a:lnTo>
                  <a:pt x="171" y="103"/>
                </a:lnTo>
                <a:lnTo>
                  <a:pt x="181" y="100"/>
                </a:lnTo>
                <a:lnTo>
                  <a:pt x="191" y="97"/>
                </a:lnTo>
                <a:lnTo>
                  <a:pt x="202" y="95"/>
                </a:lnTo>
                <a:lnTo>
                  <a:pt x="215" y="94"/>
                </a:lnTo>
                <a:lnTo>
                  <a:pt x="227" y="94"/>
                </a:lnTo>
                <a:lnTo>
                  <a:pt x="248" y="94"/>
                </a:lnTo>
                <a:lnTo>
                  <a:pt x="268" y="96"/>
                </a:lnTo>
                <a:lnTo>
                  <a:pt x="285" y="100"/>
                </a:lnTo>
                <a:lnTo>
                  <a:pt x="302" y="104"/>
                </a:lnTo>
                <a:lnTo>
                  <a:pt x="317" y="108"/>
                </a:lnTo>
                <a:lnTo>
                  <a:pt x="331" y="113"/>
                </a:lnTo>
                <a:lnTo>
                  <a:pt x="342" y="118"/>
                </a:lnTo>
                <a:lnTo>
                  <a:pt x="351" y="122"/>
                </a:lnTo>
                <a:lnTo>
                  <a:pt x="378" y="31"/>
                </a:lnTo>
                <a:lnTo>
                  <a:pt x="366" y="25"/>
                </a:lnTo>
                <a:lnTo>
                  <a:pt x="350" y="20"/>
                </a:lnTo>
                <a:lnTo>
                  <a:pt x="335" y="14"/>
                </a:lnTo>
                <a:lnTo>
                  <a:pt x="316" y="9"/>
                </a:lnTo>
                <a:lnTo>
                  <a:pt x="298" y="6"/>
                </a:lnTo>
                <a:lnTo>
                  <a:pt x="276" y="3"/>
                </a:lnTo>
                <a:lnTo>
                  <a:pt x="254" y="1"/>
                </a:lnTo>
                <a:lnTo>
                  <a:pt x="229" y="0"/>
                </a:lnTo>
                <a:lnTo>
                  <a:pt x="204" y="1"/>
                </a:lnTo>
                <a:lnTo>
                  <a:pt x="182" y="4"/>
                </a:lnTo>
                <a:lnTo>
                  <a:pt x="159" y="8"/>
                </a:lnTo>
                <a:lnTo>
                  <a:pt x="139" y="14"/>
                </a:lnTo>
                <a:lnTo>
                  <a:pt x="119" y="22"/>
                </a:lnTo>
                <a:lnTo>
                  <a:pt x="101" y="30"/>
                </a:lnTo>
                <a:lnTo>
                  <a:pt x="84" y="40"/>
                </a:lnTo>
                <a:lnTo>
                  <a:pt x="70" y="51"/>
                </a:lnTo>
                <a:lnTo>
                  <a:pt x="56" y="64"/>
                </a:lnTo>
                <a:lnTo>
                  <a:pt x="44" y="77"/>
                </a:lnTo>
                <a:lnTo>
                  <a:pt x="34" y="93"/>
                </a:lnTo>
                <a:lnTo>
                  <a:pt x="26" y="108"/>
                </a:lnTo>
                <a:lnTo>
                  <a:pt x="18" y="124"/>
                </a:lnTo>
                <a:lnTo>
                  <a:pt x="14" y="142"/>
                </a:lnTo>
                <a:lnTo>
                  <a:pt x="11" y="159"/>
                </a:lnTo>
                <a:lnTo>
                  <a:pt x="10" y="179"/>
                </a:lnTo>
                <a:lnTo>
                  <a:pt x="11" y="194"/>
                </a:lnTo>
                <a:lnTo>
                  <a:pt x="13" y="211"/>
                </a:lnTo>
                <a:lnTo>
                  <a:pt x="16" y="225"/>
                </a:lnTo>
                <a:lnTo>
                  <a:pt x="21" y="240"/>
                </a:lnTo>
                <a:lnTo>
                  <a:pt x="29" y="253"/>
                </a:lnTo>
                <a:lnTo>
                  <a:pt x="36" y="265"/>
                </a:lnTo>
                <a:lnTo>
                  <a:pt x="45" y="277"/>
                </a:lnTo>
                <a:lnTo>
                  <a:pt x="55" y="288"/>
                </a:lnTo>
                <a:lnTo>
                  <a:pt x="67" y="299"/>
                </a:lnTo>
                <a:lnTo>
                  <a:pt x="80" y="310"/>
                </a:lnTo>
                <a:lnTo>
                  <a:pt x="93" y="319"/>
                </a:lnTo>
                <a:lnTo>
                  <a:pt x="109" y="328"/>
                </a:lnTo>
                <a:lnTo>
                  <a:pt x="124" y="336"/>
                </a:lnTo>
                <a:lnTo>
                  <a:pt x="142" y="345"/>
                </a:lnTo>
                <a:lnTo>
                  <a:pt x="159" y="352"/>
                </a:lnTo>
                <a:lnTo>
                  <a:pt x="178" y="359"/>
                </a:lnTo>
                <a:lnTo>
                  <a:pt x="205" y="369"/>
                </a:lnTo>
                <a:lnTo>
                  <a:pt x="228" y="381"/>
                </a:lnTo>
                <a:lnTo>
                  <a:pt x="238" y="386"/>
                </a:lnTo>
                <a:lnTo>
                  <a:pt x="247" y="392"/>
                </a:lnTo>
                <a:lnTo>
                  <a:pt x="255" y="397"/>
                </a:lnTo>
                <a:lnTo>
                  <a:pt x="262" y="403"/>
                </a:lnTo>
                <a:lnTo>
                  <a:pt x="268" y="409"/>
                </a:lnTo>
                <a:lnTo>
                  <a:pt x="273" y="417"/>
                </a:lnTo>
                <a:lnTo>
                  <a:pt x="278" y="423"/>
                </a:lnTo>
                <a:lnTo>
                  <a:pt x="281" y="430"/>
                </a:lnTo>
                <a:lnTo>
                  <a:pt x="284" y="437"/>
                </a:lnTo>
                <a:lnTo>
                  <a:pt x="287" y="445"/>
                </a:lnTo>
                <a:lnTo>
                  <a:pt x="288" y="454"/>
                </a:lnTo>
                <a:lnTo>
                  <a:pt x="288" y="462"/>
                </a:lnTo>
                <a:lnTo>
                  <a:pt x="288" y="471"/>
                </a:lnTo>
                <a:lnTo>
                  <a:pt x="285" y="480"/>
                </a:lnTo>
                <a:lnTo>
                  <a:pt x="283" y="489"/>
                </a:lnTo>
                <a:lnTo>
                  <a:pt x="280" y="497"/>
                </a:lnTo>
                <a:lnTo>
                  <a:pt x="276" y="504"/>
                </a:lnTo>
                <a:lnTo>
                  <a:pt x="271" y="511"/>
                </a:lnTo>
                <a:lnTo>
                  <a:pt x="265" y="517"/>
                </a:lnTo>
                <a:lnTo>
                  <a:pt x="259" y="524"/>
                </a:lnTo>
                <a:lnTo>
                  <a:pt x="251" y="529"/>
                </a:lnTo>
                <a:lnTo>
                  <a:pt x="242" y="533"/>
                </a:lnTo>
                <a:lnTo>
                  <a:pt x="233" y="537"/>
                </a:lnTo>
                <a:lnTo>
                  <a:pt x="223" y="540"/>
                </a:lnTo>
                <a:lnTo>
                  <a:pt x="213" y="543"/>
                </a:lnTo>
                <a:lnTo>
                  <a:pt x="200" y="545"/>
                </a:lnTo>
                <a:lnTo>
                  <a:pt x="188" y="546"/>
                </a:lnTo>
                <a:lnTo>
                  <a:pt x="175" y="546"/>
                </a:lnTo>
                <a:lnTo>
                  <a:pt x="154" y="546"/>
                </a:lnTo>
                <a:lnTo>
                  <a:pt x="132" y="543"/>
                </a:lnTo>
                <a:lnTo>
                  <a:pt x="112" y="540"/>
                </a:lnTo>
                <a:lnTo>
                  <a:pt x="92" y="535"/>
                </a:lnTo>
                <a:lnTo>
                  <a:pt x="74" y="529"/>
                </a:lnTo>
                <a:lnTo>
                  <a:pt x="56" y="523"/>
                </a:lnTo>
                <a:lnTo>
                  <a:pt x="40" y="514"/>
                </a:lnTo>
                <a:lnTo>
                  <a:pt x="26" y="507"/>
                </a:lnTo>
                <a:lnTo>
                  <a:pt x="0" y="601"/>
                </a:lnTo>
                <a:close/>
              </a:path>
            </a:pathLst>
          </a:custGeom>
          <a:solidFill>
            <a:schemeClr val="bg1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" name="CustomShape 11"/>
          <p:cNvSpPr/>
          <p:nvPr/>
        </p:nvSpPr>
        <p:spPr>
          <a:xfrm>
            <a:off x="875520" y="333360"/>
            <a:ext cx="1040040" cy="111240"/>
          </a:xfrm>
          <a:custGeom>
            <a:avLst/>
            <a:gdLst/>
            <a:ahLst/>
            <a:rect l="l" t="t" r="r" b="b"/>
            <a:pathLst>
              <a:path w="5893" h="641">
                <a:moveTo>
                  <a:pt x="5686" y="631"/>
                </a:moveTo>
                <a:lnTo>
                  <a:pt x="5686" y="369"/>
                </a:lnTo>
                <a:lnTo>
                  <a:pt x="5893" y="10"/>
                </a:lnTo>
                <a:lnTo>
                  <a:pt x="5764" y="10"/>
                </a:lnTo>
                <a:lnTo>
                  <a:pt x="5690" y="169"/>
                </a:lnTo>
                <a:lnTo>
                  <a:pt x="5675" y="202"/>
                </a:lnTo>
                <a:lnTo>
                  <a:pt x="5661" y="232"/>
                </a:lnTo>
                <a:lnTo>
                  <a:pt x="5648" y="262"/>
                </a:lnTo>
                <a:lnTo>
                  <a:pt x="5636" y="292"/>
                </a:lnTo>
                <a:lnTo>
                  <a:pt x="5635" y="292"/>
                </a:lnTo>
                <a:lnTo>
                  <a:pt x="5621" y="261"/>
                </a:lnTo>
                <a:lnTo>
                  <a:pt x="5609" y="232"/>
                </a:lnTo>
                <a:lnTo>
                  <a:pt x="5596" y="202"/>
                </a:lnTo>
                <a:lnTo>
                  <a:pt x="5580" y="170"/>
                </a:lnTo>
                <a:lnTo>
                  <a:pt x="5506" y="10"/>
                </a:lnTo>
                <a:lnTo>
                  <a:pt x="5377" y="10"/>
                </a:lnTo>
                <a:lnTo>
                  <a:pt x="5573" y="372"/>
                </a:lnTo>
                <a:lnTo>
                  <a:pt x="5573" y="631"/>
                </a:lnTo>
                <a:lnTo>
                  <a:pt x="5686" y="631"/>
                </a:lnTo>
                <a:close/>
                <a:moveTo>
                  <a:pt x="5318" y="523"/>
                </a:moveTo>
                <a:lnTo>
                  <a:pt x="5306" y="528"/>
                </a:lnTo>
                <a:lnTo>
                  <a:pt x="5293" y="532"/>
                </a:lnTo>
                <a:lnTo>
                  <a:pt x="5277" y="536"/>
                </a:lnTo>
                <a:lnTo>
                  <a:pt x="5262" y="539"/>
                </a:lnTo>
                <a:lnTo>
                  <a:pt x="5245" y="542"/>
                </a:lnTo>
                <a:lnTo>
                  <a:pt x="5229" y="544"/>
                </a:lnTo>
                <a:lnTo>
                  <a:pt x="5211" y="545"/>
                </a:lnTo>
                <a:lnTo>
                  <a:pt x="5194" y="545"/>
                </a:lnTo>
                <a:lnTo>
                  <a:pt x="5182" y="545"/>
                </a:lnTo>
                <a:lnTo>
                  <a:pt x="5169" y="544"/>
                </a:lnTo>
                <a:lnTo>
                  <a:pt x="5157" y="543"/>
                </a:lnTo>
                <a:lnTo>
                  <a:pt x="5146" y="541"/>
                </a:lnTo>
                <a:lnTo>
                  <a:pt x="5134" y="539"/>
                </a:lnTo>
                <a:lnTo>
                  <a:pt x="5124" y="537"/>
                </a:lnTo>
                <a:lnTo>
                  <a:pt x="5113" y="534"/>
                </a:lnTo>
                <a:lnTo>
                  <a:pt x="5104" y="530"/>
                </a:lnTo>
                <a:lnTo>
                  <a:pt x="5093" y="526"/>
                </a:lnTo>
                <a:lnTo>
                  <a:pt x="5084" y="522"/>
                </a:lnTo>
                <a:lnTo>
                  <a:pt x="5075" y="516"/>
                </a:lnTo>
                <a:lnTo>
                  <a:pt x="5067" y="511"/>
                </a:lnTo>
                <a:lnTo>
                  <a:pt x="5057" y="505"/>
                </a:lnTo>
                <a:lnTo>
                  <a:pt x="5050" y="499"/>
                </a:lnTo>
                <a:lnTo>
                  <a:pt x="5042" y="492"/>
                </a:lnTo>
                <a:lnTo>
                  <a:pt x="5036" y="486"/>
                </a:lnTo>
                <a:lnTo>
                  <a:pt x="5029" y="477"/>
                </a:lnTo>
                <a:lnTo>
                  <a:pt x="5022" y="470"/>
                </a:lnTo>
                <a:lnTo>
                  <a:pt x="5016" y="462"/>
                </a:lnTo>
                <a:lnTo>
                  <a:pt x="5011" y="453"/>
                </a:lnTo>
                <a:lnTo>
                  <a:pt x="5006" y="443"/>
                </a:lnTo>
                <a:lnTo>
                  <a:pt x="5001" y="434"/>
                </a:lnTo>
                <a:lnTo>
                  <a:pt x="4997" y="425"/>
                </a:lnTo>
                <a:lnTo>
                  <a:pt x="4993" y="415"/>
                </a:lnTo>
                <a:lnTo>
                  <a:pt x="4986" y="393"/>
                </a:lnTo>
                <a:lnTo>
                  <a:pt x="4982" y="371"/>
                </a:lnTo>
                <a:lnTo>
                  <a:pt x="4979" y="347"/>
                </a:lnTo>
                <a:lnTo>
                  <a:pt x="4978" y="322"/>
                </a:lnTo>
                <a:lnTo>
                  <a:pt x="4979" y="309"/>
                </a:lnTo>
                <a:lnTo>
                  <a:pt x="4979" y="295"/>
                </a:lnTo>
                <a:lnTo>
                  <a:pt x="4981" y="282"/>
                </a:lnTo>
                <a:lnTo>
                  <a:pt x="4982" y="270"/>
                </a:lnTo>
                <a:lnTo>
                  <a:pt x="4985" y="257"/>
                </a:lnTo>
                <a:lnTo>
                  <a:pt x="4987" y="246"/>
                </a:lnTo>
                <a:lnTo>
                  <a:pt x="4991" y="235"/>
                </a:lnTo>
                <a:lnTo>
                  <a:pt x="4995" y="223"/>
                </a:lnTo>
                <a:lnTo>
                  <a:pt x="4999" y="213"/>
                </a:lnTo>
                <a:lnTo>
                  <a:pt x="5004" y="203"/>
                </a:lnTo>
                <a:lnTo>
                  <a:pt x="5008" y="193"/>
                </a:lnTo>
                <a:lnTo>
                  <a:pt x="5014" y="184"/>
                </a:lnTo>
                <a:lnTo>
                  <a:pt x="5019" y="176"/>
                </a:lnTo>
                <a:lnTo>
                  <a:pt x="5026" y="168"/>
                </a:lnTo>
                <a:lnTo>
                  <a:pt x="5033" y="159"/>
                </a:lnTo>
                <a:lnTo>
                  <a:pt x="5040" y="152"/>
                </a:lnTo>
                <a:lnTo>
                  <a:pt x="5047" y="145"/>
                </a:lnTo>
                <a:lnTo>
                  <a:pt x="5055" y="139"/>
                </a:lnTo>
                <a:lnTo>
                  <a:pt x="5063" y="133"/>
                </a:lnTo>
                <a:lnTo>
                  <a:pt x="5072" y="127"/>
                </a:lnTo>
                <a:lnTo>
                  <a:pt x="5080" y="121"/>
                </a:lnTo>
                <a:lnTo>
                  <a:pt x="5089" y="117"/>
                </a:lnTo>
                <a:lnTo>
                  <a:pt x="5098" y="112"/>
                </a:lnTo>
                <a:lnTo>
                  <a:pt x="5109" y="109"/>
                </a:lnTo>
                <a:lnTo>
                  <a:pt x="5129" y="102"/>
                </a:lnTo>
                <a:lnTo>
                  <a:pt x="5150" y="98"/>
                </a:lnTo>
                <a:lnTo>
                  <a:pt x="5172" y="95"/>
                </a:lnTo>
                <a:lnTo>
                  <a:pt x="5196" y="94"/>
                </a:lnTo>
                <a:lnTo>
                  <a:pt x="5215" y="95"/>
                </a:lnTo>
                <a:lnTo>
                  <a:pt x="5232" y="96"/>
                </a:lnTo>
                <a:lnTo>
                  <a:pt x="5248" y="98"/>
                </a:lnTo>
                <a:lnTo>
                  <a:pt x="5264" y="101"/>
                </a:lnTo>
                <a:lnTo>
                  <a:pt x="5279" y="105"/>
                </a:lnTo>
                <a:lnTo>
                  <a:pt x="5293" y="109"/>
                </a:lnTo>
                <a:lnTo>
                  <a:pt x="5305" y="113"/>
                </a:lnTo>
                <a:lnTo>
                  <a:pt x="5316" y="118"/>
                </a:lnTo>
                <a:lnTo>
                  <a:pt x="5341" y="28"/>
                </a:lnTo>
                <a:lnTo>
                  <a:pt x="5332" y="24"/>
                </a:lnTo>
                <a:lnTo>
                  <a:pt x="5318" y="19"/>
                </a:lnTo>
                <a:lnTo>
                  <a:pt x="5303" y="13"/>
                </a:lnTo>
                <a:lnTo>
                  <a:pt x="5285" y="9"/>
                </a:lnTo>
                <a:lnTo>
                  <a:pt x="5265" y="6"/>
                </a:lnTo>
                <a:lnTo>
                  <a:pt x="5242" y="3"/>
                </a:lnTo>
                <a:lnTo>
                  <a:pt x="5218" y="1"/>
                </a:lnTo>
                <a:lnTo>
                  <a:pt x="5191" y="0"/>
                </a:lnTo>
                <a:lnTo>
                  <a:pt x="5173" y="1"/>
                </a:lnTo>
                <a:lnTo>
                  <a:pt x="5156" y="2"/>
                </a:lnTo>
                <a:lnTo>
                  <a:pt x="5139" y="4"/>
                </a:lnTo>
                <a:lnTo>
                  <a:pt x="5122" y="6"/>
                </a:lnTo>
                <a:lnTo>
                  <a:pt x="5106" y="9"/>
                </a:lnTo>
                <a:lnTo>
                  <a:pt x="5090" y="13"/>
                </a:lnTo>
                <a:lnTo>
                  <a:pt x="5075" y="17"/>
                </a:lnTo>
                <a:lnTo>
                  <a:pt x="5059" y="23"/>
                </a:lnTo>
                <a:lnTo>
                  <a:pt x="5045" y="29"/>
                </a:lnTo>
                <a:lnTo>
                  <a:pt x="5031" y="35"/>
                </a:lnTo>
                <a:lnTo>
                  <a:pt x="5016" y="42"/>
                </a:lnTo>
                <a:lnTo>
                  <a:pt x="5003" y="50"/>
                </a:lnTo>
                <a:lnTo>
                  <a:pt x="4989" y="59"/>
                </a:lnTo>
                <a:lnTo>
                  <a:pt x="4977" y="68"/>
                </a:lnTo>
                <a:lnTo>
                  <a:pt x="4966" y="77"/>
                </a:lnTo>
                <a:lnTo>
                  <a:pt x="4955" y="87"/>
                </a:lnTo>
                <a:lnTo>
                  <a:pt x="4943" y="99"/>
                </a:lnTo>
                <a:lnTo>
                  <a:pt x="4933" y="110"/>
                </a:lnTo>
                <a:lnTo>
                  <a:pt x="4924" y="122"/>
                </a:lnTo>
                <a:lnTo>
                  <a:pt x="4914" y="135"/>
                </a:lnTo>
                <a:lnTo>
                  <a:pt x="4906" y="148"/>
                </a:lnTo>
                <a:lnTo>
                  <a:pt x="4898" y="162"/>
                </a:lnTo>
                <a:lnTo>
                  <a:pt x="4891" y="176"/>
                </a:lnTo>
                <a:lnTo>
                  <a:pt x="4885" y="190"/>
                </a:lnTo>
                <a:lnTo>
                  <a:pt x="4879" y="206"/>
                </a:lnTo>
                <a:lnTo>
                  <a:pt x="4873" y="222"/>
                </a:lnTo>
                <a:lnTo>
                  <a:pt x="4869" y="239"/>
                </a:lnTo>
                <a:lnTo>
                  <a:pt x="4866" y="255"/>
                </a:lnTo>
                <a:lnTo>
                  <a:pt x="4863" y="273"/>
                </a:lnTo>
                <a:lnTo>
                  <a:pt x="4861" y="290"/>
                </a:lnTo>
                <a:lnTo>
                  <a:pt x="4860" y="309"/>
                </a:lnTo>
                <a:lnTo>
                  <a:pt x="4859" y="328"/>
                </a:lnTo>
                <a:lnTo>
                  <a:pt x="4860" y="346"/>
                </a:lnTo>
                <a:lnTo>
                  <a:pt x="4861" y="362"/>
                </a:lnTo>
                <a:lnTo>
                  <a:pt x="4862" y="380"/>
                </a:lnTo>
                <a:lnTo>
                  <a:pt x="4865" y="395"/>
                </a:lnTo>
                <a:lnTo>
                  <a:pt x="4868" y="412"/>
                </a:lnTo>
                <a:lnTo>
                  <a:pt x="4871" y="427"/>
                </a:lnTo>
                <a:lnTo>
                  <a:pt x="4876" y="441"/>
                </a:lnTo>
                <a:lnTo>
                  <a:pt x="4881" y="457"/>
                </a:lnTo>
                <a:lnTo>
                  <a:pt x="4887" y="470"/>
                </a:lnTo>
                <a:lnTo>
                  <a:pt x="4893" y="484"/>
                </a:lnTo>
                <a:lnTo>
                  <a:pt x="4900" y="497"/>
                </a:lnTo>
                <a:lnTo>
                  <a:pt x="4907" y="509"/>
                </a:lnTo>
                <a:lnTo>
                  <a:pt x="4915" y="522"/>
                </a:lnTo>
                <a:lnTo>
                  <a:pt x="4925" y="534"/>
                </a:lnTo>
                <a:lnTo>
                  <a:pt x="4934" y="544"/>
                </a:lnTo>
                <a:lnTo>
                  <a:pt x="4943" y="555"/>
                </a:lnTo>
                <a:lnTo>
                  <a:pt x="4955" y="565"/>
                </a:lnTo>
                <a:lnTo>
                  <a:pt x="4965" y="574"/>
                </a:lnTo>
                <a:lnTo>
                  <a:pt x="4977" y="583"/>
                </a:lnTo>
                <a:lnTo>
                  <a:pt x="4989" y="592"/>
                </a:lnTo>
                <a:lnTo>
                  <a:pt x="5002" y="599"/>
                </a:lnTo>
                <a:lnTo>
                  <a:pt x="5015" y="606"/>
                </a:lnTo>
                <a:lnTo>
                  <a:pt x="5029" y="612"/>
                </a:lnTo>
                <a:lnTo>
                  <a:pt x="5043" y="618"/>
                </a:lnTo>
                <a:lnTo>
                  <a:pt x="5058" y="623"/>
                </a:lnTo>
                <a:lnTo>
                  <a:pt x="5074" y="628"/>
                </a:lnTo>
                <a:lnTo>
                  <a:pt x="5089" y="632"/>
                </a:lnTo>
                <a:lnTo>
                  <a:pt x="5106" y="635"/>
                </a:lnTo>
                <a:lnTo>
                  <a:pt x="5122" y="637"/>
                </a:lnTo>
                <a:lnTo>
                  <a:pt x="5139" y="639"/>
                </a:lnTo>
                <a:lnTo>
                  <a:pt x="5158" y="640"/>
                </a:lnTo>
                <a:lnTo>
                  <a:pt x="5175" y="641"/>
                </a:lnTo>
                <a:lnTo>
                  <a:pt x="5203" y="640"/>
                </a:lnTo>
                <a:lnTo>
                  <a:pt x="5229" y="638"/>
                </a:lnTo>
                <a:lnTo>
                  <a:pt x="5253" y="635"/>
                </a:lnTo>
                <a:lnTo>
                  <a:pt x="5274" y="632"/>
                </a:lnTo>
                <a:lnTo>
                  <a:pt x="5294" y="628"/>
                </a:lnTo>
                <a:lnTo>
                  <a:pt x="5310" y="622"/>
                </a:lnTo>
                <a:lnTo>
                  <a:pt x="5324" y="617"/>
                </a:lnTo>
                <a:lnTo>
                  <a:pt x="5337" y="612"/>
                </a:lnTo>
                <a:lnTo>
                  <a:pt x="5318" y="523"/>
                </a:lnTo>
                <a:close/>
                <a:moveTo>
                  <a:pt x="4374" y="631"/>
                </a:moveTo>
                <a:lnTo>
                  <a:pt x="4374" y="408"/>
                </a:lnTo>
                <a:lnTo>
                  <a:pt x="4374" y="371"/>
                </a:lnTo>
                <a:lnTo>
                  <a:pt x="4374" y="335"/>
                </a:lnTo>
                <a:lnTo>
                  <a:pt x="4374" y="301"/>
                </a:lnTo>
                <a:lnTo>
                  <a:pt x="4373" y="269"/>
                </a:lnTo>
                <a:lnTo>
                  <a:pt x="4372" y="237"/>
                </a:lnTo>
                <a:lnTo>
                  <a:pt x="4371" y="205"/>
                </a:lnTo>
                <a:lnTo>
                  <a:pt x="4370" y="175"/>
                </a:lnTo>
                <a:lnTo>
                  <a:pt x="4369" y="144"/>
                </a:lnTo>
                <a:lnTo>
                  <a:pt x="4371" y="144"/>
                </a:lnTo>
                <a:lnTo>
                  <a:pt x="4383" y="170"/>
                </a:lnTo>
                <a:lnTo>
                  <a:pt x="4396" y="198"/>
                </a:lnTo>
                <a:lnTo>
                  <a:pt x="4410" y="224"/>
                </a:lnTo>
                <a:lnTo>
                  <a:pt x="4423" y="251"/>
                </a:lnTo>
                <a:lnTo>
                  <a:pt x="4438" y="279"/>
                </a:lnTo>
                <a:lnTo>
                  <a:pt x="4453" y="306"/>
                </a:lnTo>
                <a:lnTo>
                  <a:pt x="4468" y="332"/>
                </a:lnTo>
                <a:lnTo>
                  <a:pt x="4483" y="358"/>
                </a:lnTo>
                <a:lnTo>
                  <a:pt x="4644" y="631"/>
                </a:lnTo>
                <a:lnTo>
                  <a:pt x="4761" y="631"/>
                </a:lnTo>
                <a:lnTo>
                  <a:pt x="4761" y="10"/>
                </a:lnTo>
                <a:lnTo>
                  <a:pt x="4657" y="10"/>
                </a:lnTo>
                <a:lnTo>
                  <a:pt x="4657" y="226"/>
                </a:lnTo>
                <a:lnTo>
                  <a:pt x="4657" y="261"/>
                </a:lnTo>
                <a:lnTo>
                  <a:pt x="4658" y="295"/>
                </a:lnTo>
                <a:lnTo>
                  <a:pt x="4658" y="328"/>
                </a:lnTo>
                <a:lnTo>
                  <a:pt x="4659" y="360"/>
                </a:lnTo>
                <a:lnTo>
                  <a:pt x="4661" y="391"/>
                </a:lnTo>
                <a:lnTo>
                  <a:pt x="4662" y="422"/>
                </a:lnTo>
                <a:lnTo>
                  <a:pt x="4665" y="453"/>
                </a:lnTo>
                <a:lnTo>
                  <a:pt x="4667" y="484"/>
                </a:lnTo>
                <a:lnTo>
                  <a:pt x="4665" y="485"/>
                </a:lnTo>
                <a:lnTo>
                  <a:pt x="4653" y="459"/>
                </a:lnTo>
                <a:lnTo>
                  <a:pt x="4642" y="433"/>
                </a:lnTo>
                <a:lnTo>
                  <a:pt x="4630" y="407"/>
                </a:lnTo>
                <a:lnTo>
                  <a:pt x="4616" y="381"/>
                </a:lnTo>
                <a:lnTo>
                  <a:pt x="4603" y="355"/>
                </a:lnTo>
                <a:lnTo>
                  <a:pt x="4589" y="328"/>
                </a:lnTo>
                <a:lnTo>
                  <a:pt x="4574" y="302"/>
                </a:lnTo>
                <a:lnTo>
                  <a:pt x="4559" y="277"/>
                </a:lnTo>
                <a:lnTo>
                  <a:pt x="4399" y="10"/>
                </a:lnTo>
                <a:lnTo>
                  <a:pt x="4270" y="10"/>
                </a:lnTo>
                <a:lnTo>
                  <a:pt x="4270" y="631"/>
                </a:lnTo>
                <a:lnTo>
                  <a:pt x="4374" y="631"/>
                </a:lnTo>
                <a:close/>
                <a:moveTo>
                  <a:pt x="3827" y="369"/>
                </a:moveTo>
                <a:lnTo>
                  <a:pt x="3876" y="216"/>
                </a:lnTo>
                <a:lnTo>
                  <a:pt x="3884" y="187"/>
                </a:lnTo>
                <a:lnTo>
                  <a:pt x="3891" y="158"/>
                </a:lnTo>
                <a:lnTo>
                  <a:pt x="3898" y="129"/>
                </a:lnTo>
                <a:lnTo>
                  <a:pt x="3905" y="100"/>
                </a:lnTo>
                <a:lnTo>
                  <a:pt x="3908" y="100"/>
                </a:lnTo>
                <a:lnTo>
                  <a:pt x="3915" y="128"/>
                </a:lnTo>
                <a:lnTo>
                  <a:pt x="3922" y="157"/>
                </a:lnTo>
                <a:lnTo>
                  <a:pt x="3930" y="187"/>
                </a:lnTo>
                <a:lnTo>
                  <a:pt x="3938" y="217"/>
                </a:lnTo>
                <a:lnTo>
                  <a:pt x="3988" y="369"/>
                </a:lnTo>
                <a:lnTo>
                  <a:pt x="3827" y="369"/>
                </a:lnTo>
                <a:close/>
                <a:moveTo>
                  <a:pt x="4006" y="456"/>
                </a:moveTo>
                <a:lnTo>
                  <a:pt x="4063" y="631"/>
                </a:lnTo>
                <a:lnTo>
                  <a:pt x="4184" y="631"/>
                </a:lnTo>
                <a:lnTo>
                  <a:pt x="3983" y="10"/>
                </a:lnTo>
                <a:lnTo>
                  <a:pt x="3839" y="10"/>
                </a:lnTo>
                <a:lnTo>
                  <a:pt x="3639" y="631"/>
                </a:lnTo>
                <a:lnTo>
                  <a:pt x="3756" y="631"/>
                </a:lnTo>
                <a:lnTo>
                  <a:pt x="3809" y="456"/>
                </a:lnTo>
                <a:lnTo>
                  <a:pt x="4006" y="456"/>
                </a:lnTo>
                <a:close/>
                <a:moveTo>
                  <a:pt x="3389" y="631"/>
                </a:moveTo>
                <a:lnTo>
                  <a:pt x="3502" y="631"/>
                </a:lnTo>
                <a:lnTo>
                  <a:pt x="3502" y="105"/>
                </a:lnTo>
                <a:lnTo>
                  <a:pt x="3680" y="105"/>
                </a:lnTo>
                <a:lnTo>
                  <a:pt x="3680" y="10"/>
                </a:lnTo>
                <a:lnTo>
                  <a:pt x="3211" y="10"/>
                </a:lnTo>
                <a:lnTo>
                  <a:pt x="3211" y="105"/>
                </a:lnTo>
                <a:lnTo>
                  <a:pt x="3389" y="105"/>
                </a:lnTo>
                <a:lnTo>
                  <a:pt x="3389" y="631"/>
                </a:lnTo>
                <a:close/>
                <a:moveTo>
                  <a:pt x="2906" y="631"/>
                </a:moveTo>
                <a:lnTo>
                  <a:pt x="3275" y="631"/>
                </a:lnTo>
                <a:lnTo>
                  <a:pt x="3275" y="536"/>
                </a:lnTo>
                <a:lnTo>
                  <a:pt x="3020" y="536"/>
                </a:lnTo>
                <a:lnTo>
                  <a:pt x="3020" y="10"/>
                </a:lnTo>
                <a:lnTo>
                  <a:pt x="2906" y="10"/>
                </a:lnTo>
                <a:lnTo>
                  <a:pt x="2906" y="631"/>
                </a:lnTo>
                <a:close/>
                <a:moveTo>
                  <a:pt x="2293" y="10"/>
                </a:moveTo>
                <a:lnTo>
                  <a:pt x="2293" y="365"/>
                </a:lnTo>
                <a:lnTo>
                  <a:pt x="2293" y="383"/>
                </a:lnTo>
                <a:lnTo>
                  <a:pt x="2294" y="400"/>
                </a:lnTo>
                <a:lnTo>
                  <a:pt x="2295" y="417"/>
                </a:lnTo>
                <a:lnTo>
                  <a:pt x="2297" y="433"/>
                </a:lnTo>
                <a:lnTo>
                  <a:pt x="2299" y="449"/>
                </a:lnTo>
                <a:lnTo>
                  <a:pt x="2303" y="463"/>
                </a:lnTo>
                <a:lnTo>
                  <a:pt x="2306" y="477"/>
                </a:lnTo>
                <a:lnTo>
                  <a:pt x="2310" y="491"/>
                </a:lnTo>
                <a:lnTo>
                  <a:pt x="2314" y="503"/>
                </a:lnTo>
                <a:lnTo>
                  <a:pt x="2319" y="515"/>
                </a:lnTo>
                <a:lnTo>
                  <a:pt x="2324" y="528"/>
                </a:lnTo>
                <a:lnTo>
                  <a:pt x="2330" y="538"/>
                </a:lnTo>
                <a:lnTo>
                  <a:pt x="2336" y="548"/>
                </a:lnTo>
                <a:lnTo>
                  <a:pt x="2343" y="559"/>
                </a:lnTo>
                <a:lnTo>
                  <a:pt x="2350" y="568"/>
                </a:lnTo>
                <a:lnTo>
                  <a:pt x="2357" y="576"/>
                </a:lnTo>
                <a:lnTo>
                  <a:pt x="2365" y="584"/>
                </a:lnTo>
                <a:lnTo>
                  <a:pt x="2373" y="592"/>
                </a:lnTo>
                <a:lnTo>
                  <a:pt x="2383" y="599"/>
                </a:lnTo>
                <a:lnTo>
                  <a:pt x="2392" y="605"/>
                </a:lnTo>
                <a:lnTo>
                  <a:pt x="2401" y="611"/>
                </a:lnTo>
                <a:lnTo>
                  <a:pt x="2411" y="616"/>
                </a:lnTo>
                <a:lnTo>
                  <a:pt x="2422" y="621"/>
                </a:lnTo>
                <a:lnTo>
                  <a:pt x="2432" y="625"/>
                </a:lnTo>
                <a:lnTo>
                  <a:pt x="2443" y="629"/>
                </a:lnTo>
                <a:lnTo>
                  <a:pt x="2455" y="633"/>
                </a:lnTo>
                <a:lnTo>
                  <a:pt x="2466" y="635"/>
                </a:lnTo>
                <a:lnTo>
                  <a:pt x="2478" y="637"/>
                </a:lnTo>
                <a:lnTo>
                  <a:pt x="2503" y="640"/>
                </a:lnTo>
                <a:lnTo>
                  <a:pt x="2530" y="641"/>
                </a:lnTo>
                <a:lnTo>
                  <a:pt x="2543" y="641"/>
                </a:lnTo>
                <a:lnTo>
                  <a:pt x="2556" y="640"/>
                </a:lnTo>
                <a:lnTo>
                  <a:pt x="2570" y="639"/>
                </a:lnTo>
                <a:lnTo>
                  <a:pt x="2583" y="637"/>
                </a:lnTo>
                <a:lnTo>
                  <a:pt x="2595" y="635"/>
                </a:lnTo>
                <a:lnTo>
                  <a:pt x="2608" y="632"/>
                </a:lnTo>
                <a:lnTo>
                  <a:pt x="2619" y="629"/>
                </a:lnTo>
                <a:lnTo>
                  <a:pt x="2631" y="624"/>
                </a:lnTo>
                <a:lnTo>
                  <a:pt x="2643" y="620"/>
                </a:lnTo>
                <a:lnTo>
                  <a:pt x="2653" y="615"/>
                </a:lnTo>
                <a:lnTo>
                  <a:pt x="2663" y="610"/>
                </a:lnTo>
                <a:lnTo>
                  <a:pt x="2673" y="604"/>
                </a:lnTo>
                <a:lnTo>
                  <a:pt x="2683" y="598"/>
                </a:lnTo>
                <a:lnTo>
                  <a:pt x="2692" y="591"/>
                </a:lnTo>
                <a:lnTo>
                  <a:pt x="2701" y="582"/>
                </a:lnTo>
                <a:lnTo>
                  <a:pt x="2709" y="574"/>
                </a:lnTo>
                <a:lnTo>
                  <a:pt x="2718" y="566"/>
                </a:lnTo>
                <a:lnTo>
                  <a:pt x="2725" y="557"/>
                </a:lnTo>
                <a:lnTo>
                  <a:pt x="2732" y="546"/>
                </a:lnTo>
                <a:lnTo>
                  <a:pt x="2738" y="536"/>
                </a:lnTo>
                <a:lnTo>
                  <a:pt x="2744" y="525"/>
                </a:lnTo>
                <a:lnTo>
                  <a:pt x="2750" y="513"/>
                </a:lnTo>
                <a:lnTo>
                  <a:pt x="2755" y="501"/>
                </a:lnTo>
                <a:lnTo>
                  <a:pt x="2760" y="489"/>
                </a:lnTo>
                <a:lnTo>
                  <a:pt x="2764" y="475"/>
                </a:lnTo>
                <a:lnTo>
                  <a:pt x="2767" y="461"/>
                </a:lnTo>
                <a:lnTo>
                  <a:pt x="2770" y="446"/>
                </a:lnTo>
                <a:lnTo>
                  <a:pt x="2772" y="431"/>
                </a:lnTo>
                <a:lnTo>
                  <a:pt x="2774" y="416"/>
                </a:lnTo>
                <a:lnTo>
                  <a:pt x="2776" y="399"/>
                </a:lnTo>
                <a:lnTo>
                  <a:pt x="2777" y="383"/>
                </a:lnTo>
                <a:lnTo>
                  <a:pt x="2777" y="364"/>
                </a:lnTo>
                <a:lnTo>
                  <a:pt x="2777" y="10"/>
                </a:lnTo>
                <a:lnTo>
                  <a:pt x="2664" y="10"/>
                </a:lnTo>
                <a:lnTo>
                  <a:pt x="2664" y="372"/>
                </a:lnTo>
                <a:lnTo>
                  <a:pt x="2663" y="394"/>
                </a:lnTo>
                <a:lnTo>
                  <a:pt x="2661" y="415"/>
                </a:lnTo>
                <a:lnTo>
                  <a:pt x="2659" y="433"/>
                </a:lnTo>
                <a:lnTo>
                  <a:pt x="2655" y="451"/>
                </a:lnTo>
                <a:lnTo>
                  <a:pt x="2650" y="467"/>
                </a:lnTo>
                <a:lnTo>
                  <a:pt x="2644" y="481"/>
                </a:lnTo>
                <a:lnTo>
                  <a:pt x="2638" y="495"/>
                </a:lnTo>
                <a:lnTo>
                  <a:pt x="2629" y="506"/>
                </a:lnTo>
                <a:lnTo>
                  <a:pt x="2620" y="516"/>
                </a:lnTo>
                <a:lnTo>
                  <a:pt x="2611" y="526"/>
                </a:lnTo>
                <a:lnTo>
                  <a:pt x="2600" y="533"/>
                </a:lnTo>
                <a:lnTo>
                  <a:pt x="2588" y="539"/>
                </a:lnTo>
                <a:lnTo>
                  <a:pt x="2576" y="544"/>
                </a:lnTo>
                <a:lnTo>
                  <a:pt x="2563" y="547"/>
                </a:lnTo>
                <a:lnTo>
                  <a:pt x="2548" y="549"/>
                </a:lnTo>
                <a:lnTo>
                  <a:pt x="2534" y="549"/>
                </a:lnTo>
                <a:lnTo>
                  <a:pt x="2519" y="549"/>
                </a:lnTo>
                <a:lnTo>
                  <a:pt x="2506" y="547"/>
                </a:lnTo>
                <a:lnTo>
                  <a:pt x="2493" y="543"/>
                </a:lnTo>
                <a:lnTo>
                  <a:pt x="2481" y="539"/>
                </a:lnTo>
                <a:lnTo>
                  <a:pt x="2470" y="533"/>
                </a:lnTo>
                <a:lnTo>
                  <a:pt x="2460" y="526"/>
                </a:lnTo>
                <a:lnTo>
                  <a:pt x="2449" y="516"/>
                </a:lnTo>
                <a:lnTo>
                  <a:pt x="2441" y="506"/>
                </a:lnTo>
                <a:lnTo>
                  <a:pt x="2433" y="495"/>
                </a:lnTo>
                <a:lnTo>
                  <a:pt x="2426" y="481"/>
                </a:lnTo>
                <a:lnTo>
                  <a:pt x="2421" y="467"/>
                </a:lnTo>
                <a:lnTo>
                  <a:pt x="2416" y="451"/>
                </a:lnTo>
                <a:lnTo>
                  <a:pt x="2411" y="433"/>
                </a:lnTo>
                <a:lnTo>
                  <a:pt x="2408" y="415"/>
                </a:lnTo>
                <a:lnTo>
                  <a:pt x="2406" y="394"/>
                </a:lnTo>
                <a:lnTo>
                  <a:pt x="2406" y="372"/>
                </a:lnTo>
                <a:lnTo>
                  <a:pt x="2406" y="10"/>
                </a:lnTo>
                <a:lnTo>
                  <a:pt x="2293" y="10"/>
                </a:lnTo>
                <a:close/>
                <a:moveTo>
                  <a:pt x="1789" y="601"/>
                </a:moveTo>
                <a:lnTo>
                  <a:pt x="1803" y="609"/>
                </a:lnTo>
                <a:lnTo>
                  <a:pt x="1821" y="616"/>
                </a:lnTo>
                <a:lnTo>
                  <a:pt x="1840" y="622"/>
                </a:lnTo>
                <a:lnTo>
                  <a:pt x="1861" y="629"/>
                </a:lnTo>
                <a:lnTo>
                  <a:pt x="1883" y="634"/>
                </a:lnTo>
                <a:lnTo>
                  <a:pt x="1908" y="637"/>
                </a:lnTo>
                <a:lnTo>
                  <a:pt x="1932" y="640"/>
                </a:lnTo>
                <a:lnTo>
                  <a:pt x="1956" y="641"/>
                </a:lnTo>
                <a:lnTo>
                  <a:pt x="1986" y="640"/>
                </a:lnTo>
                <a:lnTo>
                  <a:pt x="2013" y="637"/>
                </a:lnTo>
                <a:lnTo>
                  <a:pt x="2025" y="635"/>
                </a:lnTo>
                <a:lnTo>
                  <a:pt x="2037" y="632"/>
                </a:lnTo>
                <a:lnTo>
                  <a:pt x="2050" y="629"/>
                </a:lnTo>
                <a:lnTo>
                  <a:pt x="2061" y="625"/>
                </a:lnTo>
                <a:lnTo>
                  <a:pt x="2071" y="621"/>
                </a:lnTo>
                <a:lnTo>
                  <a:pt x="2082" y="617"/>
                </a:lnTo>
                <a:lnTo>
                  <a:pt x="2092" y="613"/>
                </a:lnTo>
                <a:lnTo>
                  <a:pt x="2101" y="608"/>
                </a:lnTo>
                <a:lnTo>
                  <a:pt x="2110" y="603"/>
                </a:lnTo>
                <a:lnTo>
                  <a:pt x="2119" y="597"/>
                </a:lnTo>
                <a:lnTo>
                  <a:pt x="2127" y="591"/>
                </a:lnTo>
                <a:lnTo>
                  <a:pt x="2134" y="584"/>
                </a:lnTo>
                <a:lnTo>
                  <a:pt x="2141" y="578"/>
                </a:lnTo>
                <a:lnTo>
                  <a:pt x="2147" y="571"/>
                </a:lnTo>
                <a:lnTo>
                  <a:pt x="2154" y="564"/>
                </a:lnTo>
                <a:lnTo>
                  <a:pt x="2160" y="557"/>
                </a:lnTo>
                <a:lnTo>
                  <a:pt x="2170" y="541"/>
                </a:lnTo>
                <a:lnTo>
                  <a:pt x="2177" y="526"/>
                </a:lnTo>
                <a:lnTo>
                  <a:pt x="2183" y="508"/>
                </a:lnTo>
                <a:lnTo>
                  <a:pt x="2189" y="491"/>
                </a:lnTo>
                <a:lnTo>
                  <a:pt x="2191" y="472"/>
                </a:lnTo>
                <a:lnTo>
                  <a:pt x="2192" y="454"/>
                </a:lnTo>
                <a:lnTo>
                  <a:pt x="2192" y="437"/>
                </a:lnTo>
                <a:lnTo>
                  <a:pt x="2190" y="422"/>
                </a:lnTo>
                <a:lnTo>
                  <a:pt x="2186" y="407"/>
                </a:lnTo>
                <a:lnTo>
                  <a:pt x="2182" y="393"/>
                </a:lnTo>
                <a:lnTo>
                  <a:pt x="2176" y="380"/>
                </a:lnTo>
                <a:lnTo>
                  <a:pt x="2170" y="367"/>
                </a:lnTo>
                <a:lnTo>
                  <a:pt x="2162" y="355"/>
                </a:lnTo>
                <a:lnTo>
                  <a:pt x="2153" y="344"/>
                </a:lnTo>
                <a:lnTo>
                  <a:pt x="2142" y="332"/>
                </a:lnTo>
                <a:lnTo>
                  <a:pt x="2130" y="322"/>
                </a:lnTo>
                <a:lnTo>
                  <a:pt x="2117" y="313"/>
                </a:lnTo>
                <a:lnTo>
                  <a:pt x="2102" y="303"/>
                </a:lnTo>
                <a:lnTo>
                  <a:pt x="2087" y="294"/>
                </a:lnTo>
                <a:lnTo>
                  <a:pt x="2070" y="286"/>
                </a:lnTo>
                <a:lnTo>
                  <a:pt x="2052" y="278"/>
                </a:lnTo>
                <a:lnTo>
                  <a:pt x="2032" y="270"/>
                </a:lnTo>
                <a:lnTo>
                  <a:pt x="2004" y="258"/>
                </a:lnTo>
                <a:lnTo>
                  <a:pt x="1979" y="247"/>
                </a:lnTo>
                <a:lnTo>
                  <a:pt x="1969" y="242"/>
                </a:lnTo>
                <a:lnTo>
                  <a:pt x="1958" y="236"/>
                </a:lnTo>
                <a:lnTo>
                  <a:pt x="1950" y="230"/>
                </a:lnTo>
                <a:lnTo>
                  <a:pt x="1942" y="224"/>
                </a:lnTo>
                <a:lnTo>
                  <a:pt x="1936" y="219"/>
                </a:lnTo>
                <a:lnTo>
                  <a:pt x="1930" y="213"/>
                </a:lnTo>
                <a:lnTo>
                  <a:pt x="1924" y="206"/>
                </a:lnTo>
                <a:lnTo>
                  <a:pt x="1920" y="200"/>
                </a:lnTo>
                <a:lnTo>
                  <a:pt x="1917" y="192"/>
                </a:lnTo>
                <a:lnTo>
                  <a:pt x="1915" y="184"/>
                </a:lnTo>
                <a:lnTo>
                  <a:pt x="1914" y="177"/>
                </a:lnTo>
                <a:lnTo>
                  <a:pt x="1914" y="168"/>
                </a:lnTo>
                <a:lnTo>
                  <a:pt x="1914" y="162"/>
                </a:lnTo>
                <a:lnTo>
                  <a:pt x="1915" y="154"/>
                </a:lnTo>
                <a:lnTo>
                  <a:pt x="1917" y="147"/>
                </a:lnTo>
                <a:lnTo>
                  <a:pt x="1919" y="141"/>
                </a:lnTo>
                <a:lnTo>
                  <a:pt x="1923" y="135"/>
                </a:lnTo>
                <a:lnTo>
                  <a:pt x="1928" y="129"/>
                </a:lnTo>
                <a:lnTo>
                  <a:pt x="1933" y="122"/>
                </a:lnTo>
                <a:lnTo>
                  <a:pt x="1938" y="117"/>
                </a:lnTo>
                <a:lnTo>
                  <a:pt x="1945" y="112"/>
                </a:lnTo>
                <a:lnTo>
                  <a:pt x="1952" y="107"/>
                </a:lnTo>
                <a:lnTo>
                  <a:pt x="1960" y="103"/>
                </a:lnTo>
                <a:lnTo>
                  <a:pt x="1970" y="100"/>
                </a:lnTo>
                <a:lnTo>
                  <a:pt x="1980" y="97"/>
                </a:lnTo>
                <a:lnTo>
                  <a:pt x="1991" y="95"/>
                </a:lnTo>
                <a:lnTo>
                  <a:pt x="2004" y="94"/>
                </a:lnTo>
                <a:lnTo>
                  <a:pt x="2016" y="94"/>
                </a:lnTo>
                <a:lnTo>
                  <a:pt x="2037" y="94"/>
                </a:lnTo>
                <a:lnTo>
                  <a:pt x="2057" y="96"/>
                </a:lnTo>
                <a:lnTo>
                  <a:pt x="2075" y="100"/>
                </a:lnTo>
                <a:lnTo>
                  <a:pt x="2092" y="104"/>
                </a:lnTo>
                <a:lnTo>
                  <a:pt x="2106" y="108"/>
                </a:lnTo>
                <a:lnTo>
                  <a:pt x="2120" y="113"/>
                </a:lnTo>
                <a:lnTo>
                  <a:pt x="2131" y="118"/>
                </a:lnTo>
                <a:lnTo>
                  <a:pt x="2140" y="122"/>
                </a:lnTo>
                <a:lnTo>
                  <a:pt x="2167" y="31"/>
                </a:lnTo>
                <a:lnTo>
                  <a:pt x="2155" y="25"/>
                </a:lnTo>
                <a:lnTo>
                  <a:pt x="2139" y="20"/>
                </a:lnTo>
                <a:lnTo>
                  <a:pt x="2124" y="14"/>
                </a:lnTo>
                <a:lnTo>
                  <a:pt x="2106" y="9"/>
                </a:lnTo>
                <a:lnTo>
                  <a:pt x="2087" y="6"/>
                </a:lnTo>
                <a:lnTo>
                  <a:pt x="2065" y="3"/>
                </a:lnTo>
                <a:lnTo>
                  <a:pt x="2043" y="1"/>
                </a:lnTo>
                <a:lnTo>
                  <a:pt x="2019" y="0"/>
                </a:lnTo>
                <a:lnTo>
                  <a:pt x="1994" y="1"/>
                </a:lnTo>
                <a:lnTo>
                  <a:pt x="1971" y="4"/>
                </a:lnTo>
                <a:lnTo>
                  <a:pt x="1948" y="8"/>
                </a:lnTo>
                <a:lnTo>
                  <a:pt x="1928" y="14"/>
                </a:lnTo>
                <a:lnTo>
                  <a:pt x="1908" y="22"/>
                </a:lnTo>
                <a:lnTo>
                  <a:pt x="1890" y="30"/>
                </a:lnTo>
                <a:lnTo>
                  <a:pt x="1873" y="40"/>
                </a:lnTo>
                <a:lnTo>
                  <a:pt x="1859" y="51"/>
                </a:lnTo>
                <a:lnTo>
                  <a:pt x="1845" y="64"/>
                </a:lnTo>
                <a:lnTo>
                  <a:pt x="1833" y="77"/>
                </a:lnTo>
                <a:lnTo>
                  <a:pt x="1823" y="93"/>
                </a:lnTo>
                <a:lnTo>
                  <a:pt x="1815" y="108"/>
                </a:lnTo>
                <a:lnTo>
                  <a:pt x="1808" y="124"/>
                </a:lnTo>
                <a:lnTo>
                  <a:pt x="1803" y="142"/>
                </a:lnTo>
                <a:lnTo>
                  <a:pt x="1800" y="159"/>
                </a:lnTo>
                <a:lnTo>
                  <a:pt x="1799" y="179"/>
                </a:lnTo>
                <a:lnTo>
                  <a:pt x="1800" y="194"/>
                </a:lnTo>
                <a:lnTo>
                  <a:pt x="1802" y="211"/>
                </a:lnTo>
                <a:lnTo>
                  <a:pt x="1806" y="225"/>
                </a:lnTo>
                <a:lnTo>
                  <a:pt x="1811" y="240"/>
                </a:lnTo>
                <a:lnTo>
                  <a:pt x="1818" y="253"/>
                </a:lnTo>
                <a:lnTo>
                  <a:pt x="1825" y="265"/>
                </a:lnTo>
                <a:lnTo>
                  <a:pt x="1834" y="277"/>
                </a:lnTo>
                <a:lnTo>
                  <a:pt x="1844" y="288"/>
                </a:lnTo>
                <a:lnTo>
                  <a:pt x="1857" y="299"/>
                </a:lnTo>
                <a:lnTo>
                  <a:pt x="1869" y="310"/>
                </a:lnTo>
                <a:lnTo>
                  <a:pt x="1882" y="319"/>
                </a:lnTo>
                <a:lnTo>
                  <a:pt x="1898" y="328"/>
                </a:lnTo>
                <a:lnTo>
                  <a:pt x="1913" y="336"/>
                </a:lnTo>
                <a:lnTo>
                  <a:pt x="1931" y="345"/>
                </a:lnTo>
                <a:lnTo>
                  <a:pt x="1948" y="352"/>
                </a:lnTo>
                <a:lnTo>
                  <a:pt x="1967" y="359"/>
                </a:lnTo>
                <a:lnTo>
                  <a:pt x="1994" y="369"/>
                </a:lnTo>
                <a:lnTo>
                  <a:pt x="2017" y="381"/>
                </a:lnTo>
                <a:lnTo>
                  <a:pt x="2027" y="386"/>
                </a:lnTo>
                <a:lnTo>
                  <a:pt x="2036" y="392"/>
                </a:lnTo>
                <a:lnTo>
                  <a:pt x="2044" y="397"/>
                </a:lnTo>
                <a:lnTo>
                  <a:pt x="2051" y="403"/>
                </a:lnTo>
                <a:lnTo>
                  <a:pt x="2057" y="409"/>
                </a:lnTo>
                <a:lnTo>
                  <a:pt x="2062" y="417"/>
                </a:lnTo>
                <a:lnTo>
                  <a:pt x="2067" y="423"/>
                </a:lnTo>
                <a:lnTo>
                  <a:pt x="2070" y="430"/>
                </a:lnTo>
                <a:lnTo>
                  <a:pt x="2073" y="437"/>
                </a:lnTo>
                <a:lnTo>
                  <a:pt x="2075" y="445"/>
                </a:lnTo>
                <a:lnTo>
                  <a:pt x="2077" y="454"/>
                </a:lnTo>
                <a:lnTo>
                  <a:pt x="2077" y="462"/>
                </a:lnTo>
                <a:lnTo>
                  <a:pt x="2077" y="471"/>
                </a:lnTo>
                <a:lnTo>
                  <a:pt x="2074" y="480"/>
                </a:lnTo>
                <a:lnTo>
                  <a:pt x="2072" y="489"/>
                </a:lnTo>
                <a:lnTo>
                  <a:pt x="2069" y="497"/>
                </a:lnTo>
                <a:lnTo>
                  <a:pt x="2065" y="504"/>
                </a:lnTo>
                <a:lnTo>
                  <a:pt x="2060" y="511"/>
                </a:lnTo>
                <a:lnTo>
                  <a:pt x="2054" y="517"/>
                </a:lnTo>
                <a:lnTo>
                  <a:pt x="2048" y="524"/>
                </a:lnTo>
                <a:lnTo>
                  <a:pt x="2040" y="529"/>
                </a:lnTo>
                <a:lnTo>
                  <a:pt x="2031" y="533"/>
                </a:lnTo>
                <a:lnTo>
                  <a:pt x="2022" y="537"/>
                </a:lnTo>
                <a:lnTo>
                  <a:pt x="2012" y="540"/>
                </a:lnTo>
                <a:lnTo>
                  <a:pt x="2002" y="543"/>
                </a:lnTo>
                <a:lnTo>
                  <a:pt x="1989" y="545"/>
                </a:lnTo>
                <a:lnTo>
                  <a:pt x="1977" y="546"/>
                </a:lnTo>
                <a:lnTo>
                  <a:pt x="1965" y="546"/>
                </a:lnTo>
                <a:lnTo>
                  <a:pt x="1943" y="546"/>
                </a:lnTo>
                <a:lnTo>
                  <a:pt x="1921" y="543"/>
                </a:lnTo>
                <a:lnTo>
                  <a:pt x="1901" y="540"/>
                </a:lnTo>
                <a:lnTo>
                  <a:pt x="1881" y="535"/>
                </a:lnTo>
                <a:lnTo>
                  <a:pt x="1863" y="529"/>
                </a:lnTo>
                <a:lnTo>
                  <a:pt x="1845" y="523"/>
                </a:lnTo>
                <a:lnTo>
                  <a:pt x="1829" y="514"/>
                </a:lnTo>
                <a:lnTo>
                  <a:pt x="1815" y="507"/>
                </a:lnTo>
                <a:lnTo>
                  <a:pt x="1789" y="601"/>
                </a:lnTo>
                <a:close/>
                <a:moveTo>
                  <a:pt x="1300" y="631"/>
                </a:moveTo>
                <a:lnTo>
                  <a:pt x="1300" y="408"/>
                </a:lnTo>
                <a:lnTo>
                  <a:pt x="1300" y="371"/>
                </a:lnTo>
                <a:lnTo>
                  <a:pt x="1299" y="335"/>
                </a:lnTo>
                <a:lnTo>
                  <a:pt x="1299" y="301"/>
                </a:lnTo>
                <a:lnTo>
                  <a:pt x="1298" y="269"/>
                </a:lnTo>
                <a:lnTo>
                  <a:pt x="1298" y="237"/>
                </a:lnTo>
                <a:lnTo>
                  <a:pt x="1297" y="205"/>
                </a:lnTo>
                <a:lnTo>
                  <a:pt x="1295" y="175"/>
                </a:lnTo>
                <a:lnTo>
                  <a:pt x="1294" y="144"/>
                </a:lnTo>
                <a:lnTo>
                  <a:pt x="1297" y="144"/>
                </a:lnTo>
                <a:lnTo>
                  <a:pt x="1308" y="170"/>
                </a:lnTo>
                <a:lnTo>
                  <a:pt x="1321" y="198"/>
                </a:lnTo>
                <a:lnTo>
                  <a:pt x="1335" y="224"/>
                </a:lnTo>
                <a:lnTo>
                  <a:pt x="1348" y="251"/>
                </a:lnTo>
                <a:lnTo>
                  <a:pt x="1362" y="279"/>
                </a:lnTo>
                <a:lnTo>
                  <a:pt x="1378" y="306"/>
                </a:lnTo>
                <a:lnTo>
                  <a:pt x="1392" y="332"/>
                </a:lnTo>
                <a:lnTo>
                  <a:pt x="1408" y="358"/>
                </a:lnTo>
                <a:lnTo>
                  <a:pt x="1569" y="631"/>
                </a:lnTo>
                <a:lnTo>
                  <a:pt x="1686" y="631"/>
                </a:lnTo>
                <a:lnTo>
                  <a:pt x="1686" y="10"/>
                </a:lnTo>
                <a:lnTo>
                  <a:pt x="1582" y="10"/>
                </a:lnTo>
                <a:lnTo>
                  <a:pt x="1582" y="226"/>
                </a:lnTo>
                <a:lnTo>
                  <a:pt x="1582" y="261"/>
                </a:lnTo>
                <a:lnTo>
                  <a:pt x="1582" y="295"/>
                </a:lnTo>
                <a:lnTo>
                  <a:pt x="1583" y="328"/>
                </a:lnTo>
                <a:lnTo>
                  <a:pt x="1584" y="360"/>
                </a:lnTo>
                <a:lnTo>
                  <a:pt x="1585" y="391"/>
                </a:lnTo>
                <a:lnTo>
                  <a:pt x="1587" y="422"/>
                </a:lnTo>
                <a:lnTo>
                  <a:pt x="1589" y="453"/>
                </a:lnTo>
                <a:lnTo>
                  <a:pt x="1592" y="484"/>
                </a:lnTo>
                <a:lnTo>
                  <a:pt x="1589" y="485"/>
                </a:lnTo>
                <a:lnTo>
                  <a:pt x="1578" y="459"/>
                </a:lnTo>
                <a:lnTo>
                  <a:pt x="1567" y="433"/>
                </a:lnTo>
                <a:lnTo>
                  <a:pt x="1555" y="407"/>
                </a:lnTo>
                <a:lnTo>
                  <a:pt x="1541" y="381"/>
                </a:lnTo>
                <a:lnTo>
                  <a:pt x="1528" y="355"/>
                </a:lnTo>
                <a:lnTo>
                  <a:pt x="1513" y="328"/>
                </a:lnTo>
                <a:lnTo>
                  <a:pt x="1499" y="302"/>
                </a:lnTo>
                <a:lnTo>
                  <a:pt x="1484" y="277"/>
                </a:lnTo>
                <a:lnTo>
                  <a:pt x="1324" y="10"/>
                </a:lnTo>
                <a:lnTo>
                  <a:pt x="1195" y="10"/>
                </a:lnTo>
                <a:lnTo>
                  <a:pt x="1195" y="631"/>
                </a:lnTo>
                <a:lnTo>
                  <a:pt x="1300" y="631"/>
                </a:lnTo>
                <a:close/>
                <a:moveTo>
                  <a:pt x="804" y="550"/>
                </a:moveTo>
                <a:lnTo>
                  <a:pt x="795" y="549"/>
                </a:lnTo>
                <a:lnTo>
                  <a:pt x="785" y="549"/>
                </a:lnTo>
                <a:lnTo>
                  <a:pt x="776" y="547"/>
                </a:lnTo>
                <a:lnTo>
                  <a:pt x="766" y="545"/>
                </a:lnTo>
                <a:lnTo>
                  <a:pt x="757" y="543"/>
                </a:lnTo>
                <a:lnTo>
                  <a:pt x="749" y="540"/>
                </a:lnTo>
                <a:lnTo>
                  <a:pt x="741" y="536"/>
                </a:lnTo>
                <a:lnTo>
                  <a:pt x="733" y="532"/>
                </a:lnTo>
                <a:lnTo>
                  <a:pt x="724" y="527"/>
                </a:lnTo>
                <a:lnTo>
                  <a:pt x="717" y="523"/>
                </a:lnTo>
                <a:lnTo>
                  <a:pt x="710" y="516"/>
                </a:lnTo>
                <a:lnTo>
                  <a:pt x="703" y="510"/>
                </a:lnTo>
                <a:lnTo>
                  <a:pt x="690" y="497"/>
                </a:lnTo>
                <a:lnTo>
                  <a:pt x="679" y="482"/>
                </a:lnTo>
                <a:lnTo>
                  <a:pt x="668" y="466"/>
                </a:lnTo>
                <a:lnTo>
                  <a:pt x="660" y="449"/>
                </a:lnTo>
                <a:lnTo>
                  <a:pt x="651" y="430"/>
                </a:lnTo>
                <a:lnTo>
                  <a:pt x="645" y="410"/>
                </a:lnTo>
                <a:lnTo>
                  <a:pt x="640" y="389"/>
                </a:lnTo>
                <a:lnTo>
                  <a:pt x="637" y="367"/>
                </a:lnTo>
                <a:lnTo>
                  <a:pt x="634" y="346"/>
                </a:lnTo>
                <a:lnTo>
                  <a:pt x="634" y="322"/>
                </a:lnTo>
                <a:lnTo>
                  <a:pt x="634" y="299"/>
                </a:lnTo>
                <a:lnTo>
                  <a:pt x="636" y="277"/>
                </a:lnTo>
                <a:lnTo>
                  <a:pt x="640" y="255"/>
                </a:lnTo>
                <a:lnTo>
                  <a:pt x="645" y="235"/>
                </a:lnTo>
                <a:lnTo>
                  <a:pt x="651" y="214"/>
                </a:lnTo>
                <a:lnTo>
                  <a:pt x="659" y="194"/>
                </a:lnTo>
                <a:lnTo>
                  <a:pt x="668" y="177"/>
                </a:lnTo>
                <a:lnTo>
                  <a:pt x="677" y="160"/>
                </a:lnTo>
                <a:lnTo>
                  <a:pt x="689" y="145"/>
                </a:lnTo>
                <a:lnTo>
                  <a:pt x="702" y="132"/>
                </a:lnTo>
                <a:lnTo>
                  <a:pt x="709" y="126"/>
                </a:lnTo>
                <a:lnTo>
                  <a:pt x="716" y="119"/>
                </a:lnTo>
                <a:lnTo>
                  <a:pt x="723" y="114"/>
                </a:lnTo>
                <a:lnTo>
                  <a:pt x="732" y="109"/>
                </a:lnTo>
                <a:lnTo>
                  <a:pt x="740" y="105"/>
                </a:lnTo>
                <a:lnTo>
                  <a:pt x="748" y="102"/>
                </a:lnTo>
                <a:lnTo>
                  <a:pt x="757" y="99"/>
                </a:lnTo>
                <a:lnTo>
                  <a:pt x="766" y="96"/>
                </a:lnTo>
                <a:lnTo>
                  <a:pt x="776" y="94"/>
                </a:lnTo>
                <a:lnTo>
                  <a:pt x="786" y="92"/>
                </a:lnTo>
                <a:lnTo>
                  <a:pt x="795" y="91"/>
                </a:lnTo>
                <a:lnTo>
                  <a:pt x="807" y="91"/>
                </a:lnTo>
                <a:lnTo>
                  <a:pt x="817" y="91"/>
                </a:lnTo>
                <a:lnTo>
                  <a:pt x="827" y="92"/>
                </a:lnTo>
                <a:lnTo>
                  <a:pt x="836" y="94"/>
                </a:lnTo>
                <a:lnTo>
                  <a:pt x="846" y="96"/>
                </a:lnTo>
                <a:lnTo>
                  <a:pt x="855" y="99"/>
                </a:lnTo>
                <a:lnTo>
                  <a:pt x="864" y="102"/>
                </a:lnTo>
                <a:lnTo>
                  <a:pt x="872" y="106"/>
                </a:lnTo>
                <a:lnTo>
                  <a:pt x="881" y="110"/>
                </a:lnTo>
                <a:lnTo>
                  <a:pt x="889" y="114"/>
                </a:lnTo>
                <a:lnTo>
                  <a:pt x="896" y="120"/>
                </a:lnTo>
                <a:lnTo>
                  <a:pt x="903" y="126"/>
                </a:lnTo>
                <a:lnTo>
                  <a:pt x="910" y="132"/>
                </a:lnTo>
                <a:lnTo>
                  <a:pt x="923" y="145"/>
                </a:lnTo>
                <a:lnTo>
                  <a:pt x="934" y="160"/>
                </a:lnTo>
                <a:lnTo>
                  <a:pt x="944" y="177"/>
                </a:lnTo>
                <a:lnTo>
                  <a:pt x="952" y="194"/>
                </a:lnTo>
                <a:lnTo>
                  <a:pt x="961" y="214"/>
                </a:lnTo>
                <a:lnTo>
                  <a:pt x="967" y="234"/>
                </a:lnTo>
                <a:lnTo>
                  <a:pt x="971" y="254"/>
                </a:lnTo>
                <a:lnTo>
                  <a:pt x="974" y="275"/>
                </a:lnTo>
                <a:lnTo>
                  <a:pt x="976" y="296"/>
                </a:lnTo>
                <a:lnTo>
                  <a:pt x="977" y="318"/>
                </a:lnTo>
                <a:lnTo>
                  <a:pt x="976" y="343"/>
                </a:lnTo>
                <a:lnTo>
                  <a:pt x="974" y="365"/>
                </a:lnTo>
                <a:lnTo>
                  <a:pt x="971" y="388"/>
                </a:lnTo>
                <a:lnTo>
                  <a:pt x="966" y="409"/>
                </a:lnTo>
                <a:lnTo>
                  <a:pt x="960" y="430"/>
                </a:lnTo>
                <a:lnTo>
                  <a:pt x="951" y="449"/>
                </a:lnTo>
                <a:lnTo>
                  <a:pt x="943" y="467"/>
                </a:lnTo>
                <a:lnTo>
                  <a:pt x="933" y="482"/>
                </a:lnTo>
                <a:lnTo>
                  <a:pt x="921" y="498"/>
                </a:lnTo>
                <a:lnTo>
                  <a:pt x="908" y="511"/>
                </a:lnTo>
                <a:lnTo>
                  <a:pt x="901" y="517"/>
                </a:lnTo>
                <a:lnTo>
                  <a:pt x="894" y="523"/>
                </a:lnTo>
                <a:lnTo>
                  <a:pt x="887" y="528"/>
                </a:lnTo>
                <a:lnTo>
                  <a:pt x="878" y="532"/>
                </a:lnTo>
                <a:lnTo>
                  <a:pt x="870" y="536"/>
                </a:lnTo>
                <a:lnTo>
                  <a:pt x="862" y="540"/>
                </a:lnTo>
                <a:lnTo>
                  <a:pt x="854" y="543"/>
                </a:lnTo>
                <a:lnTo>
                  <a:pt x="845" y="545"/>
                </a:lnTo>
                <a:lnTo>
                  <a:pt x="835" y="547"/>
                </a:lnTo>
                <a:lnTo>
                  <a:pt x="826" y="549"/>
                </a:lnTo>
                <a:lnTo>
                  <a:pt x="816" y="549"/>
                </a:lnTo>
                <a:lnTo>
                  <a:pt x="805" y="550"/>
                </a:lnTo>
                <a:lnTo>
                  <a:pt x="804" y="550"/>
                </a:lnTo>
                <a:close/>
                <a:moveTo>
                  <a:pt x="802" y="641"/>
                </a:moveTo>
                <a:lnTo>
                  <a:pt x="818" y="641"/>
                </a:lnTo>
                <a:lnTo>
                  <a:pt x="833" y="640"/>
                </a:lnTo>
                <a:lnTo>
                  <a:pt x="849" y="638"/>
                </a:lnTo>
                <a:lnTo>
                  <a:pt x="863" y="636"/>
                </a:lnTo>
                <a:lnTo>
                  <a:pt x="878" y="633"/>
                </a:lnTo>
                <a:lnTo>
                  <a:pt x="893" y="629"/>
                </a:lnTo>
                <a:lnTo>
                  <a:pt x="906" y="624"/>
                </a:lnTo>
                <a:lnTo>
                  <a:pt x="920" y="619"/>
                </a:lnTo>
                <a:lnTo>
                  <a:pt x="933" y="613"/>
                </a:lnTo>
                <a:lnTo>
                  <a:pt x="946" y="607"/>
                </a:lnTo>
                <a:lnTo>
                  <a:pt x="959" y="600"/>
                </a:lnTo>
                <a:lnTo>
                  <a:pt x="970" y="593"/>
                </a:lnTo>
                <a:lnTo>
                  <a:pt x="982" y="584"/>
                </a:lnTo>
                <a:lnTo>
                  <a:pt x="993" y="575"/>
                </a:lnTo>
                <a:lnTo>
                  <a:pt x="1004" y="566"/>
                </a:lnTo>
                <a:lnTo>
                  <a:pt x="1013" y="556"/>
                </a:lnTo>
                <a:lnTo>
                  <a:pt x="1023" y="545"/>
                </a:lnTo>
                <a:lnTo>
                  <a:pt x="1033" y="533"/>
                </a:lnTo>
                <a:lnTo>
                  <a:pt x="1041" y="522"/>
                </a:lnTo>
                <a:lnTo>
                  <a:pt x="1049" y="509"/>
                </a:lnTo>
                <a:lnTo>
                  <a:pt x="1056" y="496"/>
                </a:lnTo>
                <a:lnTo>
                  <a:pt x="1063" y="482"/>
                </a:lnTo>
                <a:lnTo>
                  <a:pt x="1070" y="468"/>
                </a:lnTo>
                <a:lnTo>
                  <a:pt x="1076" y="453"/>
                </a:lnTo>
                <a:lnTo>
                  <a:pt x="1081" y="437"/>
                </a:lnTo>
                <a:lnTo>
                  <a:pt x="1085" y="422"/>
                </a:lnTo>
                <a:lnTo>
                  <a:pt x="1089" y="405"/>
                </a:lnTo>
                <a:lnTo>
                  <a:pt x="1092" y="388"/>
                </a:lnTo>
                <a:lnTo>
                  <a:pt x="1094" y="370"/>
                </a:lnTo>
                <a:lnTo>
                  <a:pt x="1096" y="352"/>
                </a:lnTo>
                <a:lnTo>
                  <a:pt x="1097" y="333"/>
                </a:lnTo>
                <a:lnTo>
                  <a:pt x="1097" y="314"/>
                </a:lnTo>
                <a:lnTo>
                  <a:pt x="1097" y="297"/>
                </a:lnTo>
                <a:lnTo>
                  <a:pt x="1096" y="281"/>
                </a:lnTo>
                <a:lnTo>
                  <a:pt x="1095" y="265"/>
                </a:lnTo>
                <a:lnTo>
                  <a:pt x="1093" y="250"/>
                </a:lnTo>
                <a:lnTo>
                  <a:pt x="1090" y="235"/>
                </a:lnTo>
                <a:lnTo>
                  <a:pt x="1087" y="219"/>
                </a:lnTo>
                <a:lnTo>
                  <a:pt x="1083" y="205"/>
                </a:lnTo>
                <a:lnTo>
                  <a:pt x="1078" y="190"/>
                </a:lnTo>
                <a:lnTo>
                  <a:pt x="1073" y="176"/>
                </a:lnTo>
                <a:lnTo>
                  <a:pt x="1068" y="163"/>
                </a:lnTo>
                <a:lnTo>
                  <a:pt x="1061" y="149"/>
                </a:lnTo>
                <a:lnTo>
                  <a:pt x="1054" y="137"/>
                </a:lnTo>
                <a:lnTo>
                  <a:pt x="1047" y="124"/>
                </a:lnTo>
                <a:lnTo>
                  <a:pt x="1039" y="113"/>
                </a:lnTo>
                <a:lnTo>
                  <a:pt x="1031" y="102"/>
                </a:lnTo>
                <a:lnTo>
                  <a:pt x="1021" y="91"/>
                </a:lnTo>
                <a:lnTo>
                  <a:pt x="1012" y="80"/>
                </a:lnTo>
                <a:lnTo>
                  <a:pt x="1002" y="71"/>
                </a:lnTo>
                <a:lnTo>
                  <a:pt x="991" y="62"/>
                </a:lnTo>
                <a:lnTo>
                  <a:pt x="980" y="52"/>
                </a:lnTo>
                <a:lnTo>
                  <a:pt x="969" y="44"/>
                </a:lnTo>
                <a:lnTo>
                  <a:pt x="957" y="37"/>
                </a:lnTo>
                <a:lnTo>
                  <a:pt x="944" y="30"/>
                </a:lnTo>
                <a:lnTo>
                  <a:pt x="932" y="24"/>
                </a:lnTo>
                <a:lnTo>
                  <a:pt x="917" y="19"/>
                </a:lnTo>
                <a:lnTo>
                  <a:pt x="904" y="13"/>
                </a:lnTo>
                <a:lnTo>
                  <a:pt x="890" y="9"/>
                </a:lnTo>
                <a:lnTo>
                  <a:pt x="874" y="6"/>
                </a:lnTo>
                <a:lnTo>
                  <a:pt x="859" y="3"/>
                </a:lnTo>
                <a:lnTo>
                  <a:pt x="844" y="2"/>
                </a:lnTo>
                <a:lnTo>
                  <a:pt x="827" y="0"/>
                </a:lnTo>
                <a:lnTo>
                  <a:pt x="811" y="0"/>
                </a:lnTo>
                <a:lnTo>
                  <a:pt x="794" y="0"/>
                </a:lnTo>
                <a:lnTo>
                  <a:pt x="778" y="2"/>
                </a:lnTo>
                <a:lnTo>
                  <a:pt x="762" y="3"/>
                </a:lnTo>
                <a:lnTo>
                  <a:pt x="747" y="6"/>
                </a:lnTo>
                <a:lnTo>
                  <a:pt x="733" y="9"/>
                </a:lnTo>
                <a:lnTo>
                  <a:pt x="718" y="13"/>
                </a:lnTo>
                <a:lnTo>
                  <a:pt x="704" y="19"/>
                </a:lnTo>
                <a:lnTo>
                  <a:pt x="690" y="24"/>
                </a:lnTo>
                <a:lnTo>
                  <a:pt x="677" y="30"/>
                </a:lnTo>
                <a:lnTo>
                  <a:pt x="665" y="37"/>
                </a:lnTo>
                <a:lnTo>
                  <a:pt x="652" y="44"/>
                </a:lnTo>
                <a:lnTo>
                  <a:pt x="640" y="52"/>
                </a:lnTo>
                <a:lnTo>
                  <a:pt x="629" y="62"/>
                </a:lnTo>
                <a:lnTo>
                  <a:pt x="617" y="71"/>
                </a:lnTo>
                <a:lnTo>
                  <a:pt x="607" y="80"/>
                </a:lnTo>
                <a:lnTo>
                  <a:pt x="597" y="92"/>
                </a:lnTo>
                <a:lnTo>
                  <a:pt x="588" y="102"/>
                </a:lnTo>
                <a:lnTo>
                  <a:pt x="578" y="114"/>
                </a:lnTo>
                <a:lnTo>
                  <a:pt x="570" y="126"/>
                </a:lnTo>
                <a:lnTo>
                  <a:pt x="562" y="139"/>
                </a:lnTo>
                <a:lnTo>
                  <a:pt x="555" y="151"/>
                </a:lnTo>
                <a:lnTo>
                  <a:pt x="549" y="166"/>
                </a:lnTo>
                <a:lnTo>
                  <a:pt x="542" y="179"/>
                </a:lnTo>
                <a:lnTo>
                  <a:pt x="536" y="194"/>
                </a:lnTo>
                <a:lnTo>
                  <a:pt x="531" y="209"/>
                </a:lnTo>
                <a:lnTo>
                  <a:pt x="527" y="224"/>
                </a:lnTo>
                <a:lnTo>
                  <a:pt x="524" y="241"/>
                </a:lnTo>
                <a:lnTo>
                  <a:pt x="521" y="256"/>
                </a:lnTo>
                <a:lnTo>
                  <a:pt x="518" y="273"/>
                </a:lnTo>
                <a:lnTo>
                  <a:pt x="517" y="290"/>
                </a:lnTo>
                <a:lnTo>
                  <a:pt x="516" y="308"/>
                </a:lnTo>
                <a:lnTo>
                  <a:pt x="515" y="325"/>
                </a:lnTo>
                <a:lnTo>
                  <a:pt x="516" y="342"/>
                </a:lnTo>
                <a:lnTo>
                  <a:pt x="517" y="359"/>
                </a:lnTo>
                <a:lnTo>
                  <a:pt x="518" y="374"/>
                </a:lnTo>
                <a:lnTo>
                  <a:pt x="520" y="391"/>
                </a:lnTo>
                <a:lnTo>
                  <a:pt x="523" y="406"/>
                </a:lnTo>
                <a:lnTo>
                  <a:pt x="526" y="422"/>
                </a:lnTo>
                <a:lnTo>
                  <a:pt x="530" y="436"/>
                </a:lnTo>
                <a:lnTo>
                  <a:pt x="535" y="452"/>
                </a:lnTo>
                <a:lnTo>
                  <a:pt x="540" y="465"/>
                </a:lnTo>
                <a:lnTo>
                  <a:pt x="547" y="479"/>
                </a:lnTo>
                <a:lnTo>
                  <a:pt x="553" y="492"/>
                </a:lnTo>
                <a:lnTo>
                  <a:pt x="559" y="505"/>
                </a:lnTo>
                <a:lnTo>
                  <a:pt x="567" y="517"/>
                </a:lnTo>
                <a:lnTo>
                  <a:pt x="575" y="529"/>
                </a:lnTo>
                <a:lnTo>
                  <a:pt x="584" y="540"/>
                </a:lnTo>
                <a:lnTo>
                  <a:pt x="593" y="551"/>
                </a:lnTo>
                <a:lnTo>
                  <a:pt x="602" y="562"/>
                </a:lnTo>
                <a:lnTo>
                  <a:pt x="612" y="571"/>
                </a:lnTo>
                <a:lnTo>
                  <a:pt x="623" y="580"/>
                </a:lnTo>
                <a:lnTo>
                  <a:pt x="634" y="588"/>
                </a:lnTo>
                <a:lnTo>
                  <a:pt x="645" y="597"/>
                </a:lnTo>
                <a:lnTo>
                  <a:pt x="658" y="604"/>
                </a:lnTo>
                <a:lnTo>
                  <a:pt x="670" y="611"/>
                </a:lnTo>
                <a:lnTo>
                  <a:pt x="682" y="617"/>
                </a:lnTo>
                <a:lnTo>
                  <a:pt x="696" y="622"/>
                </a:lnTo>
                <a:lnTo>
                  <a:pt x="710" y="628"/>
                </a:lnTo>
                <a:lnTo>
                  <a:pt x="724" y="632"/>
                </a:lnTo>
                <a:lnTo>
                  <a:pt x="739" y="635"/>
                </a:lnTo>
                <a:lnTo>
                  <a:pt x="753" y="638"/>
                </a:lnTo>
                <a:lnTo>
                  <a:pt x="769" y="640"/>
                </a:lnTo>
                <a:lnTo>
                  <a:pt x="785" y="641"/>
                </a:lnTo>
                <a:lnTo>
                  <a:pt x="801" y="641"/>
                </a:lnTo>
                <a:lnTo>
                  <a:pt x="802" y="641"/>
                </a:lnTo>
                <a:close/>
                <a:moveTo>
                  <a:pt x="458" y="523"/>
                </a:moveTo>
                <a:lnTo>
                  <a:pt x="447" y="528"/>
                </a:lnTo>
                <a:lnTo>
                  <a:pt x="434" y="532"/>
                </a:lnTo>
                <a:lnTo>
                  <a:pt x="418" y="536"/>
                </a:lnTo>
                <a:lnTo>
                  <a:pt x="403" y="539"/>
                </a:lnTo>
                <a:lnTo>
                  <a:pt x="386" y="542"/>
                </a:lnTo>
                <a:lnTo>
                  <a:pt x="370" y="544"/>
                </a:lnTo>
                <a:lnTo>
                  <a:pt x="352" y="545"/>
                </a:lnTo>
                <a:lnTo>
                  <a:pt x="335" y="545"/>
                </a:lnTo>
                <a:lnTo>
                  <a:pt x="323" y="545"/>
                </a:lnTo>
                <a:lnTo>
                  <a:pt x="310" y="544"/>
                </a:lnTo>
                <a:lnTo>
                  <a:pt x="298" y="543"/>
                </a:lnTo>
                <a:lnTo>
                  <a:pt x="287" y="541"/>
                </a:lnTo>
                <a:lnTo>
                  <a:pt x="275" y="539"/>
                </a:lnTo>
                <a:lnTo>
                  <a:pt x="265" y="537"/>
                </a:lnTo>
                <a:lnTo>
                  <a:pt x="254" y="534"/>
                </a:lnTo>
                <a:lnTo>
                  <a:pt x="243" y="530"/>
                </a:lnTo>
                <a:lnTo>
                  <a:pt x="234" y="526"/>
                </a:lnTo>
                <a:lnTo>
                  <a:pt x="225" y="522"/>
                </a:lnTo>
                <a:lnTo>
                  <a:pt x="216" y="516"/>
                </a:lnTo>
                <a:lnTo>
                  <a:pt x="207" y="511"/>
                </a:lnTo>
                <a:lnTo>
                  <a:pt x="198" y="505"/>
                </a:lnTo>
                <a:lnTo>
                  <a:pt x="191" y="499"/>
                </a:lnTo>
                <a:lnTo>
                  <a:pt x="183" y="492"/>
                </a:lnTo>
                <a:lnTo>
                  <a:pt x="177" y="486"/>
                </a:lnTo>
                <a:lnTo>
                  <a:pt x="169" y="477"/>
                </a:lnTo>
                <a:lnTo>
                  <a:pt x="163" y="470"/>
                </a:lnTo>
                <a:lnTo>
                  <a:pt x="157" y="462"/>
                </a:lnTo>
                <a:lnTo>
                  <a:pt x="152" y="453"/>
                </a:lnTo>
                <a:lnTo>
                  <a:pt x="147" y="443"/>
                </a:lnTo>
                <a:lnTo>
                  <a:pt x="142" y="434"/>
                </a:lnTo>
                <a:lnTo>
                  <a:pt x="138" y="425"/>
                </a:lnTo>
                <a:lnTo>
                  <a:pt x="134" y="415"/>
                </a:lnTo>
                <a:lnTo>
                  <a:pt x="127" y="393"/>
                </a:lnTo>
                <a:lnTo>
                  <a:pt x="123" y="371"/>
                </a:lnTo>
                <a:lnTo>
                  <a:pt x="120" y="347"/>
                </a:lnTo>
                <a:lnTo>
                  <a:pt x="119" y="322"/>
                </a:lnTo>
                <a:lnTo>
                  <a:pt x="119" y="309"/>
                </a:lnTo>
                <a:lnTo>
                  <a:pt x="120" y="295"/>
                </a:lnTo>
                <a:lnTo>
                  <a:pt x="122" y="282"/>
                </a:lnTo>
                <a:lnTo>
                  <a:pt x="123" y="270"/>
                </a:lnTo>
                <a:lnTo>
                  <a:pt x="125" y="257"/>
                </a:lnTo>
                <a:lnTo>
                  <a:pt x="128" y="246"/>
                </a:lnTo>
                <a:lnTo>
                  <a:pt x="131" y="235"/>
                </a:lnTo>
                <a:lnTo>
                  <a:pt x="136" y="223"/>
                </a:lnTo>
                <a:lnTo>
                  <a:pt x="140" y="213"/>
                </a:lnTo>
                <a:lnTo>
                  <a:pt x="145" y="203"/>
                </a:lnTo>
                <a:lnTo>
                  <a:pt x="149" y="193"/>
                </a:lnTo>
                <a:lnTo>
                  <a:pt x="155" y="184"/>
                </a:lnTo>
                <a:lnTo>
                  <a:pt x="160" y="176"/>
                </a:lnTo>
                <a:lnTo>
                  <a:pt x="167" y="168"/>
                </a:lnTo>
                <a:lnTo>
                  <a:pt x="174" y="159"/>
                </a:lnTo>
                <a:lnTo>
                  <a:pt x="181" y="152"/>
                </a:lnTo>
                <a:lnTo>
                  <a:pt x="188" y="145"/>
                </a:lnTo>
                <a:lnTo>
                  <a:pt x="196" y="139"/>
                </a:lnTo>
                <a:lnTo>
                  <a:pt x="204" y="133"/>
                </a:lnTo>
                <a:lnTo>
                  <a:pt x="213" y="127"/>
                </a:lnTo>
                <a:lnTo>
                  <a:pt x="221" y="121"/>
                </a:lnTo>
                <a:lnTo>
                  <a:pt x="230" y="117"/>
                </a:lnTo>
                <a:lnTo>
                  <a:pt x="239" y="112"/>
                </a:lnTo>
                <a:lnTo>
                  <a:pt x="250" y="109"/>
                </a:lnTo>
                <a:lnTo>
                  <a:pt x="270" y="102"/>
                </a:lnTo>
                <a:lnTo>
                  <a:pt x="291" y="98"/>
                </a:lnTo>
                <a:lnTo>
                  <a:pt x="313" y="95"/>
                </a:lnTo>
                <a:lnTo>
                  <a:pt x="337" y="94"/>
                </a:lnTo>
                <a:lnTo>
                  <a:pt x="355" y="95"/>
                </a:lnTo>
                <a:lnTo>
                  <a:pt x="373" y="96"/>
                </a:lnTo>
                <a:lnTo>
                  <a:pt x="389" y="98"/>
                </a:lnTo>
                <a:lnTo>
                  <a:pt x="405" y="101"/>
                </a:lnTo>
                <a:lnTo>
                  <a:pt x="420" y="105"/>
                </a:lnTo>
                <a:lnTo>
                  <a:pt x="434" y="109"/>
                </a:lnTo>
                <a:lnTo>
                  <a:pt x="446" y="113"/>
                </a:lnTo>
                <a:lnTo>
                  <a:pt x="457" y="118"/>
                </a:lnTo>
                <a:lnTo>
                  <a:pt x="482" y="28"/>
                </a:lnTo>
                <a:lnTo>
                  <a:pt x="473" y="24"/>
                </a:lnTo>
                <a:lnTo>
                  <a:pt x="459" y="19"/>
                </a:lnTo>
                <a:lnTo>
                  <a:pt x="444" y="13"/>
                </a:lnTo>
                <a:lnTo>
                  <a:pt x="426" y="9"/>
                </a:lnTo>
                <a:lnTo>
                  <a:pt x="406" y="6"/>
                </a:lnTo>
                <a:lnTo>
                  <a:pt x="383" y="3"/>
                </a:lnTo>
                <a:lnTo>
                  <a:pt x="359" y="1"/>
                </a:lnTo>
                <a:lnTo>
                  <a:pt x="332" y="0"/>
                </a:lnTo>
                <a:lnTo>
                  <a:pt x="314" y="1"/>
                </a:lnTo>
                <a:lnTo>
                  <a:pt x="297" y="2"/>
                </a:lnTo>
                <a:lnTo>
                  <a:pt x="280" y="4"/>
                </a:lnTo>
                <a:lnTo>
                  <a:pt x="263" y="6"/>
                </a:lnTo>
                <a:lnTo>
                  <a:pt x="247" y="9"/>
                </a:lnTo>
                <a:lnTo>
                  <a:pt x="231" y="13"/>
                </a:lnTo>
                <a:lnTo>
                  <a:pt x="216" y="17"/>
                </a:lnTo>
                <a:lnTo>
                  <a:pt x="200" y="23"/>
                </a:lnTo>
                <a:lnTo>
                  <a:pt x="185" y="29"/>
                </a:lnTo>
                <a:lnTo>
                  <a:pt x="172" y="35"/>
                </a:lnTo>
                <a:lnTo>
                  <a:pt x="157" y="42"/>
                </a:lnTo>
                <a:lnTo>
                  <a:pt x="144" y="50"/>
                </a:lnTo>
                <a:lnTo>
                  <a:pt x="130" y="59"/>
                </a:lnTo>
                <a:lnTo>
                  <a:pt x="118" y="68"/>
                </a:lnTo>
                <a:lnTo>
                  <a:pt x="107" y="77"/>
                </a:lnTo>
                <a:lnTo>
                  <a:pt x="94" y="87"/>
                </a:lnTo>
                <a:lnTo>
                  <a:pt x="84" y="99"/>
                </a:lnTo>
                <a:lnTo>
                  <a:pt x="74" y="110"/>
                </a:lnTo>
                <a:lnTo>
                  <a:pt x="65" y="122"/>
                </a:lnTo>
                <a:lnTo>
                  <a:pt x="55" y="135"/>
                </a:lnTo>
                <a:lnTo>
                  <a:pt x="47" y="148"/>
                </a:lnTo>
                <a:lnTo>
                  <a:pt x="39" y="162"/>
                </a:lnTo>
                <a:lnTo>
                  <a:pt x="32" y="176"/>
                </a:lnTo>
                <a:lnTo>
                  <a:pt x="26" y="190"/>
                </a:lnTo>
                <a:lnTo>
                  <a:pt x="19" y="206"/>
                </a:lnTo>
                <a:lnTo>
                  <a:pt x="14" y="222"/>
                </a:lnTo>
                <a:lnTo>
                  <a:pt x="10" y="239"/>
                </a:lnTo>
                <a:lnTo>
                  <a:pt x="6" y="255"/>
                </a:lnTo>
                <a:lnTo>
                  <a:pt x="4" y="273"/>
                </a:lnTo>
                <a:lnTo>
                  <a:pt x="2" y="290"/>
                </a:lnTo>
                <a:lnTo>
                  <a:pt x="1" y="309"/>
                </a:lnTo>
                <a:lnTo>
                  <a:pt x="0" y="328"/>
                </a:lnTo>
                <a:lnTo>
                  <a:pt x="1" y="346"/>
                </a:lnTo>
                <a:lnTo>
                  <a:pt x="2" y="362"/>
                </a:lnTo>
                <a:lnTo>
                  <a:pt x="3" y="380"/>
                </a:lnTo>
                <a:lnTo>
                  <a:pt x="6" y="395"/>
                </a:lnTo>
                <a:lnTo>
                  <a:pt x="9" y="412"/>
                </a:lnTo>
                <a:lnTo>
                  <a:pt x="12" y="427"/>
                </a:lnTo>
                <a:lnTo>
                  <a:pt x="16" y="441"/>
                </a:lnTo>
                <a:lnTo>
                  <a:pt x="22" y="457"/>
                </a:lnTo>
                <a:lnTo>
                  <a:pt x="28" y="470"/>
                </a:lnTo>
                <a:lnTo>
                  <a:pt x="34" y="484"/>
                </a:lnTo>
                <a:lnTo>
                  <a:pt x="41" y="497"/>
                </a:lnTo>
                <a:lnTo>
                  <a:pt x="48" y="509"/>
                </a:lnTo>
                <a:lnTo>
                  <a:pt x="56" y="522"/>
                </a:lnTo>
                <a:lnTo>
                  <a:pt x="66" y="534"/>
                </a:lnTo>
                <a:lnTo>
                  <a:pt x="75" y="544"/>
                </a:lnTo>
                <a:lnTo>
                  <a:pt x="84" y="555"/>
                </a:lnTo>
                <a:lnTo>
                  <a:pt x="95" y="565"/>
                </a:lnTo>
                <a:lnTo>
                  <a:pt x="106" y="574"/>
                </a:lnTo>
                <a:lnTo>
                  <a:pt x="118" y="583"/>
                </a:lnTo>
                <a:lnTo>
                  <a:pt x="130" y="592"/>
                </a:lnTo>
                <a:lnTo>
                  <a:pt x="143" y="599"/>
                </a:lnTo>
                <a:lnTo>
                  <a:pt x="156" y="606"/>
                </a:lnTo>
                <a:lnTo>
                  <a:pt x="169" y="612"/>
                </a:lnTo>
                <a:lnTo>
                  <a:pt x="184" y="618"/>
                </a:lnTo>
                <a:lnTo>
                  <a:pt x="199" y="623"/>
                </a:lnTo>
                <a:lnTo>
                  <a:pt x="215" y="628"/>
                </a:lnTo>
                <a:lnTo>
                  <a:pt x="230" y="632"/>
                </a:lnTo>
                <a:lnTo>
                  <a:pt x="247" y="635"/>
                </a:lnTo>
                <a:lnTo>
                  <a:pt x="263" y="637"/>
                </a:lnTo>
                <a:lnTo>
                  <a:pt x="280" y="639"/>
                </a:lnTo>
                <a:lnTo>
                  <a:pt x="298" y="640"/>
                </a:lnTo>
                <a:lnTo>
                  <a:pt x="316" y="641"/>
                </a:lnTo>
                <a:lnTo>
                  <a:pt x="344" y="640"/>
                </a:lnTo>
                <a:lnTo>
                  <a:pt x="370" y="638"/>
                </a:lnTo>
                <a:lnTo>
                  <a:pt x="393" y="635"/>
                </a:lnTo>
                <a:lnTo>
                  <a:pt x="415" y="632"/>
                </a:lnTo>
                <a:lnTo>
                  <a:pt x="435" y="628"/>
                </a:lnTo>
                <a:lnTo>
                  <a:pt x="451" y="622"/>
                </a:lnTo>
                <a:lnTo>
                  <a:pt x="465" y="617"/>
                </a:lnTo>
                <a:lnTo>
                  <a:pt x="478" y="612"/>
                </a:lnTo>
                <a:lnTo>
                  <a:pt x="458" y="523"/>
                </a:lnTo>
                <a:close/>
              </a:path>
            </a:pathLst>
          </a:custGeom>
          <a:solidFill>
            <a:schemeClr val="bg1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" name="CustomShape 12"/>
          <p:cNvSpPr/>
          <p:nvPr/>
        </p:nvSpPr>
        <p:spPr>
          <a:xfrm>
            <a:off x="380880" y="334800"/>
            <a:ext cx="438120" cy="108360"/>
          </a:xfrm>
          <a:custGeom>
            <a:avLst/>
            <a:gdLst/>
            <a:ahLst/>
            <a:rect l="l" t="t" r="r" b="b"/>
            <a:pathLst>
              <a:path w="2491" h="621">
                <a:moveTo>
                  <a:pt x="598" y="179"/>
                </a:moveTo>
                <a:lnTo>
                  <a:pt x="598" y="0"/>
                </a:lnTo>
                <a:lnTo>
                  <a:pt x="524" y="0"/>
                </a:lnTo>
                <a:lnTo>
                  <a:pt x="449" y="0"/>
                </a:lnTo>
                <a:lnTo>
                  <a:pt x="374" y="0"/>
                </a:lnTo>
                <a:lnTo>
                  <a:pt x="299" y="0"/>
                </a:lnTo>
                <a:lnTo>
                  <a:pt x="224" y="0"/>
                </a:lnTo>
                <a:lnTo>
                  <a:pt x="150" y="0"/>
                </a:lnTo>
                <a:lnTo>
                  <a:pt x="75" y="0"/>
                </a:lnTo>
                <a:lnTo>
                  <a:pt x="0" y="0"/>
                </a:lnTo>
                <a:lnTo>
                  <a:pt x="0" y="179"/>
                </a:lnTo>
                <a:lnTo>
                  <a:pt x="176" y="179"/>
                </a:lnTo>
                <a:lnTo>
                  <a:pt x="176" y="621"/>
                </a:lnTo>
                <a:lnTo>
                  <a:pt x="423" y="621"/>
                </a:lnTo>
                <a:lnTo>
                  <a:pt x="423" y="179"/>
                </a:lnTo>
                <a:lnTo>
                  <a:pt x="598" y="179"/>
                </a:lnTo>
                <a:close/>
                <a:moveTo>
                  <a:pt x="907" y="250"/>
                </a:moveTo>
                <a:lnTo>
                  <a:pt x="781" y="621"/>
                </a:lnTo>
                <a:lnTo>
                  <a:pt x="539" y="621"/>
                </a:lnTo>
                <a:lnTo>
                  <a:pt x="776" y="0"/>
                </a:lnTo>
                <a:lnTo>
                  <a:pt x="809" y="0"/>
                </a:lnTo>
                <a:lnTo>
                  <a:pt x="842" y="0"/>
                </a:lnTo>
                <a:lnTo>
                  <a:pt x="874" y="0"/>
                </a:lnTo>
                <a:lnTo>
                  <a:pt x="907" y="0"/>
                </a:lnTo>
                <a:lnTo>
                  <a:pt x="939" y="0"/>
                </a:lnTo>
                <a:lnTo>
                  <a:pt x="972" y="0"/>
                </a:lnTo>
                <a:lnTo>
                  <a:pt x="1005" y="0"/>
                </a:lnTo>
                <a:lnTo>
                  <a:pt x="1038" y="0"/>
                </a:lnTo>
                <a:lnTo>
                  <a:pt x="1275" y="621"/>
                </a:lnTo>
                <a:lnTo>
                  <a:pt x="1033" y="621"/>
                </a:lnTo>
                <a:lnTo>
                  <a:pt x="907" y="250"/>
                </a:lnTo>
                <a:close/>
                <a:moveTo>
                  <a:pt x="1814" y="179"/>
                </a:moveTo>
                <a:lnTo>
                  <a:pt x="1814" y="0"/>
                </a:lnTo>
                <a:lnTo>
                  <a:pt x="1740" y="0"/>
                </a:lnTo>
                <a:lnTo>
                  <a:pt x="1665" y="0"/>
                </a:lnTo>
                <a:lnTo>
                  <a:pt x="1590" y="0"/>
                </a:lnTo>
                <a:lnTo>
                  <a:pt x="1515" y="0"/>
                </a:lnTo>
                <a:lnTo>
                  <a:pt x="1440" y="0"/>
                </a:lnTo>
                <a:lnTo>
                  <a:pt x="1366" y="0"/>
                </a:lnTo>
                <a:lnTo>
                  <a:pt x="1291" y="0"/>
                </a:lnTo>
                <a:lnTo>
                  <a:pt x="1216" y="0"/>
                </a:lnTo>
                <a:lnTo>
                  <a:pt x="1216" y="179"/>
                </a:lnTo>
                <a:lnTo>
                  <a:pt x="1391" y="179"/>
                </a:lnTo>
                <a:lnTo>
                  <a:pt x="1391" y="621"/>
                </a:lnTo>
                <a:lnTo>
                  <a:pt x="1639" y="621"/>
                </a:lnTo>
                <a:lnTo>
                  <a:pt x="1639" y="179"/>
                </a:lnTo>
                <a:lnTo>
                  <a:pt x="1814" y="179"/>
                </a:lnTo>
                <a:close/>
                <a:moveTo>
                  <a:pt x="2123" y="250"/>
                </a:moveTo>
                <a:lnTo>
                  <a:pt x="1996" y="621"/>
                </a:lnTo>
                <a:lnTo>
                  <a:pt x="1754" y="621"/>
                </a:lnTo>
                <a:lnTo>
                  <a:pt x="1991" y="0"/>
                </a:lnTo>
                <a:lnTo>
                  <a:pt x="2024" y="0"/>
                </a:lnTo>
                <a:lnTo>
                  <a:pt x="2057" y="0"/>
                </a:lnTo>
                <a:lnTo>
                  <a:pt x="2090" y="0"/>
                </a:lnTo>
                <a:lnTo>
                  <a:pt x="2123" y="0"/>
                </a:lnTo>
                <a:lnTo>
                  <a:pt x="2155" y="0"/>
                </a:lnTo>
                <a:lnTo>
                  <a:pt x="2188" y="0"/>
                </a:lnTo>
                <a:lnTo>
                  <a:pt x="2220" y="0"/>
                </a:lnTo>
                <a:lnTo>
                  <a:pt x="2253" y="0"/>
                </a:lnTo>
                <a:lnTo>
                  <a:pt x="2491" y="621"/>
                </a:lnTo>
                <a:lnTo>
                  <a:pt x="2248" y="621"/>
                </a:lnTo>
                <a:lnTo>
                  <a:pt x="2123" y="250"/>
                </a:lnTo>
                <a:close/>
              </a:path>
            </a:pathLst>
          </a:custGeom>
          <a:solidFill>
            <a:schemeClr val="bg1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" name="CustomShape 13"/>
          <p:cNvSpPr/>
          <p:nvPr/>
        </p:nvSpPr>
        <p:spPr>
          <a:xfrm>
            <a:off x="1876320" y="523800"/>
            <a:ext cx="1170720" cy="122760"/>
          </a:xfrm>
          <a:custGeom>
            <a:avLst/>
            <a:gdLst/>
            <a:ahLst/>
            <a:rect l="l" t="t" r="r" b="b"/>
            <a:pathLst>
              <a:path w="7953" h="842">
                <a:moveTo>
                  <a:pt x="324" y="277"/>
                </a:moveTo>
                <a:lnTo>
                  <a:pt x="324" y="344"/>
                </a:lnTo>
                <a:lnTo>
                  <a:pt x="81" y="344"/>
                </a:lnTo>
                <a:lnTo>
                  <a:pt x="81" y="569"/>
                </a:lnTo>
                <a:lnTo>
                  <a:pt x="352" y="569"/>
                </a:lnTo>
                <a:lnTo>
                  <a:pt x="352" y="637"/>
                </a:lnTo>
                <a:lnTo>
                  <a:pt x="0" y="637"/>
                </a:lnTo>
                <a:lnTo>
                  <a:pt x="0" y="11"/>
                </a:lnTo>
                <a:lnTo>
                  <a:pt x="338" y="11"/>
                </a:lnTo>
                <a:lnTo>
                  <a:pt x="338" y="79"/>
                </a:lnTo>
                <a:lnTo>
                  <a:pt x="81" y="79"/>
                </a:lnTo>
                <a:lnTo>
                  <a:pt x="81" y="277"/>
                </a:lnTo>
                <a:lnTo>
                  <a:pt x="324" y="277"/>
                </a:lnTo>
                <a:close/>
                <a:moveTo>
                  <a:pt x="401" y="188"/>
                </a:moveTo>
                <a:lnTo>
                  <a:pt x="492" y="188"/>
                </a:lnTo>
                <a:lnTo>
                  <a:pt x="556" y="284"/>
                </a:lnTo>
                <a:lnTo>
                  <a:pt x="566" y="300"/>
                </a:lnTo>
                <a:lnTo>
                  <a:pt x="578" y="317"/>
                </a:lnTo>
                <a:lnTo>
                  <a:pt x="589" y="337"/>
                </a:lnTo>
                <a:lnTo>
                  <a:pt x="601" y="357"/>
                </a:lnTo>
                <a:lnTo>
                  <a:pt x="604" y="357"/>
                </a:lnTo>
                <a:lnTo>
                  <a:pt x="614" y="340"/>
                </a:lnTo>
                <a:lnTo>
                  <a:pt x="625" y="321"/>
                </a:lnTo>
                <a:lnTo>
                  <a:pt x="636" y="303"/>
                </a:lnTo>
                <a:lnTo>
                  <a:pt x="649" y="283"/>
                </a:lnTo>
                <a:lnTo>
                  <a:pt x="712" y="188"/>
                </a:lnTo>
                <a:lnTo>
                  <a:pt x="800" y="188"/>
                </a:lnTo>
                <a:lnTo>
                  <a:pt x="646" y="405"/>
                </a:lnTo>
                <a:lnTo>
                  <a:pt x="805" y="637"/>
                </a:lnTo>
                <a:lnTo>
                  <a:pt x="712" y="637"/>
                </a:lnTo>
                <a:lnTo>
                  <a:pt x="646" y="535"/>
                </a:lnTo>
                <a:lnTo>
                  <a:pt x="635" y="520"/>
                </a:lnTo>
                <a:lnTo>
                  <a:pt x="624" y="501"/>
                </a:lnTo>
                <a:lnTo>
                  <a:pt x="612" y="481"/>
                </a:lnTo>
                <a:lnTo>
                  <a:pt x="598" y="457"/>
                </a:lnTo>
                <a:lnTo>
                  <a:pt x="596" y="457"/>
                </a:lnTo>
                <a:lnTo>
                  <a:pt x="588" y="472"/>
                </a:lnTo>
                <a:lnTo>
                  <a:pt x="578" y="490"/>
                </a:lnTo>
                <a:lnTo>
                  <a:pt x="564" y="511"/>
                </a:lnTo>
                <a:lnTo>
                  <a:pt x="549" y="535"/>
                </a:lnTo>
                <a:lnTo>
                  <a:pt x="484" y="637"/>
                </a:lnTo>
                <a:lnTo>
                  <a:pt x="394" y="637"/>
                </a:lnTo>
                <a:lnTo>
                  <a:pt x="553" y="408"/>
                </a:lnTo>
                <a:lnTo>
                  <a:pt x="401" y="188"/>
                </a:lnTo>
                <a:close/>
                <a:moveTo>
                  <a:pt x="883" y="820"/>
                </a:moveTo>
                <a:lnTo>
                  <a:pt x="883" y="334"/>
                </a:lnTo>
                <a:lnTo>
                  <a:pt x="883" y="298"/>
                </a:lnTo>
                <a:lnTo>
                  <a:pt x="882" y="261"/>
                </a:lnTo>
                <a:lnTo>
                  <a:pt x="881" y="224"/>
                </a:lnTo>
                <a:lnTo>
                  <a:pt x="880" y="188"/>
                </a:lnTo>
                <a:lnTo>
                  <a:pt x="953" y="188"/>
                </a:lnTo>
                <a:lnTo>
                  <a:pt x="957" y="265"/>
                </a:lnTo>
                <a:lnTo>
                  <a:pt x="958" y="265"/>
                </a:lnTo>
                <a:lnTo>
                  <a:pt x="965" y="255"/>
                </a:lnTo>
                <a:lnTo>
                  <a:pt x="972" y="244"/>
                </a:lnTo>
                <a:lnTo>
                  <a:pt x="979" y="235"/>
                </a:lnTo>
                <a:lnTo>
                  <a:pt x="988" y="227"/>
                </a:lnTo>
                <a:lnTo>
                  <a:pt x="996" y="219"/>
                </a:lnTo>
                <a:lnTo>
                  <a:pt x="1005" y="211"/>
                </a:lnTo>
                <a:lnTo>
                  <a:pt x="1014" y="205"/>
                </a:lnTo>
                <a:lnTo>
                  <a:pt x="1024" y="199"/>
                </a:lnTo>
                <a:lnTo>
                  <a:pt x="1034" y="194"/>
                </a:lnTo>
                <a:lnTo>
                  <a:pt x="1045" y="190"/>
                </a:lnTo>
                <a:lnTo>
                  <a:pt x="1055" y="186"/>
                </a:lnTo>
                <a:lnTo>
                  <a:pt x="1068" y="183"/>
                </a:lnTo>
                <a:lnTo>
                  <a:pt x="1079" y="181"/>
                </a:lnTo>
                <a:lnTo>
                  <a:pt x="1091" y="178"/>
                </a:lnTo>
                <a:lnTo>
                  <a:pt x="1105" y="177"/>
                </a:lnTo>
                <a:lnTo>
                  <a:pt x="1118" y="177"/>
                </a:lnTo>
                <a:lnTo>
                  <a:pt x="1138" y="178"/>
                </a:lnTo>
                <a:lnTo>
                  <a:pt x="1157" y="182"/>
                </a:lnTo>
                <a:lnTo>
                  <a:pt x="1166" y="184"/>
                </a:lnTo>
                <a:lnTo>
                  <a:pt x="1176" y="187"/>
                </a:lnTo>
                <a:lnTo>
                  <a:pt x="1185" y="190"/>
                </a:lnTo>
                <a:lnTo>
                  <a:pt x="1193" y="193"/>
                </a:lnTo>
                <a:lnTo>
                  <a:pt x="1201" y="198"/>
                </a:lnTo>
                <a:lnTo>
                  <a:pt x="1210" y="202"/>
                </a:lnTo>
                <a:lnTo>
                  <a:pt x="1218" y="207"/>
                </a:lnTo>
                <a:lnTo>
                  <a:pt x="1225" y="213"/>
                </a:lnTo>
                <a:lnTo>
                  <a:pt x="1240" y="226"/>
                </a:lnTo>
                <a:lnTo>
                  <a:pt x="1254" y="241"/>
                </a:lnTo>
                <a:lnTo>
                  <a:pt x="1266" y="258"/>
                </a:lnTo>
                <a:lnTo>
                  <a:pt x="1277" y="275"/>
                </a:lnTo>
                <a:lnTo>
                  <a:pt x="1287" y="294"/>
                </a:lnTo>
                <a:lnTo>
                  <a:pt x="1294" y="314"/>
                </a:lnTo>
                <a:lnTo>
                  <a:pt x="1300" y="335"/>
                </a:lnTo>
                <a:lnTo>
                  <a:pt x="1304" y="357"/>
                </a:lnTo>
                <a:lnTo>
                  <a:pt x="1307" y="381"/>
                </a:lnTo>
                <a:lnTo>
                  <a:pt x="1308" y="406"/>
                </a:lnTo>
                <a:lnTo>
                  <a:pt x="1307" y="434"/>
                </a:lnTo>
                <a:lnTo>
                  <a:pt x="1304" y="460"/>
                </a:lnTo>
                <a:lnTo>
                  <a:pt x="1302" y="473"/>
                </a:lnTo>
                <a:lnTo>
                  <a:pt x="1299" y="485"/>
                </a:lnTo>
                <a:lnTo>
                  <a:pt x="1296" y="497"/>
                </a:lnTo>
                <a:lnTo>
                  <a:pt x="1292" y="509"/>
                </a:lnTo>
                <a:lnTo>
                  <a:pt x="1288" y="520"/>
                </a:lnTo>
                <a:lnTo>
                  <a:pt x="1283" y="530"/>
                </a:lnTo>
                <a:lnTo>
                  <a:pt x="1278" y="541"/>
                </a:lnTo>
                <a:lnTo>
                  <a:pt x="1272" y="551"/>
                </a:lnTo>
                <a:lnTo>
                  <a:pt x="1266" y="560"/>
                </a:lnTo>
                <a:lnTo>
                  <a:pt x="1260" y="569"/>
                </a:lnTo>
                <a:lnTo>
                  <a:pt x="1253" y="579"/>
                </a:lnTo>
                <a:lnTo>
                  <a:pt x="1245" y="587"/>
                </a:lnTo>
                <a:lnTo>
                  <a:pt x="1231" y="601"/>
                </a:lnTo>
                <a:lnTo>
                  <a:pt x="1215" y="614"/>
                </a:lnTo>
                <a:lnTo>
                  <a:pt x="1207" y="619"/>
                </a:lnTo>
                <a:lnTo>
                  <a:pt x="1198" y="624"/>
                </a:lnTo>
                <a:lnTo>
                  <a:pt x="1190" y="628"/>
                </a:lnTo>
                <a:lnTo>
                  <a:pt x="1181" y="632"/>
                </a:lnTo>
                <a:lnTo>
                  <a:pt x="1163" y="638"/>
                </a:lnTo>
                <a:lnTo>
                  <a:pt x="1144" y="643"/>
                </a:lnTo>
                <a:lnTo>
                  <a:pt x="1123" y="647"/>
                </a:lnTo>
                <a:lnTo>
                  <a:pt x="1103" y="648"/>
                </a:lnTo>
                <a:lnTo>
                  <a:pt x="1091" y="647"/>
                </a:lnTo>
                <a:lnTo>
                  <a:pt x="1079" y="646"/>
                </a:lnTo>
                <a:lnTo>
                  <a:pt x="1069" y="644"/>
                </a:lnTo>
                <a:lnTo>
                  <a:pt x="1058" y="642"/>
                </a:lnTo>
                <a:lnTo>
                  <a:pt x="1048" y="640"/>
                </a:lnTo>
                <a:lnTo>
                  <a:pt x="1038" y="637"/>
                </a:lnTo>
                <a:lnTo>
                  <a:pt x="1029" y="633"/>
                </a:lnTo>
                <a:lnTo>
                  <a:pt x="1019" y="629"/>
                </a:lnTo>
                <a:lnTo>
                  <a:pt x="1011" y="625"/>
                </a:lnTo>
                <a:lnTo>
                  <a:pt x="1003" y="620"/>
                </a:lnTo>
                <a:lnTo>
                  <a:pt x="996" y="614"/>
                </a:lnTo>
                <a:lnTo>
                  <a:pt x="989" y="607"/>
                </a:lnTo>
                <a:lnTo>
                  <a:pt x="981" y="600"/>
                </a:lnTo>
                <a:lnTo>
                  <a:pt x="975" y="593"/>
                </a:lnTo>
                <a:lnTo>
                  <a:pt x="969" y="585"/>
                </a:lnTo>
                <a:lnTo>
                  <a:pt x="964" y="577"/>
                </a:lnTo>
                <a:lnTo>
                  <a:pt x="964" y="820"/>
                </a:lnTo>
                <a:lnTo>
                  <a:pt x="883" y="820"/>
                </a:lnTo>
                <a:close/>
                <a:moveTo>
                  <a:pt x="964" y="377"/>
                </a:moveTo>
                <a:lnTo>
                  <a:pt x="964" y="454"/>
                </a:lnTo>
                <a:lnTo>
                  <a:pt x="964" y="468"/>
                </a:lnTo>
                <a:lnTo>
                  <a:pt x="966" y="480"/>
                </a:lnTo>
                <a:lnTo>
                  <a:pt x="969" y="492"/>
                </a:lnTo>
                <a:lnTo>
                  <a:pt x="972" y="504"/>
                </a:lnTo>
                <a:lnTo>
                  <a:pt x="977" y="515"/>
                </a:lnTo>
                <a:lnTo>
                  <a:pt x="983" y="525"/>
                </a:lnTo>
                <a:lnTo>
                  <a:pt x="991" y="535"/>
                </a:lnTo>
                <a:lnTo>
                  <a:pt x="1000" y="546"/>
                </a:lnTo>
                <a:lnTo>
                  <a:pt x="1009" y="554"/>
                </a:lnTo>
                <a:lnTo>
                  <a:pt x="1018" y="562"/>
                </a:lnTo>
                <a:lnTo>
                  <a:pt x="1029" y="568"/>
                </a:lnTo>
                <a:lnTo>
                  <a:pt x="1040" y="573"/>
                </a:lnTo>
                <a:lnTo>
                  <a:pt x="1051" y="578"/>
                </a:lnTo>
                <a:lnTo>
                  <a:pt x="1064" y="581"/>
                </a:lnTo>
                <a:lnTo>
                  <a:pt x="1077" y="583"/>
                </a:lnTo>
                <a:lnTo>
                  <a:pt x="1090" y="583"/>
                </a:lnTo>
                <a:lnTo>
                  <a:pt x="1106" y="583"/>
                </a:lnTo>
                <a:lnTo>
                  <a:pt x="1120" y="580"/>
                </a:lnTo>
                <a:lnTo>
                  <a:pt x="1133" y="577"/>
                </a:lnTo>
                <a:lnTo>
                  <a:pt x="1147" y="571"/>
                </a:lnTo>
                <a:lnTo>
                  <a:pt x="1159" y="564"/>
                </a:lnTo>
                <a:lnTo>
                  <a:pt x="1170" y="556"/>
                </a:lnTo>
                <a:lnTo>
                  <a:pt x="1181" y="547"/>
                </a:lnTo>
                <a:lnTo>
                  <a:pt x="1190" y="535"/>
                </a:lnTo>
                <a:lnTo>
                  <a:pt x="1198" y="523"/>
                </a:lnTo>
                <a:lnTo>
                  <a:pt x="1205" y="510"/>
                </a:lnTo>
                <a:lnTo>
                  <a:pt x="1212" y="495"/>
                </a:lnTo>
                <a:lnTo>
                  <a:pt x="1217" y="480"/>
                </a:lnTo>
                <a:lnTo>
                  <a:pt x="1221" y="463"/>
                </a:lnTo>
                <a:lnTo>
                  <a:pt x="1224" y="447"/>
                </a:lnTo>
                <a:lnTo>
                  <a:pt x="1226" y="428"/>
                </a:lnTo>
                <a:lnTo>
                  <a:pt x="1226" y="410"/>
                </a:lnTo>
                <a:lnTo>
                  <a:pt x="1226" y="392"/>
                </a:lnTo>
                <a:lnTo>
                  <a:pt x="1224" y="376"/>
                </a:lnTo>
                <a:lnTo>
                  <a:pt x="1221" y="360"/>
                </a:lnTo>
                <a:lnTo>
                  <a:pt x="1218" y="345"/>
                </a:lnTo>
                <a:lnTo>
                  <a:pt x="1213" y="331"/>
                </a:lnTo>
                <a:lnTo>
                  <a:pt x="1206" y="317"/>
                </a:lnTo>
                <a:lnTo>
                  <a:pt x="1200" y="305"/>
                </a:lnTo>
                <a:lnTo>
                  <a:pt x="1192" y="293"/>
                </a:lnTo>
                <a:lnTo>
                  <a:pt x="1182" y="280"/>
                </a:lnTo>
                <a:lnTo>
                  <a:pt x="1172" y="271"/>
                </a:lnTo>
                <a:lnTo>
                  <a:pt x="1160" y="262"/>
                </a:lnTo>
                <a:lnTo>
                  <a:pt x="1149" y="255"/>
                </a:lnTo>
                <a:lnTo>
                  <a:pt x="1136" y="249"/>
                </a:lnTo>
                <a:lnTo>
                  <a:pt x="1122" y="245"/>
                </a:lnTo>
                <a:lnTo>
                  <a:pt x="1108" y="243"/>
                </a:lnTo>
                <a:lnTo>
                  <a:pt x="1092" y="242"/>
                </a:lnTo>
                <a:lnTo>
                  <a:pt x="1082" y="243"/>
                </a:lnTo>
                <a:lnTo>
                  <a:pt x="1072" y="244"/>
                </a:lnTo>
                <a:lnTo>
                  <a:pt x="1062" y="246"/>
                </a:lnTo>
                <a:lnTo>
                  <a:pt x="1052" y="249"/>
                </a:lnTo>
                <a:lnTo>
                  <a:pt x="1042" y="254"/>
                </a:lnTo>
                <a:lnTo>
                  <a:pt x="1033" y="258"/>
                </a:lnTo>
                <a:lnTo>
                  <a:pt x="1024" y="264"/>
                </a:lnTo>
                <a:lnTo>
                  <a:pt x="1015" y="270"/>
                </a:lnTo>
                <a:lnTo>
                  <a:pt x="1007" y="277"/>
                </a:lnTo>
                <a:lnTo>
                  <a:pt x="999" y="285"/>
                </a:lnTo>
                <a:lnTo>
                  <a:pt x="993" y="294"/>
                </a:lnTo>
                <a:lnTo>
                  <a:pt x="987" y="303"/>
                </a:lnTo>
                <a:lnTo>
                  <a:pt x="981" y="312"/>
                </a:lnTo>
                <a:lnTo>
                  <a:pt x="976" y="321"/>
                </a:lnTo>
                <a:lnTo>
                  <a:pt x="972" y="333"/>
                </a:lnTo>
                <a:lnTo>
                  <a:pt x="969" y="344"/>
                </a:lnTo>
                <a:lnTo>
                  <a:pt x="967" y="353"/>
                </a:lnTo>
                <a:lnTo>
                  <a:pt x="965" y="363"/>
                </a:lnTo>
                <a:lnTo>
                  <a:pt x="964" y="370"/>
                </a:lnTo>
                <a:lnTo>
                  <a:pt x="964" y="377"/>
                </a:lnTo>
                <a:close/>
                <a:moveTo>
                  <a:pt x="1771" y="427"/>
                </a:moveTo>
                <a:lnTo>
                  <a:pt x="1457" y="426"/>
                </a:lnTo>
                <a:lnTo>
                  <a:pt x="1458" y="445"/>
                </a:lnTo>
                <a:lnTo>
                  <a:pt x="1460" y="463"/>
                </a:lnTo>
                <a:lnTo>
                  <a:pt x="1464" y="480"/>
                </a:lnTo>
                <a:lnTo>
                  <a:pt x="1469" y="495"/>
                </a:lnTo>
                <a:lnTo>
                  <a:pt x="1477" y="510"/>
                </a:lnTo>
                <a:lnTo>
                  <a:pt x="1484" y="523"/>
                </a:lnTo>
                <a:lnTo>
                  <a:pt x="1493" y="535"/>
                </a:lnTo>
                <a:lnTo>
                  <a:pt x="1504" y="546"/>
                </a:lnTo>
                <a:lnTo>
                  <a:pt x="1515" y="554"/>
                </a:lnTo>
                <a:lnTo>
                  <a:pt x="1526" y="562"/>
                </a:lnTo>
                <a:lnTo>
                  <a:pt x="1537" y="568"/>
                </a:lnTo>
                <a:lnTo>
                  <a:pt x="1551" y="573"/>
                </a:lnTo>
                <a:lnTo>
                  <a:pt x="1564" y="577"/>
                </a:lnTo>
                <a:lnTo>
                  <a:pt x="1578" y="580"/>
                </a:lnTo>
                <a:lnTo>
                  <a:pt x="1594" y="582"/>
                </a:lnTo>
                <a:lnTo>
                  <a:pt x="1610" y="582"/>
                </a:lnTo>
                <a:lnTo>
                  <a:pt x="1628" y="582"/>
                </a:lnTo>
                <a:lnTo>
                  <a:pt x="1644" y="581"/>
                </a:lnTo>
                <a:lnTo>
                  <a:pt x="1660" y="579"/>
                </a:lnTo>
                <a:lnTo>
                  <a:pt x="1676" y="577"/>
                </a:lnTo>
                <a:lnTo>
                  <a:pt x="1690" y="573"/>
                </a:lnTo>
                <a:lnTo>
                  <a:pt x="1706" y="569"/>
                </a:lnTo>
                <a:lnTo>
                  <a:pt x="1720" y="564"/>
                </a:lnTo>
                <a:lnTo>
                  <a:pt x="1735" y="559"/>
                </a:lnTo>
                <a:lnTo>
                  <a:pt x="1748" y="618"/>
                </a:lnTo>
                <a:lnTo>
                  <a:pt x="1733" y="624"/>
                </a:lnTo>
                <a:lnTo>
                  <a:pt x="1715" y="630"/>
                </a:lnTo>
                <a:lnTo>
                  <a:pt x="1698" y="635"/>
                </a:lnTo>
                <a:lnTo>
                  <a:pt x="1680" y="639"/>
                </a:lnTo>
                <a:lnTo>
                  <a:pt x="1661" y="642"/>
                </a:lnTo>
                <a:lnTo>
                  <a:pt x="1641" y="644"/>
                </a:lnTo>
                <a:lnTo>
                  <a:pt x="1621" y="646"/>
                </a:lnTo>
                <a:lnTo>
                  <a:pt x="1599" y="647"/>
                </a:lnTo>
                <a:lnTo>
                  <a:pt x="1574" y="646"/>
                </a:lnTo>
                <a:lnTo>
                  <a:pt x="1551" y="642"/>
                </a:lnTo>
                <a:lnTo>
                  <a:pt x="1539" y="640"/>
                </a:lnTo>
                <a:lnTo>
                  <a:pt x="1528" y="637"/>
                </a:lnTo>
                <a:lnTo>
                  <a:pt x="1518" y="634"/>
                </a:lnTo>
                <a:lnTo>
                  <a:pt x="1507" y="631"/>
                </a:lnTo>
                <a:lnTo>
                  <a:pt x="1497" y="627"/>
                </a:lnTo>
                <a:lnTo>
                  <a:pt x="1488" y="622"/>
                </a:lnTo>
                <a:lnTo>
                  <a:pt x="1479" y="617"/>
                </a:lnTo>
                <a:lnTo>
                  <a:pt x="1469" y="612"/>
                </a:lnTo>
                <a:lnTo>
                  <a:pt x="1461" y="605"/>
                </a:lnTo>
                <a:lnTo>
                  <a:pt x="1453" y="598"/>
                </a:lnTo>
                <a:lnTo>
                  <a:pt x="1445" y="592"/>
                </a:lnTo>
                <a:lnTo>
                  <a:pt x="1438" y="584"/>
                </a:lnTo>
                <a:lnTo>
                  <a:pt x="1430" y="576"/>
                </a:lnTo>
                <a:lnTo>
                  <a:pt x="1423" y="567"/>
                </a:lnTo>
                <a:lnTo>
                  <a:pt x="1417" y="559"/>
                </a:lnTo>
                <a:lnTo>
                  <a:pt x="1412" y="551"/>
                </a:lnTo>
                <a:lnTo>
                  <a:pt x="1406" y="542"/>
                </a:lnTo>
                <a:lnTo>
                  <a:pt x="1402" y="531"/>
                </a:lnTo>
                <a:lnTo>
                  <a:pt x="1397" y="522"/>
                </a:lnTo>
                <a:lnTo>
                  <a:pt x="1393" y="512"/>
                </a:lnTo>
                <a:lnTo>
                  <a:pt x="1389" y="501"/>
                </a:lnTo>
                <a:lnTo>
                  <a:pt x="1386" y="490"/>
                </a:lnTo>
                <a:lnTo>
                  <a:pt x="1384" y="480"/>
                </a:lnTo>
                <a:lnTo>
                  <a:pt x="1382" y="469"/>
                </a:lnTo>
                <a:lnTo>
                  <a:pt x="1379" y="445"/>
                </a:lnTo>
                <a:lnTo>
                  <a:pt x="1378" y="419"/>
                </a:lnTo>
                <a:lnTo>
                  <a:pt x="1379" y="394"/>
                </a:lnTo>
                <a:lnTo>
                  <a:pt x="1382" y="370"/>
                </a:lnTo>
                <a:lnTo>
                  <a:pt x="1386" y="346"/>
                </a:lnTo>
                <a:lnTo>
                  <a:pt x="1392" y="324"/>
                </a:lnTo>
                <a:lnTo>
                  <a:pt x="1397" y="313"/>
                </a:lnTo>
                <a:lnTo>
                  <a:pt x="1401" y="303"/>
                </a:lnTo>
                <a:lnTo>
                  <a:pt x="1406" y="293"/>
                </a:lnTo>
                <a:lnTo>
                  <a:pt x="1411" y="282"/>
                </a:lnTo>
                <a:lnTo>
                  <a:pt x="1416" y="273"/>
                </a:lnTo>
                <a:lnTo>
                  <a:pt x="1422" y="264"/>
                </a:lnTo>
                <a:lnTo>
                  <a:pt x="1428" y="255"/>
                </a:lnTo>
                <a:lnTo>
                  <a:pt x="1436" y="246"/>
                </a:lnTo>
                <a:lnTo>
                  <a:pt x="1443" y="238"/>
                </a:lnTo>
                <a:lnTo>
                  <a:pt x="1451" y="230"/>
                </a:lnTo>
                <a:lnTo>
                  <a:pt x="1458" y="223"/>
                </a:lnTo>
                <a:lnTo>
                  <a:pt x="1466" y="217"/>
                </a:lnTo>
                <a:lnTo>
                  <a:pt x="1476" y="210"/>
                </a:lnTo>
                <a:lnTo>
                  <a:pt x="1484" y="204"/>
                </a:lnTo>
                <a:lnTo>
                  <a:pt x="1493" y="199"/>
                </a:lnTo>
                <a:lnTo>
                  <a:pt x="1502" y="195"/>
                </a:lnTo>
                <a:lnTo>
                  <a:pt x="1513" y="191"/>
                </a:lnTo>
                <a:lnTo>
                  <a:pt x="1522" y="187"/>
                </a:lnTo>
                <a:lnTo>
                  <a:pt x="1532" y="185"/>
                </a:lnTo>
                <a:lnTo>
                  <a:pt x="1543" y="182"/>
                </a:lnTo>
                <a:lnTo>
                  <a:pt x="1554" y="179"/>
                </a:lnTo>
                <a:lnTo>
                  <a:pt x="1565" y="178"/>
                </a:lnTo>
                <a:lnTo>
                  <a:pt x="1576" y="177"/>
                </a:lnTo>
                <a:lnTo>
                  <a:pt x="1589" y="177"/>
                </a:lnTo>
                <a:lnTo>
                  <a:pt x="1601" y="177"/>
                </a:lnTo>
                <a:lnTo>
                  <a:pt x="1612" y="178"/>
                </a:lnTo>
                <a:lnTo>
                  <a:pt x="1624" y="181"/>
                </a:lnTo>
                <a:lnTo>
                  <a:pt x="1635" y="183"/>
                </a:lnTo>
                <a:lnTo>
                  <a:pt x="1645" y="185"/>
                </a:lnTo>
                <a:lnTo>
                  <a:pt x="1655" y="188"/>
                </a:lnTo>
                <a:lnTo>
                  <a:pt x="1665" y="192"/>
                </a:lnTo>
                <a:lnTo>
                  <a:pt x="1675" y="196"/>
                </a:lnTo>
                <a:lnTo>
                  <a:pt x="1683" y="201"/>
                </a:lnTo>
                <a:lnTo>
                  <a:pt x="1692" y="206"/>
                </a:lnTo>
                <a:lnTo>
                  <a:pt x="1701" y="212"/>
                </a:lnTo>
                <a:lnTo>
                  <a:pt x="1708" y="220"/>
                </a:lnTo>
                <a:lnTo>
                  <a:pt x="1716" y="227"/>
                </a:lnTo>
                <a:lnTo>
                  <a:pt x="1723" y="234"/>
                </a:lnTo>
                <a:lnTo>
                  <a:pt x="1729" y="242"/>
                </a:lnTo>
                <a:lnTo>
                  <a:pt x="1736" y="251"/>
                </a:lnTo>
                <a:lnTo>
                  <a:pt x="1745" y="266"/>
                </a:lnTo>
                <a:lnTo>
                  <a:pt x="1753" y="281"/>
                </a:lnTo>
                <a:lnTo>
                  <a:pt x="1759" y="298"/>
                </a:lnTo>
                <a:lnTo>
                  <a:pt x="1764" y="314"/>
                </a:lnTo>
                <a:lnTo>
                  <a:pt x="1768" y="332"/>
                </a:lnTo>
                <a:lnTo>
                  <a:pt x="1772" y="349"/>
                </a:lnTo>
                <a:lnTo>
                  <a:pt x="1774" y="369"/>
                </a:lnTo>
                <a:lnTo>
                  <a:pt x="1774" y="388"/>
                </a:lnTo>
                <a:lnTo>
                  <a:pt x="1774" y="400"/>
                </a:lnTo>
                <a:lnTo>
                  <a:pt x="1773" y="410"/>
                </a:lnTo>
                <a:lnTo>
                  <a:pt x="1772" y="419"/>
                </a:lnTo>
                <a:lnTo>
                  <a:pt x="1771" y="427"/>
                </a:lnTo>
                <a:close/>
                <a:moveTo>
                  <a:pt x="1457" y="368"/>
                </a:moveTo>
                <a:lnTo>
                  <a:pt x="1696" y="368"/>
                </a:lnTo>
                <a:lnTo>
                  <a:pt x="1696" y="355"/>
                </a:lnTo>
                <a:lnTo>
                  <a:pt x="1694" y="344"/>
                </a:lnTo>
                <a:lnTo>
                  <a:pt x="1692" y="332"/>
                </a:lnTo>
                <a:lnTo>
                  <a:pt x="1690" y="321"/>
                </a:lnTo>
                <a:lnTo>
                  <a:pt x="1687" y="311"/>
                </a:lnTo>
                <a:lnTo>
                  <a:pt x="1683" y="301"/>
                </a:lnTo>
                <a:lnTo>
                  <a:pt x="1678" y="292"/>
                </a:lnTo>
                <a:lnTo>
                  <a:pt x="1673" y="282"/>
                </a:lnTo>
                <a:lnTo>
                  <a:pt x="1666" y="271"/>
                </a:lnTo>
                <a:lnTo>
                  <a:pt x="1656" y="262"/>
                </a:lnTo>
                <a:lnTo>
                  <a:pt x="1646" y="254"/>
                </a:lnTo>
                <a:lnTo>
                  <a:pt x="1636" y="247"/>
                </a:lnTo>
                <a:lnTo>
                  <a:pt x="1624" y="242"/>
                </a:lnTo>
                <a:lnTo>
                  <a:pt x="1611" y="239"/>
                </a:lnTo>
                <a:lnTo>
                  <a:pt x="1597" y="237"/>
                </a:lnTo>
                <a:lnTo>
                  <a:pt x="1583" y="236"/>
                </a:lnTo>
                <a:lnTo>
                  <a:pt x="1568" y="237"/>
                </a:lnTo>
                <a:lnTo>
                  <a:pt x="1555" y="239"/>
                </a:lnTo>
                <a:lnTo>
                  <a:pt x="1542" y="242"/>
                </a:lnTo>
                <a:lnTo>
                  <a:pt x="1531" y="247"/>
                </a:lnTo>
                <a:lnTo>
                  <a:pt x="1520" y="254"/>
                </a:lnTo>
                <a:lnTo>
                  <a:pt x="1510" y="261"/>
                </a:lnTo>
                <a:lnTo>
                  <a:pt x="1500" y="270"/>
                </a:lnTo>
                <a:lnTo>
                  <a:pt x="1491" y="280"/>
                </a:lnTo>
                <a:lnTo>
                  <a:pt x="1485" y="290"/>
                </a:lnTo>
                <a:lnTo>
                  <a:pt x="1479" y="300"/>
                </a:lnTo>
                <a:lnTo>
                  <a:pt x="1474" y="310"/>
                </a:lnTo>
                <a:lnTo>
                  <a:pt x="1468" y="320"/>
                </a:lnTo>
                <a:lnTo>
                  <a:pt x="1464" y="332"/>
                </a:lnTo>
                <a:lnTo>
                  <a:pt x="1461" y="343"/>
                </a:lnTo>
                <a:lnTo>
                  <a:pt x="1459" y="355"/>
                </a:lnTo>
                <a:lnTo>
                  <a:pt x="1457" y="368"/>
                </a:lnTo>
                <a:close/>
                <a:moveTo>
                  <a:pt x="1875" y="637"/>
                </a:moveTo>
                <a:lnTo>
                  <a:pt x="1875" y="328"/>
                </a:lnTo>
                <a:lnTo>
                  <a:pt x="1875" y="291"/>
                </a:lnTo>
                <a:lnTo>
                  <a:pt x="1874" y="256"/>
                </a:lnTo>
                <a:lnTo>
                  <a:pt x="1873" y="221"/>
                </a:lnTo>
                <a:lnTo>
                  <a:pt x="1872" y="188"/>
                </a:lnTo>
                <a:lnTo>
                  <a:pt x="1944" y="188"/>
                </a:lnTo>
                <a:lnTo>
                  <a:pt x="1946" y="276"/>
                </a:lnTo>
                <a:lnTo>
                  <a:pt x="1950" y="276"/>
                </a:lnTo>
                <a:lnTo>
                  <a:pt x="1954" y="265"/>
                </a:lnTo>
                <a:lnTo>
                  <a:pt x="1959" y="255"/>
                </a:lnTo>
                <a:lnTo>
                  <a:pt x="1964" y="245"/>
                </a:lnTo>
                <a:lnTo>
                  <a:pt x="1970" y="236"/>
                </a:lnTo>
                <a:lnTo>
                  <a:pt x="1976" y="227"/>
                </a:lnTo>
                <a:lnTo>
                  <a:pt x="1983" y="219"/>
                </a:lnTo>
                <a:lnTo>
                  <a:pt x="1991" y="211"/>
                </a:lnTo>
                <a:lnTo>
                  <a:pt x="2000" y="204"/>
                </a:lnTo>
                <a:lnTo>
                  <a:pt x="2008" y="198"/>
                </a:lnTo>
                <a:lnTo>
                  <a:pt x="2017" y="193"/>
                </a:lnTo>
                <a:lnTo>
                  <a:pt x="2026" y="188"/>
                </a:lnTo>
                <a:lnTo>
                  <a:pt x="2036" y="185"/>
                </a:lnTo>
                <a:lnTo>
                  <a:pt x="2045" y="182"/>
                </a:lnTo>
                <a:lnTo>
                  <a:pt x="2054" y="179"/>
                </a:lnTo>
                <a:lnTo>
                  <a:pt x="2064" y="177"/>
                </a:lnTo>
                <a:lnTo>
                  <a:pt x="2075" y="177"/>
                </a:lnTo>
                <a:lnTo>
                  <a:pt x="2087" y="178"/>
                </a:lnTo>
                <a:lnTo>
                  <a:pt x="2097" y="181"/>
                </a:lnTo>
                <a:lnTo>
                  <a:pt x="2097" y="258"/>
                </a:lnTo>
                <a:lnTo>
                  <a:pt x="2084" y="256"/>
                </a:lnTo>
                <a:lnTo>
                  <a:pt x="2069" y="255"/>
                </a:lnTo>
                <a:lnTo>
                  <a:pt x="2055" y="256"/>
                </a:lnTo>
                <a:lnTo>
                  <a:pt x="2043" y="258"/>
                </a:lnTo>
                <a:lnTo>
                  <a:pt x="2032" y="261"/>
                </a:lnTo>
                <a:lnTo>
                  <a:pt x="2020" y="266"/>
                </a:lnTo>
                <a:lnTo>
                  <a:pt x="2010" y="272"/>
                </a:lnTo>
                <a:lnTo>
                  <a:pt x="2000" y="280"/>
                </a:lnTo>
                <a:lnTo>
                  <a:pt x="1990" y="290"/>
                </a:lnTo>
                <a:lnTo>
                  <a:pt x="1982" y="300"/>
                </a:lnTo>
                <a:lnTo>
                  <a:pt x="1976" y="310"/>
                </a:lnTo>
                <a:lnTo>
                  <a:pt x="1971" y="321"/>
                </a:lnTo>
                <a:lnTo>
                  <a:pt x="1966" y="333"/>
                </a:lnTo>
                <a:lnTo>
                  <a:pt x="1963" y="344"/>
                </a:lnTo>
                <a:lnTo>
                  <a:pt x="1960" y="356"/>
                </a:lnTo>
                <a:lnTo>
                  <a:pt x="1958" y="370"/>
                </a:lnTo>
                <a:lnTo>
                  <a:pt x="1957" y="383"/>
                </a:lnTo>
                <a:lnTo>
                  <a:pt x="1955" y="398"/>
                </a:lnTo>
                <a:lnTo>
                  <a:pt x="1955" y="637"/>
                </a:lnTo>
                <a:lnTo>
                  <a:pt x="1875" y="637"/>
                </a:lnTo>
                <a:close/>
                <a:moveTo>
                  <a:pt x="2260" y="637"/>
                </a:moveTo>
                <a:lnTo>
                  <a:pt x="2178" y="637"/>
                </a:lnTo>
                <a:lnTo>
                  <a:pt x="2178" y="188"/>
                </a:lnTo>
                <a:lnTo>
                  <a:pt x="2260" y="188"/>
                </a:lnTo>
                <a:lnTo>
                  <a:pt x="2260" y="637"/>
                </a:lnTo>
                <a:close/>
                <a:moveTo>
                  <a:pt x="2219" y="105"/>
                </a:moveTo>
                <a:lnTo>
                  <a:pt x="2217" y="105"/>
                </a:lnTo>
                <a:lnTo>
                  <a:pt x="2206" y="104"/>
                </a:lnTo>
                <a:lnTo>
                  <a:pt x="2197" y="101"/>
                </a:lnTo>
                <a:lnTo>
                  <a:pt x="2193" y="99"/>
                </a:lnTo>
                <a:lnTo>
                  <a:pt x="2189" y="96"/>
                </a:lnTo>
                <a:lnTo>
                  <a:pt x="2185" y="93"/>
                </a:lnTo>
                <a:lnTo>
                  <a:pt x="2181" y="90"/>
                </a:lnTo>
                <a:lnTo>
                  <a:pt x="2174" y="82"/>
                </a:lnTo>
                <a:lnTo>
                  <a:pt x="2170" y="72"/>
                </a:lnTo>
                <a:lnTo>
                  <a:pt x="2167" y="63"/>
                </a:lnTo>
                <a:lnTo>
                  <a:pt x="2166" y="52"/>
                </a:lnTo>
                <a:lnTo>
                  <a:pt x="2167" y="42"/>
                </a:lnTo>
                <a:lnTo>
                  <a:pt x="2170" y="32"/>
                </a:lnTo>
                <a:lnTo>
                  <a:pt x="2174" y="23"/>
                </a:lnTo>
                <a:lnTo>
                  <a:pt x="2182" y="16"/>
                </a:lnTo>
                <a:lnTo>
                  <a:pt x="2185" y="12"/>
                </a:lnTo>
                <a:lnTo>
                  <a:pt x="2189" y="9"/>
                </a:lnTo>
                <a:lnTo>
                  <a:pt x="2194" y="6"/>
                </a:lnTo>
                <a:lnTo>
                  <a:pt x="2198" y="4"/>
                </a:lnTo>
                <a:lnTo>
                  <a:pt x="2208" y="2"/>
                </a:lnTo>
                <a:lnTo>
                  <a:pt x="2220" y="0"/>
                </a:lnTo>
                <a:lnTo>
                  <a:pt x="2230" y="2"/>
                </a:lnTo>
                <a:lnTo>
                  <a:pt x="2240" y="4"/>
                </a:lnTo>
                <a:lnTo>
                  <a:pt x="2244" y="6"/>
                </a:lnTo>
                <a:lnTo>
                  <a:pt x="2249" y="9"/>
                </a:lnTo>
                <a:lnTo>
                  <a:pt x="2253" y="12"/>
                </a:lnTo>
                <a:lnTo>
                  <a:pt x="2257" y="15"/>
                </a:lnTo>
                <a:lnTo>
                  <a:pt x="2263" y="23"/>
                </a:lnTo>
                <a:lnTo>
                  <a:pt x="2268" y="31"/>
                </a:lnTo>
                <a:lnTo>
                  <a:pt x="2270" y="42"/>
                </a:lnTo>
                <a:lnTo>
                  <a:pt x="2271" y="52"/>
                </a:lnTo>
                <a:lnTo>
                  <a:pt x="2270" y="63"/>
                </a:lnTo>
                <a:lnTo>
                  <a:pt x="2268" y="72"/>
                </a:lnTo>
                <a:lnTo>
                  <a:pt x="2263" y="82"/>
                </a:lnTo>
                <a:lnTo>
                  <a:pt x="2257" y="90"/>
                </a:lnTo>
                <a:lnTo>
                  <a:pt x="2253" y="93"/>
                </a:lnTo>
                <a:lnTo>
                  <a:pt x="2249" y="96"/>
                </a:lnTo>
                <a:lnTo>
                  <a:pt x="2244" y="99"/>
                </a:lnTo>
                <a:lnTo>
                  <a:pt x="2240" y="101"/>
                </a:lnTo>
                <a:lnTo>
                  <a:pt x="2235" y="103"/>
                </a:lnTo>
                <a:lnTo>
                  <a:pt x="2230" y="104"/>
                </a:lnTo>
                <a:lnTo>
                  <a:pt x="2224" y="104"/>
                </a:lnTo>
                <a:lnTo>
                  <a:pt x="2219" y="105"/>
                </a:lnTo>
                <a:close/>
                <a:moveTo>
                  <a:pt x="2755" y="427"/>
                </a:moveTo>
                <a:lnTo>
                  <a:pt x="2441" y="426"/>
                </a:lnTo>
                <a:lnTo>
                  <a:pt x="2443" y="445"/>
                </a:lnTo>
                <a:lnTo>
                  <a:pt x="2446" y="463"/>
                </a:lnTo>
                <a:lnTo>
                  <a:pt x="2449" y="480"/>
                </a:lnTo>
                <a:lnTo>
                  <a:pt x="2454" y="495"/>
                </a:lnTo>
                <a:lnTo>
                  <a:pt x="2461" y="510"/>
                </a:lnTo>
                <a:lnTo>
                  <a:pt x="2469" y="523"/>
                </a:lnTo>
                <a:lnTo>
                  <a:pt x="2478" y="535"/>
                </a:lnTo>
                <a:lnTo>
                  <a:pt x="2489" y="546"/>
                </a:lnTo>
                <a:lnTo>
                  <a:pt x="2499" y="554"/>
                </a:lnTo>
                <a:lnTo>
                  <a:pt x="2510" y="562"/>
                </a:lnTo>
                <a:lnTo>
                  <a:pt x="2523" y="568"/>
                </a:lnTo>
                <a:lnTo>
                  <a:pt x="2535" y="573"/>
                </a:lnTo>
                <a:lnTo>
                  <a:pt x="2548" y="577"/>
                </a:lnTo>
                <a:lnTo>
                  <a:pt x="2564" y="580"/>
                </a:lnTo>
                <a:lnTo>
                  <a:pt x="2579" y="582"/>
                </a:lnTo>
                <a:lnTo>
                  <a:pt x="2595" y="582"/>
                </a:lnTo>
                <a:lnTo>
                  <a:pt x="2612" y="582"/>
                </a:lnTo>
                <a:lnTo>
                  <a:pt x="2628" y="581"/>
                </a:lnTo>
                <a:lnTo>
                  <a:pt x="2644" y="579"/>
                </a:lnTo>
                <a:lnTo>
                  <a:pt x="2660" y="577"/>
                </a:lnTo>
                <a:lnTo>
                  <a:pt x="2676" y="573"/>
                </a:lnTo>
                <a:lnTo>
                  <a:pt x="2690" y="569"/>
                </a:lnTo>
                <a:lnTo>
                  <a:pt x="2705" y="564"/>
                </a:lnTo>
                <a:lnTo>
                  <a:pt x="2719" y="559"/>
                </a:lnTo>
                <a:lnTo>
                  <a:pt x="2732" y="618"/>
                </a:lnTo>
                <a:lnTo>
                  <a:pt x="2717" y="624"/>
                </a:lnTo>
                <a:lnTo>
                  <a:pt x="2700" y="630"/>
                </a:lnTo>
                <a:lnTo>
                  <a:pt x="2683" y="635"/>
                </a:lnTo>
                <a:lnTo>
                  <a:pt x="2664" y="639"/>
                </a:lnTo>
                <a:lnTo>
                  <a:pt x="2645" y="642"/>
                </a:lnTo>
                <a:lnTo>
                  <a:pt x="2625" y="644"/>
                </a:lnTo>
                <a:lnTo>
                  <a:pt x="2605" y="646"/>
                </a:lnTo>
                <a:lnTo>
                  <a:pt x="2583" y="647"/>
                </a:lnTo>
                <a:lnTo>
                  <a:pt x="2559" y="646"/>
                </a:lnTo>
                <a:lnTo>
                  <a:pt x="2535" y="642"/>
                </a:lnTo>
                <a:lnTo>
                  <a:pt x="2524" y="640"/>
                </a:lnTo>
                <a:lnTo>
                  <a:pt x="2512" y="637"/>
                </a:lnTo>
                <a:lnTo>
                  <a:pt x="2502" y="634"/>
                </a:lnTo>
                <a:lnTo>
                  <a:pt x="2492" y="631"/>
                </a:lnTo>
                <a:lnTo>
                  <a:pt x="2483" y="627"/>
                </a:lnTo>
                <a:lnTo>
                  <a:pt x="2472" y="622"/>
                </a:lnTo>
                <a:lnTo>
                  <a:pt x="2463" y="617"/>
                </a:lnTo>
                <a:lnTo>
                  <a:pt x="2455" y="612"/>
                </a:lnTo>
                <a:lnTo>
                  <a:pt x="2446" y="605"/>
                </a:lnTo>
                <a:lnTo>
                  <a:pt x="2437" y="598"/>
                </a:lnTo>
                <a:lnTo>
                  <a:pt x="2429" y="592"/>
                </a:lnTo>
                <a:lnTo>
                  <a:pt x="2422" y="584"/>
                </a:lnTo>
                <a:lnTo>
                  <a:pt x="2415" y="576"/>
                </a:lnTo>
                <a:lnTo>
                  <a:pt x="2409" y="567"/>
                </a:lnTo>
                <a:lnTo>
                  <a:pt x="2401" y="559"/>
                </a:lnTo>
                <a:lnTo>
                  <a:pt x="2396" y="551"/>
                </a:lnTo>
                <a:lnTo>
                  <a:pt x="2391" y="542"/>
                </a:lnTo>
                <a:lnTo>
                  <a:pt x="2386" y="531"/>
                </a:lnTo>
                <a:lnTo>
                  <a:pt x="2382" y="522"/>
                </a:lnTo>
                <a:lnTo>
                  <a:pt x="2378" y="512"/>
                </a:lnTo>
                <a:lnTo>
                  <a:pt x="2374" y="501"/>
                </a:lnTo>
                <a:lnTo>
                  <a:pt x="2371" y="490"/>
                </a:lnTo>
                <a:lnTo>
                  <a:pt x="2369" y="480"/>
                </a:lnTo>
                <a:lnTo>
                  <a:pt x="2366" y="469"/>
                </a:lnTo>
                <a:lnTo>
                  <a:pt x="2363" y="445"/>
                </a:lnTo>
                <a:lnTo>
                  <a:pt x="2362" y="419"/>
                </a:lnTo>
                <a:lnTo>
                  <a:pt x="2363" y="394"/>
                </a:lnTo>
                <a:lnTo>
                  <a:pt x="2366" y="370"/>
                </a:lnTo>
                <a:lnTo>
                  <a:pt x="2371" y="346"/>
                </a:lnTo>
                <a:lnTo>
                  <a:pt x="2377" y="324"/>
                </a:lnTo>
                <a:lnTo>
                  <a:pt x="2381" y="313"/>
                </a:lnTo>
                <a:lnTo>
                  <a:pt x="2385" y="303"/>
                </a:lnTo>
                <a:lnTo>
                  <a:pt x="2390" y="293"/>
                </a:lnTo>
                <a:lnTo>
                  <a:pt x="2395" y="282"/>
                </a:lnTo>
                <a:lnTo>
                  <a:pt x="2400" y="273"/>
                </a:lnTo>
                <a:lnTo>
                  <a:pt x="2407" y="264"/>
                </a:lnTo>
                <a:lnTo>
                  <a:pt x="2414" y="255"/>
                </a:lnTo>
                <a:lnTo>
                  <a:pt x="2420" y="246"/>
                </a:lnTo>
                <a:lnTo>
                  <a:pt x="2427" y="238"/>
                </a:lnTo>
                <a:lnTo>
                  <a:pt x="2435" y="230"/>
                </a:lnTo>
                <a:lnTo>
                  <a:pt x="2444" y="223"/>
                </a:lnTo>
                <a:lnTo>
                  <a:pt x="2452" y="217"/>
                </a:lnTo>
                <a:lnTo>
                  <a:pt x="2460" y="210"/>
                </a:lnTo>
                <a:lnTo>
                  <a:pt x="2468" y="204"/>
                </a:lnTo>
                <a:lnTo>
                  <a:pt x="2477" y="199"/>
                </a:lnTo>
                <a:lnTo>
                  <a:pt x="2487" y="195"/>
                </a:lnTo>
                <a:lnTo>
                  <a:pt x="2497" y="191"/>
                </a:lnTo>
                <a:lnTo>
                  <a:pt x="2507" y="187"/>
                </a:lnTo>
                <a:lnTo>
                  <a:pt x="2518" y="185"/>
                </a:lnTo>
                <a:lnTo>
                  <a:pt x="2528" y="182"/>
                </a:lnTo>
                <a:lnTo>
                  <a:pt x="2539" y="179"/>
                </a:lnTo>
                <a:lnTo>
                  <a:pt x="2549" y="178"/>
                </a:lnTo>
                <a:lnTo>
                  <a:pt x="2562" y="177"/>
                </a:lnTo>
                <a:lnTo>
                  <a:pt x="2573" y="177"/>
                </a:lnTo>
                <a:lnTo>
                  <a:pt x="2585" y="177"/>
                </a:lnTo>
                <a:lnTo>
                  <a:pt x="2597" y="178"/>
                </a:lnTo>
                <a:lnTo>
                  <a:pt x="2608" y="181"/>
                </a:lnTo>
                <a:lnTo>
                  <a:pt x="2619" y="183"/>
                </a:lnTo>
                <a:lnTo>
                  <a:pt x="2630" y="185"/>
                </a:lnTo>
                <a:lnTo>
                  <a:pt x="2640" y="188"/>
                </a:lnTo>
                <a:lnTo>
                  <a:pt x="2650" y="192"/>
                </a:lnTo>
                <a:lnTo>
                  <a:pt x="2659" y="196"/>
                </a:lnTo>
                <a:lnTo>
                  <a:pt x="2669" y="201"/>
                </a:lnTo>
                <a:lnTo>
                  <a:pt x="2677" y="206"/>
                </a:lnTo>
                <a:lnTo>
                  <a:pt x="2685" y="212"/>
                </a:lnTo>
                <a:lnTo>
                  <a:pt x="2693" y="220"/>
                </a:lnTo>
                <a:lnTo>
                  <a:pt x="2700" y="227"/>
                </a:lnTo>
                <a:lnTo>
                  <a:pt x="2708" y="234"/>
                </a:lnTo>
                <a:lnTo>
                  <a:pt x="2714" y="242"/>
                </a:lnTo>
                <a:lnTo>
                  <a:pt x="2721" y="251"/>
                </a:lnTo>
                <a:lnTo>
                  <a:pt x="2729" y="266"/>
                </a:lnTo>
                <a:lnTo>
                  <a:pt x="2737" y="281"/>
                </a:lnTo>
                <a:lnTo>
                  <a:pt x="2744" y="298"/>
                </a:lnTo>
                <a:lnTo>
                  <a:pt x="2749" y="314"/>
                </a:lnTo>
                <a:lnTo>
                  <a:pt x="2753" y="332"/>
                </a:lnTo>
                <a:lnTo>
                  <a:pt x="2756" y="349"/>
                </a:lnTo>
                <a:lnTo>
                  <a:pt x="2758" y="369"/>
                </a:lnTo>
                <a:lnTo>
                  <a:pt x="2759" y="388"/>
                </a:lnTo>
                <a:lnTo>
                  <a:pt x="2758" y="400"/>
                </a:lnTo>
                <a:lnTo>
                  <a:pt x="2758" y="410"/>
                </a:lnTo>
                <a:lnTo>
                  <a:pt x="2757" y="419"/>
                </a:lnTo>
                <a:lnTo>
                  <a:pt x="2755" y="427"/>
                </a:lnTo>
                <a:close/>
                <a:moveTo>
                  <a:pt x="2441" y="368"/>
                </a:moveTo>
                <a:lnTo>
                  <a:pt x="2680" y="368"/>
                </a:lnTo>
                <a:lnTo>
                  <a:pt x="2680" y="355"/>
                </a:lnTo>
                <a:lnTo>
                  <a:pt x="2679" y="344"/>
                </a:lnTo>
                <a:lnTo>
                  <a:pt x="2677" y="332"/>
                </a:lnTo>
                <a:lnTo>
                  <a:pt x="2675" y="321"/>
                </a:lnTo>
                <a:lnTo>
                  <a:pt x="2672" y="311"/>
                </a:lnTo>
                <a:lnTo>
                  <a:pt x="2668" y="301"/>
                </a:lnTo>
                <a:lnTo>
                  <a:pt x="2663" y="292"/>
                </a:lnTo>
                <a:lnTo>
                  <a:pt x="2657" y="282"/>
                </a:lnTo>
                <a:lnTo>
                  <a:pt x="2650" y="271"/>
                </a:lnTo>
                <a:lnTo>
                  <a:pt x="2641" y="262"/>
                </a:lnTo>
                <a:lnTo>
                  <a:pt x="2632" y="254"/>
                </a:lnTo>
                <a:lnTo>
                  <a:pt x="2620" y="247"/>
                </a:lnTo>
                <a:lnTo>
                  <a:pt x="2609" y="242"/>
                </a:lnTo>
                <a:lnTo>
                  <a:pt x="2596" y="239"/>
                </a:lnTo>
                <a:lnTo>
                  <a:pt x="2581" y="237"/>
                </a:lnTo>
                <a:lnTo>
                  <a:pt x="2567" y="236"/>
                </a:lnTo>
                <a:lnTo>
                  <a:pt x="2552" y="237"/>
                </a:lnTo>
                <a:lnTo>
                  <a:pt x="2540" y="239"/>
                </a:lnTo>
                <a:lnTo>
                  <a:pt x="2528" y="242"/>
                </a:lnTo>
                <a:lnTo>
                  <a:pt x="2515" y="247"/>
                </a:lnTo>
                <a:lnTo>
                  <a:pt x="2504" y="254"/>
                </a:lnTo>
                <a:lnTo>
                  <a:pt x="2494" y="261"/>
                </a:lnTo>
                <a:lnTo>
                  <a:pt x="2485" y="270"/>
                </a:lnTo>
                <a:lnTo>
                  <a:pt x="2475" y="280"/>
                </a:lnTo>
                <a:lnTo>
                  <a:pt x="2469" y="290"/>
                </a:lnTo>
                <a:lnTo>
                  <a:pt x="2463" y="300"/>
                </a:lnTo>
                <a:lnTo>
                  <a:pt x="2458" y="310"/>
                </a:lnTo>
                <a:lnTo>
                  <a:pt x="2454" y="320"/>
                </a:lnTo>
                <a:lnTo>
                  <a:pt x="2450" y="332"/>
                </a:lnTo>
                <a:lnTo>
                  <a:pt x="2446" y="343"/>
                </a:lnTo>
                <a:lnTo>
                  <a:pt x="2444" y="355"/>
                </a:lnTo>
                <a:lnTo>
                  <a:pt x="2441" y="368"/>
                </a:lnTo>
                <a:close/>
                <a:moveTo>
                  <a:pt x="2860" y="637"/>
                </a:moveTo>
                <a:lnTo>
                  <a:pt x="2860" y="309"/>
                </a:lnTo>
                <a:lnTo>
                  <a:pt x="2860" y="280"/>
                </a:lnTo>
                <a:lnTo>
                  <a:pt x="2859" y="250"/>
                </a:lnTo>
                <a:lnTo>
                  <a:pt x="2858" y="220"/>
                </a:lnTo>
                <a:lnTo>
                  <a:pt x="2856" y="188"/>
                </a:lnTo>
                <a:lnTo>
                  <a:pt x="2929" y="188"/>
                </a:lnTo>
                <a:lnTo>
                  <a:pt x="2933" y="262"/>
                </a:lnTo>
                <a:lnTo>
                  <a:pt x="2935" y="262"/>
                </a:lnTo>
                <a:lnTo>
                  <a:pt x="2940" y="254"/>
                </a:lnTo>
                <a:lnTo>
                  <a:pt x="2945" y="245"/>
                </a:lnTo>
                <a:lnTo>
                  <a:pt x="2951" y="237"/>
                </a:lnTo>
                <a:lnTo>
                  <a:pt x="2958" y="230"/>
                </a:lnTo>
                <a:lnTo>
                  <a:pt x="2964" y="223"/>
                </a:lnTo>
                <a:lnTo>
                  <a:pt x="2973" y="217"/>
                </a:lnTo>
                <a:lnTo>
                  <a:pt x="2981" y="210"/>
                </a:lnTo>
                <a:lnTo>
                  <a:pt x="2989" y="204"/>
                </a:lnTo>
                <a:lnTo>
                  <a:pt x="3000" y="198"/>
                </a:lnTo>
                <a:lnTo>
                  <a:pt x="3011" y="193"/>
                </a:lnTo>
                <a:lnTo>
                  <a:pt x="3022" y="188"/>
                </a:lnTo>
                <a:lnTo>
                  <a:pt x="3033" y="185"/>
                </a:lnTo>
                <a:lnTo>
                  <a:pt x="3046" y="182"/>
                </a:lnTo>
                <a:lnTo>
                  <a:pt x="3058" y="179"/>
                </a:lnTo>
                <a:lnTo>
                  <a:pt x="3070" y="177"/>
                </a:lnTo>
                <a:lnTo>
                  <a:pt x="3084" y="177"/>
                </a:lnTo>
                <a:lnTo>
                  <a:pt x="3098" y="178"/>
                </a:lnTo>
                <a:lnTo>
                  <a:pt x="3112" y="179"/>
                </a:lnTo>
                <a:lnTo>
                  <a:pt x="3126" y="183"/>
                </a:lnTo>
                <a:lnTo>
                  <a:pt x="3139" y="187"/>
                </a:lnTo>
                <a:lnTo>
                  <a:pt x="3151" y="192"/>
                </a:lnTo>
                <a:lnTo>
                  <a:pt x="3163" y="199"/>
                </a:lnTo>
                <a:lnTo>
                  <a:pt x="3174" y="206"/>
                </a:lnTo>
                <a:lnTo>
                  <a:pt x="3185" y="215"/>
                </a:lnTo>
                <a:lnTo>
                  <a:pt x="3192" y="222"/>
                </a:lnTo>
                <a:lnTo>
                  <a:pt x="3199" y="229"/>
                </a:lnTo>
                <a:lnTo>
                  <a:pt x="3205" y="236"/>
                </a:lnTo>
                <a:lnTo>
                  <a:pt x="3210" y="244"/>
                </a:lnTo>
                <a:lnTo>
                  <a:pt x="3215" y="251"/>
                </a:lnTo>
                <a:lnTo>
                  <a:pt x="3219" y="261"/>
                </a:lnTo>
                <a:lnTo>
                  <a:pt x="3223" y="269"/>
                </a:lnTo>
                <a:lnTo>
                  <a:pt x="3228" y="279"/>
                </a:lnTo>
                <a:lnTo>
                  <a:pt x="3231" y="289"/>
                </a:lnTo>
                <a:lnTo>
                  <a:pt x="3234" y="299"/>
                </a:lnTo>
                <a:lnTo>
                  <a:pt x="3236" y="309"/>
                </a:lnTo>
                <a:lnTo>
                  <a:pt x="3238" y="320"/>
                </a:lnTo>
                <a:lnTo>
                  <a:pt x="3241" y="344"/>
                </a:lnTo>
                <a:lnTo>
                  <a:pt x="3242" y="369"/>
                </a:lnTo>
                <a:lnTo>
                  <a:pt x="3242" y="637"/>
                </a:lnTo>
                <a:lnTo>
                  <a:pt x="3160" y="637"/>
                </a:lnTo>
                <a:lnTo>
                  <a:pt x="3160" y="378"/>
                </a:lnTo>
                <a:lnTo>
                  <a:pt x="3160" y="362"/>
                </a:lnTo>
                <a:lnTo>
                  <a:pt x="3159" y="346"/>
                </a:lnTo>
                <a:lnTo>
                  <a:pt x="3157" y="333"/>
                </a:lnTo>
                <a:lnTo>
                  <a:pt x="3154" y="319"/>
                </a:lnTo>
                <a:lnTo>
                  <a:pt x="3150" y="307"/>
                </a:lnTo>
                <a:lnTo>
                  <a:pt x="3145" y="297"/>
                </a:lnTo>
                <a:lnTo>
                  <a:pt x="3140" y="286"/>
                </a:lnTo>
                <a:lnTo>
                  <a:pt x="3134" y="277"/>
                </a:lnTo>
                <a:lnTo>
                  <a:pt x="3127" y="270"/>
                </a:lnTo>
                <a:lnTo>
                  <a:pt x="3120" y="263"/>
                </a:lnTo>
                <a:lnTo>
                  <a:pt x="3111" y="258"/>
                </a:lnTo>
                <a:lnTo>
                  <a:pt x="3102" y="253"/>
                </a:lnTo>
                <a:lnTo>
                  <a:pt x="3092" y="249"/>
                </a:lnTo>
                <a:lnTo>
                  <a:pt x="3081" y="246"/>
                </a:lnTo>
                <a:lnTo>
                  <a:pt x="3069" y="244"/>
                </a:lnTo>
                <a:lnTo>
                  <a:pt x="3056" y="244"/>
                </a:lnTo>
                <a:lnTo>
                  <a:pt x="3047" y="244"/>
                </a:lnTo>
                <a:lnTo>
                  <a:pt x="3037" y="245"/>
                </a:lnTo>
                <a:lnTo>
                  <a:pt x="3028" y="247"/>
                </a:lnTo>
                <a:lnTo>
                  <a:pt x="3020" y="250"/>
                </a:lnTo>
                <a:lnTo>
                  <a:pt x="3012" y="254"/>
                </a:lnTo>
                <a:lnTo>
                  <a:pt x="3004" y="258"/>
                </a:lnTo>
                <a:lnTo>
                  <a:pt x="2995" y="263"/>
                </a:lnTo>
                <a:lnTo>
                  <a:pt x="2988" y="268"/>
                </a:lnTo>
                <a:lnTo>
                  <a:pt x="2981" y="274"/>
                </a:lnTo>
                <a:lnTo>
                  <a:pt x="2974" y="281"/>
                </a:lnTo>
                <a:lnTo>
                  <a:pt x="2968" y="289"/>
                </a:lnTo>
                <a:lnTo>
                  <a:pt x="2962" y="296"/>
                </a:lnTo>
                <a:lnTo>
                  <a:pt x="2958" y="303"/>
                </a:lnTo>
                <a:lnTo>
                  <a:pt x="2953" y="311"/>
                </a:lnTo>
                <a:lnTo>
                  <a:pt x="2950" y="319"/>
                </a:lnTo>
                <a:lnTo>
                  <a:pt x="2947" y="329"/>
                </a:lnTo>
                <a:lnTo>
                  <a:pt x="2945" y="337"/>
                </a:lnTo>
                <a:lnTo>
                  <a:pt x="2943" y="346"/>
                </a:lnTo>
                <a:lnTo>
                  <a:pt x="2942" y="356"/>
                </a:lnTo>
                <a:lnTo>
                  <a:pt x="2942" y="367"/>
                </a:lnTo>
                <a:lnTo>
                  <a:pt x="2942" y="637"/>
                </a:lnTo>
                <a:lnTo>
                  <a:pt x="2860" y="637"/>
                </a:lnTo>
                <a:close/>
                <a:moveTo>
                  <a:pt x="3680" y="559"/>
                </a:moveTo>
                <a:lnTo>
                  <a:pt x="3694" y="620"/>
                </a:lnTo>
                <a:lnTo>
                  <a:pt x="3681" y="627"/>
                </a:lnTo>
                <a:lnTo>
                  <a:pt x="3666" y="632"/>
                </a:lnTo>
                <a:lnTo>
                  <a:pt x="3651" y="636"/>
                </a:lnTo>
                <a:lnTo>
                  <a:pt x="3635" y="640"/>
                </a:lnTo>
                <a:lnTo>
                  <a:pt x="3619" y="643"/>
                </a:lnTo>
                <a:lnTo>
                  <a:pt x="3602" y="646"/>
                </a:lnTo>
                <a:lnTo>
                  <a:pt x="3584" y="647"/>
                </a:lnTo>
                <a:lnTo>
                  <a:pt x="3566" y="648"/>
                </a:lnTo>
                <a:lnTo>
                  <a:pt x="3541" y="647"/>
                </a:lnTo>
                <a:lnTo>
                  <a:pt x="3517" y="643"/>
                </a:lnTo>
                <a:lnTo>
                  <a:pt x="3506" y="641"/>
                </a:lnTo>
                <a:lnTo>
                  <a:pt x="3495" y="638"/>
                </a:lnTo>
                <a:lnTo>
                  <a:pt x="3484" y="635"/>
                </a:lnTo>
                <a:lnTo>
                  <a:pt x="3474" y="631"/>
                </a:lnTo>
                <a:lnTo>
                  <a:pt x="3464" y="627"/>
                </a:lnTo>
                <a:lnTo>
                  <a:pt x="3455" y="623"/>
                </a:lnTo>
                <a:lnTo>
                  <a:pt x="3445" y="618"/>
                </a:lnTo>
                <a:lnTo>
                  <a:pt x="3436" y="612"/>
                </a:lnTo>
                <a:lnTo>
                  <a:pt x="3427" y="605"/>
                </a:lnTo>
                <a:lnTo>
                  <a:pt x="3419" y="599"/>
                </a:lnTo>
                <a:lnTo>
                  <a:pt x="3410" y="592"/>
                </a:lnTo>
                <a:lnTo>
                  <a:pt x="3403" y="584"/>
                </a:lnTo>
                <a:lnTo>
                  <a:pt x="3395" y="576"/>
                </a:lnTo>
                <a:lnTo>
                  <a:pt x="3389" y="567"/>
                </a:lnTo>
                <a:lnTo>
                  <a:pt x="3382" y="559"/>
                </a:lnTo>
                <a:lnTo>
                  <a:pt x="3377" y="550"/>
                </a:lnTo>
                <a:lnTo>
                  <a:pt x="3370" y="541"/>
                </a:lnTo>
                <a:lnTo>
                  <a:pt x="3365" y="531"/>
                </a:lnTo>
                <a:lnTo>
                  <a:pt x="3361" y="521"/>
                </a:lnTo>
                <a:lnTo>
                  <a:pt x="3357" y="511"/>
                </a:lnTo>
                <a:lnTo>
                  <a:pt x="3354" y="500"/>
                </a:lnTo>
                <a:lnTo>
                  <a:pt x="3351" y="489"/>
                </a:lnTo>
                <a:lnTo>
                  <a:pt x="3348" y="478"/>
                </a:lnTo>
                <a:lnTo>
                  <a:pt x="3346" y="467"/>
                </a:lnTo>
                <a:lnTo>
                  <a:pt x="3343" y="442"/>
                </a:lnTo>
                <a:lnTo>
                  <a:pt x="3342" y="417"/>
                </a:lnTo>
                <a:lnTo>
                  <a:pt x="3342" y="404"/>
                </a:lnTo>
                <a:lnTo>
                  <a:pt x="3343" y="391"/>
                </a:lnTo>
                <a:lnTo>
                  <a:pt x="3344" y="379"/>
                </a:lnTo>
                <a:lnTo>
                  <a:pt x="3346" y="367"/>
                </a:lnTo>
                <a:lnTo>
                  <a:pt x="3348" y="355"/>
                </a:lnTo>
                <a:lnTo>
                  <a:pt x="3351" y="344"/>
                </a:lnTo>
                <a:lnTo>
                  <a:pt x="3354" y="333"/>
                </a:lnTo>
                <a:lnTo>
                  <a:pt x="3358" y="321"/>
                </a:lnTo>
                <a:lnTo>
                  <a:pt x="3363" y="311"/>
                </a:lnTo>
                <a:lnTo>
                  <a:pt x="3367" y="301"/>
                </a:lnTo>
                <a:lnTo>
                  <a:pt x="3373" y="291"/>
                </a:lnTo>
                <a:lnTo>
                  <a:pt x="3379" y="281"/>
                </a:lnTo>
                <a:lnTo>
                  <a:pt x="3386" y="272"/>
                </a:lnTo>
                <a:lnTo>
                  <a:pt x="3393" y="263"/>
                </a:lnTo>
                <a:lnTo>
                  <a:pt x="3400" y="254"/>
                </a:lnTo>
                <a:lnTo>
                  <a:pt x="3408" y="245"/>
                </a:lnTo>
                <a:lnTo>
                  <a:pt x="3417" y="237"/>
                </a:lnTo>
                <a:lnTo>
                  <a:pt x="3425" y="230"/>
                </a:lnTo>
                <a:lnTo>
                  <a:pt x="3434" y="223"/>
                </a:lnTo>
                <a:lnTo>
                  <a:pt x="3443" y="215"/>
                </a:lnTo>
                <a:lnTo>
                  <a:pt x="3454" y="210"/>
                </a:lnTo>
                <a:lnTo>
                  <a:pt x="3464" y="204"/>
                </a:lnTo>
                <a:lnTo>
                  <a:pt x="3474" y="199"/>
                </a:lnTo>
                <a:lnTo>
                  <a:pt x="3484" y="195"/>
                </a:lnTo>
                <a:lnTo>
                  <a:pt x="3496" y="191"/>
                </a:lnTo>
                <a:lnTo>
                  <a:pt x="3507" y="188"/>
                </a:lnTo>
                <a:lnTo>
                  <a:pt x="3519" y="185"/>
                </a:lnTo>
                <a:lnTo>
                  <a:pt x="3532" y="183"/>
                </a:lnTo>
                <a:lnTo>
                  <a:pt x="3544" y="181"/>
                </a:lnTo>
                <a:lnTo>
                  <a:pt x="3556" y="179"/>
                </a:lnTo>
                <a:lnTo>
                  <a:pt x="3570" y="178"/>
                </a:lnTo>
                <a:lnTo>
                  <a:pt x="3583" y="178"/>
                </a:lnTo>
                <a:lnTo>
                  <a:pt x="3599" y="178"/>
                </a:lnTo>
                <a:lnTo>
                  <a:pt x="3616" y="179"/>
                </a:lnTo>
                <a:lnTo>
                  <a:pt x="3631" y="182"/>
                </a:lnTo>
                <a:lnTo>
                  <a:pt x="3646" y="185"/>
                </a:lnTo>
                <a:lnTo>
                  <a:pt x="3659" y="188"/>
                </a:lnTo>
                <a:lnTo>
                  <a:pt x="3672" y="192"/>
                </a:lnTo>
                <a:lnTo>
                  <a:pt x="3685" y="196"/>
                </a:lnTo>
                <a:lnTo>
                  <a:pt x="3696" y="201"/>
                </a:lnTo>
                <a:lnTo>
                  <a:pt x="3678" y="265"/>
                </a:lnTo>
                <a:lnTo>
                  <a:pt x="3667" y="260"/>
                </a:lnTo>
                <a:lnTo>
                  <a:pt x="3656" y="256"/>
                </a:lnTo>
                <a:lnTo>
                  <a:pt x="3646" y="251"/>
                </a:lnTo>
                <a:lnTo>
                  <a:pt x="3633" y="248"/>
                </a:lnTo>
                <a:lnTo>
                  <a:pt x="3622" y="246"/>
                </a:lnTo>
                <a:lnTo>
                  <a:pt x="3609" y="244"/>
                </a:lnTo>
                <a:lnTo>
                  <a:pt x="3596" y="243"/>
                </a:lnTo>
                <a:lnTo>
                  <a:pt x="3583" y="243"/>
                </a:lnTo>
                <a:lnTo>
                  <a:pt x="3565" y="244"/>
                </a:lnTo>
                <a:lnTo>
                  <a:pt x="3548" y="246"/>
                </a:lnTo>
                <a:lnTo>
                  <a:pt x="3532" y="250"/>
                </a:lnTo>
                <a:lnTo>
                  <a:pt x="3516" y="256"/>
                </a:lnTo>
                <a:lnTo>
                  <a:pt x="3502" y="263"/>
                </a:lnTo>
                <a:lnTo>
                  <a:pt x="3489" y="271"/>
                </a:lnTo>
                <a:lnTo>
                  <a:pt x="3476" y="281"/>
                </a:lnTo>
                <a:lnTo>
                  <a:pt x="3465" y="294"/>
                </a:lnTo>
                <a:lnTo>
                  <a:pt x="3456" y="305"/>
                </a:lnTo>
                <a:lnTo>
                  <a:pt x="3447" y="318"/>
                </a:lnTo>
                <a:lnTo>
                  <a:pt x="3440" y="332"/>
                </a:lnTo>
                <a:lnTo>
                  <a:pt x="3434" y="346"/>
                </a:lnTo>
                <a:lnTo>
                  <a:pt x="3430" y="362"/>
                </a:lnTo>
                <a:lnTo>
                  <a:pt x="3427" y="378"/>
                </a:lnTo>
                <a:lnTo>
                  <a:pt x="3425" y="396"/>
                </a:lnTo>
                <a:lnTo>
                  <a:pt x="3424" y="413"/>
                </a:lnTo>
                <a:lnTo>
                  <a:pt x="3425" y="432"/>
                </a:lnTo>
                <a:lnTo>
                  <a:pt x="3427" y="449"/>
                </a:lnTo>
                <a:lnTo>
                  <a:pt x="3430" y="467"/>
                </a:lnTo>
                <a:lnTo>
                  <a:pt x="3435" y="482"/>
                </a:lnTo>
                <a:lnTo>
                  <a:pt x="3441" y="496"/>
                </a:lnTo>
                <a:lnTo>
                  <a:pt x="3449" y="511"/>
                </a:lnTo>
                <a:lnTo>
                  <a:pt x="3458" y="523"/>
                </a:lnTo>
                <a:lnTo>
                  <a:pt x="3468" y="535"/>
                </a:lnTo>
                <a:lnTo>
                  <a:pt x="3479" y="546"/>
                </a:lnTo>
                <a:lnTo>
                  <a:pt x="3492" y="555"/>
                </a:lnTo>
                <a:lnTo>
                  <a:pt x="3505" y="563"/>
                </a:lnTo>
                <a:lnTo>
                  <a:pt x="3518" y="569"/>
                </a:lnTo>
                <a:lnTo>
                  <a:pt x="3533" y="575"/>
                </a:lnTo>
                <a:lnTo>
                  <a:pt x="3548" y="579"/>
                </a:lnTo>
                <a:lnTo>
                  <a:pt x="3564" y="581"/>
                </a:lnTo>
                <a:lnTo>
                  <a:pt x="3580" y="581"/>
                </a:lnTo>
                <a:lnTo>
                  <a:pt x="3592" y="581"/>
                </a:lnTo>
                <a:lnTo>
                  <a:pt x="3605" y="580"/>
                </a:lnTo>
                <a:lnTo>
                  <a:pt x="3618" y="578"/>
                </a:lnTo>
                <a:lnTo>
                  <a:pt x="3630" y="576"/>
                </a:lnTo>
                <a:lnTo>
                  <a:pt x="3643" y="572"/>
                </a:lnTo>
                <a:lnTo>
                  <a:pt x="3655" y="568"/>
                </a:lnTo>
                <a:lnTo>
                  <a:pt x="3667" y="564"/>
                </a:lnTo>
                <a:lnTo>
                  <a:pt x="3680" y="559"/>
                </a:lnTo>
                <a:close/>
                <a:moveTo>
                  <a:pt x="4149" y="427"/>
                </a:moveTo>
                <a:lnTo>
                  <a:pt x="3836" y="426"/>
                </a:lnTo>
                <a:lnTo>
                  <a:pt x="3837" y="445"/>
                </a:lnTo>
                <a:lnTo>
                  <a:pt x="3840" y="463"/>
                </a:lnTo>
                <a:lnTo>
                  <a:pt x="3843" y="480"/>
                </a:lnTo>
                <a:lnTo>
                  <a:pt x="3848" y="495"/>
                </a:lnTo>
                <a:lnTo>
                  <a:pt x="3855" y="510"/>
                </a:lnTo>
                <a:lnTo>
                  <a:pt x="3864" y="523"/>
                </a:lnTo>
                <a:lnTo>
                  <a:pt x="3873" y="535"/>
                </a:lnTo>
                <a:lnTo>
                  <a:pt x="3883" y="546"/>
                </a:lnTo>
                <a:lnTo>
                  <a:pt x="3893" y="554"/>
                </a:lnTo>
                <a:lnTo>
                  <a:pt x="3905" y="562"/>
                </a:lnTo>
                <a:lnTo>
                  <a:pt x="3917" y="568"/>
                </a:lnTo>
                <a:lnTo>
                  <a:pt x="3929" y="573"/>
                </a:lnTo>
                <a:lnTo>
                  <a:pt x="3943" y="577"/>
                </a:lnTo>
                <a:lnTo>
                  <a:pt x="3958" y="580"/>
                </a:lnTo>
                <a:lnTo>
                  <a:pt x="3973" y="582"/>
                </a:lnTo>
                <a:lnTo>
                  <a:pt x="3989" y="582"/>
                </a:lnTo>
                <a:lnTo>
                  <a:pt x="4006" y="582"/>
                </a:lnTo>
                <a:lnTo>
                  <a:pt x="4023" y="581"/>
                </a:lnTo>
                <a:lnTo>
                  <a:pt x="4038" y="579"/>
                </a:lnTo>
                <a:lnTo>
                  <a:pt x="4055" y="577"/>
                </a:lnTo>
                <a:lnTo>
                  <a:pt x="4070" y="573"/>
                </a:lnTo>
                <a:lnTo>
                  <a:pt x="4084" y="569"/>
                </a:lnTo>
                <a:lnTo>
                  <a:pt x="4099" y="564"/>
                </a:lnTo>
                <a:lnTo>
                  <a:pt x="4113" y="559"/>
                </a:lnTo>
                <a:lnTo>
                  <a:pt x="4127" y="618"/>
                </a:lnTo>
                <a:lnTo>
                  <a:pt x="4111" y="624"/>
                </a:lnTo>
                <a:lnTo>
                  <a:pt x="4095" y="630"/>
                </a:lnTo>
                <a:lnTo>
                  <a:pt x="4077" y="635"/>
                </a:lnTo>
                <a:lnTo>
                  <a:pt x="4059" y="639"/>
                </a:lnTo>
                <a:lnTo>
                  <a:pt x="4039" y="642"/>
                </a:lnTo>
                <a:lnTo>
                  <a:pt x="4020" y="644"/>
                </a:lnTo>
                <a:lnTo>
                  <a:pt x="3999" y="646"/>
                </a:lnTo>
                <a:lnTo>
                  <a:pt x="3978" y="647"/>
                </a:lnTo>
                <a:lnTo>
                  <a:pt x="3953" y="646"/>
                </a:lnTo>
                <a:lnTo>
                  <a:pt x="3929" y="642"/>
                </a:lnTo>
                <a:lnTo>
                  <a:pt x="3918" y="640"/>
                </a:lnTo>
                <a:lnTo>
                  <a:pt x="3907" y="637"/>
                </a:lnTo>
                <a:lnTo>
                  <a:pt x="3896" y="634"/>
                </a:lnTo>
                <a:lnTo>
                  <a:pt x="3886" y="631"/>
                </a:lnTo>
                <a:lnTo>
                  <a:pt x="3877" y="627"/>
                </a:lnTo>
                <a:lnTo>
                  <a:pt x="3867" y="622"/>
                </a:lnTo>
                <a:lnTo>
                  <a:pt x="3857" y="617"/>
                </a:lnTo>
                <a:lnTo>
                  <a:pt x="3849" y="612"/>
                </a:lnTo>
                <a:lnTo>
                  <a:pt x="3840" y="605"/>
                </a:lnTo>
                <a:lnTo>
                  <a:pt x="3832" y="598"/>
                </a:lnTo>
                <a:lnTo>
                  <a:pt x="3823" y="592"/>
                </a:lnTo>
                <a:lnTo>
                  <a:pt x="3816" y="584"/>
                </a:lnTo>
                <a:lnTo>
                  <a:pt x="3809" y="576"/>
                </a:lnTo>
                <a:lnTo>
                  <a:pt x="3803" y="567"/>
                </a:lnTo>
                <a:lnTo>
                  <a:pt x="3796" y="559"/>
                </a:lnTo>
                <a:lnTo>
                  <a:pt x="3791" y="551"/>
                </a:lnTo>
                <a:lnTo>
                  <a:pt x="3785" y="542"/>
                </a:lnTo>
                <a:lnTo>
                  <a:pt x="3780" y="531"/>
                </a:lnTo>
                <a:lnTo>
                  <a:pt x="3776" y="522"/>
                </a:lnTo>
                <a:lnTo>
                  <a:pt x="3772" y="512"/>
                </a:lnTo>
                <a:lnTo>
                  <a:pt x="3768" y="501"/>
                </a:lnTo>
                <a:lnTo>
                  <a:pt x="3765" y="490"/>
                </a:lnTo>
                <a:lnTo>
                  <a:pt x="3763" y="480"/>
                </a:lnTo>
                <a:lnTo>
                  <a:pt x="3761" y="469"/>
                </a:lnTo>
                <a:lnTo>
                  <a:pt x="3758" y="445"/>
                </a:lnTo>
                <a:lnTo>
                  <a:pt x="3757" y="419"/>
                </a:lnTo>
                <a:lnTo>
                  <a:pt x="3758" y="394"/>
                </a:lnTo>
                <a:lnTo>
                  <a:pt x="3761" y="370"/>
                </a:lnTo>
                <a:lnTo>
                  <a:pt x="3765" y="346"/>
                </a:lnTo>
                <a:lnTo>
                  <a:pt x="3771" y="324"/>
                </a:lnTo>
                <a:lnTo>
                  <a:pt x="3775" y="313"/>
                </a:lnTo>
                <a:lnTo>
                  <a:pt x="3779" y="303"/>
                </a:lnTo>
                <a:lnTo>
                  <a:pt x="3784" y="293"/>
                </a:lnTo>
                <a:lnTo>
                  <a:pt x="3790" y="282"/>
                </a:lnTo>
                <a:lnTo>
                  <a:pt x="3795" y="273"/>
                </a:lnTo>
                <a:lnTo>
                  <a:pt x="3801" y="264"/>
                </a:lnTo>
                <a:lnTo>
                  <a:pt x="3808" y="255"/>
                </a:lnTo>
                <a:lnTo>
                  <a:pt x="3814" y="246"/>
                </a:lnTo>
                <a:lnTo>
                  <a:pt x="3821" y="238"/>
                </a:lnTo>
                <a:lnTo>
                  <a:pt x="3830" y="230"/>
                </a:lnTo>
                <a:lnTo>
                  <a:pt x="3838" y="223"/>
                </a:lnTo>
                <a:lnTo>
                  <a:pt x="3846" y="217"/>
                </a:lnTo>
                <a:lnTo>
                  <a:pt x="3854" y="210"/>
                </a:lnTo>
                <a:lnTo>
                  <a:pt x="3863" y="204"/>
                </a:lnTo>
                <a:lnTo>
                  <a:pt x="3872" y="199"/>
                </a:lnTo>
                <a:lnTo>
                  <a:pt x="3881" y="195"/>
                </a:lnTo>
                <a:lnTo>
                  <a:pt x="3891" y="191"/>
                </a:lnTo>
                <a:lnTo>
                  <a:pt x="3902" y="187"/>
                </a:lnTo>
                <a:lnTo>
                  <a:pt x="3912" y="185"/>
                </a:lnTo>
                <a:lnTo>
                  <a:pt x="3922" y="182"/>
                </a:lnTo>
                <a:lnTo>
                  <a:pt x="3933" y="179"/>
                </a:lnTo>
                <a:lnTo>
                  <a:pt x="3944" y="178"/>
                </a:lnTo>
                <a:lnTo>
                  <a:pt x="3956" y="177"/>
                </a:lnTo>
                <a:lnTo>
                  <a:pt x="3967" y="177"/>
                </a:lnTo>
                <a:lnTo>
                  <a:pt x="3980" y="177"/>
                </a:lnTo>
                <a:lnTo>
                  <a:pt x="3991" y="178"/>
                </a:lnTo>
                <a:lnTo>
                  <a:pt x="4002" y="181"/>
                </a:lnTo>
                <a:lnTo>
                  <a:pt x="4014" y="183"/>
                </a:lnTo>
                <a:lnTo>
                  <a:pt x="4024" y="185"/>
                </a:lnTo>
                <a:lnTo>
                  <a:pt x="4034" y="188"/>
                </a:lnTo>
                <a:lnTo>
                  <a:pt x="4044" y="192"/>
                </a:lnTo>
                <a:lnTo>
                  <a:pt x="4054" y="196"/>
                </a:lnTo>
                <a:lnTo>
                  <a:pt x="4063" y="201"/>
                </a:lnTo>
                <a:lnTo>
                  <a:pt x="4071" y="206"/>
                </a:lnTo>
                <a:lnTo>
                  <a:pt x="4079" y="212"/>
                </a:lnTo>
                <a:lnTo>
                  <a:pt x="4088" y="220"/>
                </a:lnTo>
                <a:lnTo>
                  <a:pt x="4095" y="227"/>
                </a:lnTo>
                <a:lnTo>
                  <a:pt x="4102" y="234"/>
                </a:lnTo>
                <a:lnTo>
                  <a:pt x="4108" y="242"/>
                </a:lnTo>
                <a:lnTo>
                  <a:pt x="4115" y="251"/>
                </a:lnTo>
                <a:lnTo>
                  <a:pt x="4124" y="266"/>
                </a:lnTo>
                <a:lnTo>
                  <a:pt x="4132" y="281"/>
                </a:lnTo>
                <a:lnTo>
                  <a:pt x="4138" y="298"/>
                </a:lnTo>
                <a:lnTo>
                  <a:pt x="4143" y="314"/>
                </a:lnTo>
                <a:lnTo>
                  <a:pt x="4147" y="332"/>
                </a:lnTo>
                <a:lnTo>
                  <a:pt x="4150" y="349"/>
                </a:lnTo>
                <a:lnTo>
                  <a:pt x="4152" y="369"/>
                </a:lnTo>
                <a:lnTo>
                  <a:pt x="4153" y="388"/>
                </a:lnTo>
                <a:lnTo>
                  <a:pt x="4152" y="400"/>
                </a:lnTo>
                <a:lnTo>
                  <a:pt x="4152" y="410"/>
                </a:lnTo>
                <a:lnTo>
                  <a:pt x="4151" y="419"/>
                </a:lnTo>
                <a:lnTo>
                  <a:pt x="4149" y="427"/>
                </a:lnTo>
                <a:close/>
                <a:moveTo>
                  <a:pt x="3836" y="368"/>
                </a:moveTo>
                <a:lnTo>
                  <a:pt x="4074" y="368"/>
                </a:lnTo>
                <a:lnTo>
                  <a:pt x="4074" y="355"/>
                </a:lnTo>
                <a:lnTo>
                  <a:pt x="4073" y="344"/>
                </a:lnTo>
                <a:lnTo>
                  <a:pt x="4071" y="332"/>
                </a:lnTo>
                <a:lnTo>
                  <a:pt x="4069" y="321"/>
                </a:lnTo>
                <a:lnTo>
                  <a:pt x="4066" y="311"/>
                </a:lnTo>
                <a:lnTo>
                  <a:pt x="4062" y="301"/>
                </a:lnTo>
                <a:lnTo>
                  <a:pt x="4058" y="292"/>
                </a:lnTo>
                <a:lnTo>
                  <a:pt x="4052" y="282"/>
                </a:lnTo>
                <a:lnTo>
                  <a:pt x="4044" y="271"/>
                </a:lnTo>
                <a:lnTo>
                  <a:pt x="4035" y="262"/>
                </a:lnTo>
                <a:lnTo>
                  <a:pt x="4026" y="254"/>
                </a:lnTo>
                <a:lnTo>
                  <a:pt x="4015" y="247"/>
                </a:lnTo>
                <a:lnTo>
                  <a:pt x="4003" y="242"/>
                </a:lnTo>
                <a:lnTo>
                  <a:pt x="3990" y="239"/>
                </a:lnTo>
                <a:lnTo>
                  <a:pt x="3976" y="237"/>
                </a:lnTo>
                <a:lnTo>
                  <a:pt x="3961" y="236"/>
                </a:lnTo>
                <a:lnTo>
                  <a:pt x="3947" y="237"/>
                </a:lnTo>
                <a:lnTo>
                  <a:pt x="3934" y="239"/>
                </a:lnTo>
                <a:lnTo>
                  <a:pt x="3922" y="242"/>
                </a:lnTo>
                <a:lnTo>
                  <a:pt x="3910" y="247"/>
                </a:lnTo>
                <a:lnTo>
                  <a:pt x="3900" y="254"/>
                </a:lnTo>
                <a:lnTo>
                  <a:pt x="3888" y="261"/>
                </a:lnTo>
                <a:lnTo>
                  <a:pt x="3879" y="270"/>
                </a:lnTo>
                <a:lnTo>
                  <a:pt x="3870" y="280"/>
                </a:lnTo>
                <a:lnTo>
                  <a:pt x="3864" y="290"/>
                </a:lnTo>
                <a:lnTo>
                  <a:pt x="3857" y="300"/>
                </a:lnTo>
                <a:lnTo>
                  <a:pt x="3852" y="310"/>
                </a:lnTo>
                <a:lnTo>
                  <a:pt x="3848" y="320"/>
                </a:lnTo>
                <a:lnTo>
                  <a:pt x="3844" y="332"/>
                </a:lnTo>
                <a:lnTo>
                  <a:pt x="3840" y="343"/>
                </a:lnTo>
                <a:lnTo>
                  <a:pt x="3838" y="355"/>
                </a:lnTo>
                <a:lnTo>
                  <a:pt x="3836" y="368"/>
                </a:lnTo>
                <a:close/>
                <a:moveTo>
                  <a:pt x="4756" y="559"/>
                </a:moveTo>
                <a:lnTo>
                  <a:pt x="4771" y="620"/>
                </a:lnTo>
                <a:lnTo>
                  <a:pt x="4756" y="627"/>
                </a:lnTo>
                <a:lnTo>
                  <a:pt x="4742" y="632"/>
                </a:lnTo>
                <a:lnTo>
                  <a:pt x="4728" y="636"/>
                </a:lnTo>
                <a:lnTo>
                  <a:pt x="4711" y="640"/>
                </a:lnTo>
                <a:lnTo>
                  <a:pt x="4695" y="643"/>
                </a:lnTo>
                <a:lnTo>
                  <a:pt x="4678" y="646"/>
                </a:lnTo>
                <a:lnTo>
                  <a:pt x="4660" y="647"/>
                </a:lnTo>
                <a:lnTo>
                  <a:pt x="4641" y="648"/>
                </a:lnTo>
                <a:lnTo>
                  <a:pt x="4617" y="647"/>
                </a:lnTo>
                <a:lnTo>
                  <a:pt x="4593" y="643"/>
                </a:lnTo>
                <a:lnTo>
                  <a:pt x="4582" y="641"/>
                </a:lnTo>
                <a:lnTo>
                  <a:pt x="4571" y="638"/>
                </a:lnTo>
                <a:lnTo>
                  <a:pt x="4560" y="635"/>
                </a:lnTo>
                <a:lnTo>
                  <a:pt x="4550" y="631"/>
                </a:lnTo>
                <a:lnTo>
                  <a:pt x="4541" y="627"/>
                </a:lnTo>
                <a:lnTo>
                  <a:pt x="4530" y="623"/>
                </a:lnTo>
                <a:lnTo>
                  <a:pt x="4521" y="618"/>
                </a:lnTo>
                <a:lnTo>
                  <a:pt x="4512" y="612"/>
                </a:lnTo>
                <a:lnTo>
                  <a:pt x="4504" y="605"/>
                </a:lnTo>
                <a:lnTo>
                  <a:pt x="4495" y="599"/>
                </a:lnTo>
                <a:lnTo>
                  <a:pt x="4487" y="592"/>
                </a:lnTo>
                <a:lnTo>
                  <a:pt x="4479" y="584"/>
                </a:lnTo>
                <a:lnTo>
                  <a:pt x="4472" y="576"/>
                </a:lnTo>
                <a:lnTo>
                  <a:pt x="4465" y="567"/>
                </a:lnTo>
                <a:lnTo>
                  <a:pt x="4458" y="559"/>
                </a:lnTo>
                <a:lnTo>
                  <a:pt x="4452" y="550"/>
                </a:lnTo>
                <a:lnTo>
                  <a:pt x="4447" y="541"/>
                </a:lnTo>
                <a:lnTo>
                  <a:pt x="4442" y="531"/>
                </a:lnTo>
                <a:lnTo>
                  <a:pt x="4437" y="521"/>
                </a:lnTo>
                <a:lnTo>
                  <a:pt x="4434" y="511"/>
                </a:lnTo>
                <a:lnTo>
                  <a:pt x="4430" y="500"/>
                </a:lnTo>
                <a:lnTo>
                  <a:pt x="4427" y="489"/>
                </a:lnTo>
                <a:lnTo>
                  <a:pt x="4424" y="478"/>
                </a:lnTo>
                <a:lnTo>
                  <a:pt x="4421" y="467"/>
                </a:lnTo>
                <a:lnTo>
                  <a:pt x="4419" y="442"/>
                </a:lnTo>
                <a:lnTo>
                  <a:pt x="4418" y="417"/>
                </a:lnTo>
                <a:lnTo>
                  <a:pt x="4418" y="404"/>
                </a:lnTo>
                <a:lnTo>
                  <a:pt x="4419" y="391"/>
                </a:lnTo>
                <a:lnTo>
                  <a:pt x="4420" y="379"/>
                </a:lnTo>
                <a:lnTo>
                  <a:pt x="4423" y="367"/>
                </a:lnTo>
                <a:lnTo>
                  <a:pt x="4425" y="355"/>
                </a:lnTo>
                <a:lnTo>
                  <a:pt x="4428" y="344"/>
                </a:lnTo>
                <a:lnTo>
                  <a:pt x="4431" y="333"/>
                </a:lnTo>
                <a:lnTo>
                  <a:pt x="4435" y="321"/>
                </a:lnTo>
                <a:lnTo>
                  <a:pt x="4439" y="311"/>
                </a:lnTo>
                <a:lnTo>
                  <a:pt x="4444" y="301"/>
                </a:lnTo>
                <a:lnTo>
                  <a:pt x="4449" y="291"/>
                </a:lnTo>
                <a:lnTo>
                  <a:pt x="4455" y="281"/>
                </a:lnTo>
                <a:lnTo>
                  <a:pt x="4462" y="272"/>
                </a:lnTo>
                <a:lnTo>
                  <a:pt x="4469" y="263"/>
                </a:lnTo>
                <a:lnTo>
                  <a:pt x="4476" y="254"/>
                </a:lnTo>
                <a:lnTo>
                  <a:pt x="4484" y="245"/>
                </a:lnTo>
                <a:lnTo>
                  <a:pt x="4492" y="237"/>
                </a:lnTo>
                <a:lnTo>
                  <a:pt x="4502" y="230"/>
                </a:lnTo>
                <a:lnTo>
                  <a:pt x="4511" y="223"/>
                </a:lnTo>
                <a:lnTo>
                  <a:pt x="4520" y="215"/>
                </a:lnTo>
                <a:lnTo>
                  <a:pt x="4529" y="210"/>
                </a:lnTo>
                <a:lnTo>
                  <a:pt x="4540" y="204"/>
                </a:lnTo>
                <a:lnTo>
                  <a:pt x="4550" y="199"/>
                </a:lnTo>
                <a:lnTo>
                  <a:pt x="4561" y="195"/>
                </a:lnTo>
                <a:lnTo>
                  <a:pt x="4573" y="191"/>
                </a:lnTo>
                <a:lnTo>
                  <a:pt x="4584" y="188"/>
                </a:lnTo>
                <a:lnTo>
                  <a:pt x="4595" y="185"/>
                </a:lnTo>
                <a:lnTo>
                  <a:pt x="4607" y="183"/>
                </a:lnTo>
                <a:lnTo>
                  <a:pt x="4620" y="181"/>
                </a:lnTo>
                <a:lnTo>
                  <a:pt x="4632" y="179"/>
                </a:lnTo>
                <a:lnTo>
                  <a:pt x="4645" y="178"/>
                </a:lnTo>
                <a:lnTo>
                  <a:pt x="4659" y="178"/>
                </a:lnTo>
                <a:lnTo>
                  <a:pt x="4676" y="178"/>
                </a:lnTo>
                <a:lnTo>
                  <a:pt x="4692" y="179"/>
                </a:lnTo>
                <a:lnTo>
                  <a:pt x="4707" y="182"/>
                </a:lnTo>
                <a:lnTo>
                  <a:pt x="4722" y="185"/>
                </a:lnTo>
                <a:lnTo>
                  <a:pt x="4736" y="188"/>
                </a:lnTo>
                <a:lnTo>
                  <a:pt x="4748" y="192"/>
                </a:lnTo>
                <a:lnTo>
                  <a:pt x="4761" y="196"/>
                </a:lnTo>
                <a:lnTo>
                  <a:pt x="4772" y="201"/>
                </a:lnTo>
                <a:lnTo>
                  <a:pt x="4753" y="265"/>
                </a:lnTo>
                <a:lnTo>
                  <a:pt x="4743" y="260"/>
                </a:lnTo>
                <a:lnTo>
                  <a:pt x="4733" y="256"/>
                </a:lnTo>
                <a:lnTo>
                  <a:pt x="4722" y="251"/>
                </a:lnTo>
                <a:lnTo>
                  <a:pt x="4710" y="248"/>
                </a:lnTo>
                <a:lnTo>
                  <a:pt x="4698" y="246"/>
                </a:lnTo>
                <a:lnTo>
                  <a:pt x="4686" y="244"/>
                </a:lnTo>
                <a:lnTo>
                  <a:pt x="4672" y="243"/>
                </a:lnTo>
                <a:lnTo>
                  <a:pt x="4659" y="243"/>
                </a:lnTo>
                <a:lnTo>
                  <a:pt x="4641" y="244"/>
                </a:lnTo>
                <a:lnTo>
                  <a:pt x="4624" y="246"/>
                </a:lnTo>
                <a:lnTo>
                  <a:pt x="4607" y="250"/>
                </a:lnTo>
                <a:lnTo>
                  <a:pt x="4593" y="256"/>
                </a:lnTo>
                <a:lnTo>
                  <a:pt x="4579" y="263"/>
                </a:lnTo>
                <a:lnTo>
                  <a:pt x="4565" y="271"/>
                </a:lnTo>
                <a:lnTo>
                  <a:pt x="4553" y="281"/>
                </a:lnTo>
                <a:lnTo>
                  <a:pt x="4542" y="294"/>
                </a:lnTo>
                <a:lnTo>
                  <a:pt x="4531" y="305"/>
                </a:lnTo>
                <a:lnTo>
                  <a:pt x="4523" y="318"/>
                </a:lnTo>
                <a:lnTo>
                  <a:pt x="4516" y="332"/>
                </a:lnTo>
                <a:lnTo>
                  <a:pt x="4511" y="346"/>
                </a:lnTo>
                <a:lnTo>
                  <a:pt x="4507" y="362"/>
                </a:lnTo>
                <a:lnTo>
                  <a:pt x="4503" y="378"/>
                </a:lnTo>
                <a:lnTo>
                  <a:pt x="4502" y="396"/>
                </a:lnTo>
                <a:lnTo>
                  <a:pt x="4501" y="413"/>
                </a:lnTo>
                <a:lnTo>
                  <a:pt x="4502" y="432"/>
                </a:lnTo>
                <a:lnTo>
                  <a:pt x="4504" y="449"/>
                </a:lnTo>
                <a:lnTo>
                  <a:pt x="4507" y="467"/>
                </a:lnTo>
                <a:lnTo>
                  <a:pt x="4512" y="482"/>
                </a:lnTo>
                <a:lnTo>
                  <a:pt x="4518" y="496"/>
                </a:lnTo>
                <a:lnTo>
                  <a:pt x="4525" y="511"/>
                </a:lnTo>
                <a:lnTo>
                  <a:pt x="4535" y="523"/>
                </a:lnTo>
                <a:lnTo>
                  <a:pt x="4545" y="535"/>
                </a:lnTo>
                <a:lnTo>
                  <a:pt x="4556" y="546"/>
                </a:lnTo>
                <a:lnTo>
                  <a:pt x="4568" y="555"/>
                </a:lnTo>
                <a:lnTo>
                  <a:pt x="4581" y="563"/>
                </a:lnTo>
                <a:lnTo>
                  <a:pt x="4594" y="569"/>
                </a:lnTo>
                <a:lnTo>
                  <a:pt x="4608" y="575"/>
                </a:lnTo>
                <a:lnTo>
                  <a:pt x="4624" y="579"/>
                </a:lnTo>
                <a:lnTo>
                  <a:pt x="4639" y="581"/>
                </a:lnTo>
                <a:lnTo>
                  <a:pt x="4657" y="581"/>
                </a:lnTo>
                <a:lnTo>
                  <a:pt x="4669" y="581"/>
                </a:lnTo>
                <a:lnTo>
                  <a:pt x="4681" y="580"/>
                </a:lnTo>
                <a:lnTo>
                  <a:pt x="4694" y="578"/>
                </a:lnTo>
                <a:lnTo>
                  <a:pt x="4706" y="576"/>
                </a:lnTo>
                <a:lnTo>
                  <a:pt x="4718" y="572"/>
                </a:lnTo>
                <a:lnTo>
                  <a:pt x="4732" y="568"/>
                </a:lnTo>
                <a:lnTo>
                  <a:pt x="4744" y="564"/>
                </a:lnTo>
                <a:lnTo>
                  <a:pt x="4756" y="559"/>
                </a:lnTo>
                <a:close/>
                <a:moveTo>
                  <a:pt x="5225" y="427"/>
                </a:moveTo>
                <a:lnTo>
                  <a:pt x="4913" y="426"/>
                </a:lnTo>
                <a:lnTo>
                  <a:pt x="4914" y="445"/>
                </a:lnTo>
                <a:lnTo>
                  <a:pt x="4916" y="463"/>
                </a:lnTo>
                <a:lnTo>
                  <a:pt x="4920" y="480"/>
                </a:lnTo>
                <a:lnTo>
                  <a:pt x="4925" y="495"/>
                </a:lnTo>
                <a:lnTo>
                  <a:pt x="4931" y="510"/>
                </a:lnTo>
                <a:lnTo>
                  <a:pt x="4939" y="523"/>
                </a:lnTo>
                <a:lnTo>
                  <a:pt x="4949" y="535"/>
                </a:lnTo>
                <a:lnTo>
                  <a:pt x="4959" y="546"/>
                </a:lnTo>
                <a:lnTo>
                  <a:pt x="4969" y="554"/>
                </a:lnTo>
                <a:lnTo>
                  <a:pt x="4980" y="562"/>
                </a:lnTo>
                <a:lnTo>
                  <a:pt x="4993" y="568"/>
                </a:lnTo>
                <a:lnTo>
                  <a:pt x="5006" y="573"/>
                </a:lnTo>
                <a:lnTo>
                  <a:pt x="5019" y="577"/>
                </a:lnTo>
                <a:lnTo>
                  <a:pt x="5034" y="580"/>
                </a:lnTo>
                <a:lnTo>
                  <a:pt x="5049" y="582"/>
                </a:lnTo>
                <a:lnTo>
                  <a:pt x="5066" y="582"/>
                </a:lnTo>
                <a:lnTo>
                  <a:pt x="5082" y="582"/>
                </a:lnTo>
                <a:lnTo>
                  <a:pt x="5099" y="581"/>
                </a:lnTo>
                <a:lnTo>
                  <a:pt x="5115" y="579"/>
                </a:lnTo>
                <a:lnTo>
                  <a:pt x="5130" y="577"/>
                </a:lnTo>
                <a:lnTo>
                  <a:pt x="5146" y="573"/>
                </a:lnTo>
                <a:lnTo>
                  <a:pt x="5161" y="569"/>
                </a:lnTo>
                <a:lnTo>
                  <a:pt x="5176" y="564"/>
                </a:lnTo>
                <a:lnTo>
                  <a:pt x="5189" y="559"/>
                </a:lnTo>
                <a:lnTo>
                  <a:pt x="5203" y="618"/>
                </a:lnTo>
                <a:lnTo>
                  <a:pt x="5187" y="624"/>
                </a:lnTo>
                <a:lnTo>
                  <a:pt x="5171" y="630"/>
                </a:lnTo>
                <a:lnTo>
                  <a:pt x="5153" y="635"/>
                </a:lnTo>
                <a:lnTo>
                  <a:pt x="5135" y="639"/>
                </a:lnTo>
                <a:lnTo>
                  <a:pt x="5116" y="642"/>
                </a:lnTo>
                <a:lnTo>
                  <a:pt x="5096" y="644"/>
                </a:lnTo>
                <a:lnTo>
                  <a:pt x="5075" y="646"/>
                </a:lnTo>
                <a:lnTo>
                  <a:pt x="5054" y="647"/>
                </a:lnTo>
                <a:lnTo>
                  <a:pt x="5029" y="646"/>
                </a:lnTo>
                <a:lnTo>
                  <a:pt x="5006" y="642"/>
                </a:lnTo>
                <a:lnTo>
                  <a:pt x="4995" y="640"/>
                </a:lnTo>
                <a:lnTo>
                  <a:pt x="4984" y="637"/>
                </a:lnTo>
                <a:lnTo>
                  <a:pt x="4973" y="634"/>
                </a:lnTo>
                <a:lnTo>
                  <a:pt x="4963" y="631"/>
                </a:lnTo>
                <a:lnTo>
                  <a:pt x="4953" y="627"/>
                </a:lnTo>
                <a:lnTo>
                  <a:pt x="4943" y="622"/>
                </a:lnTo>
                <a:lnTo>
                  <a:pt x="4934" y="617"/>
                </a:lnTo>
                <a:lnTo>
                  <a:pt x="4925" y="612"/>
                </a:lnTo>
                <a:lnTo>
                  <a:pt x="4917" y="605"/>
                </a:lnTo>
                <a:lnTo>
                  <a:pt x="4909" y="598"/>
                </a:lnTo>
                <a:lnTo>
                  <a:pt x="4900" y="592"/>
                </a:lnTo>
                <a:lnTo>
                  <a:pt x="4893" y="584"/>
                </a:lnTo>
                <a:lnTo>
                  <a:pt x="4886" y="576"/>
                </a:lnTo>
                <a:lnTo>
                  <a:pt x="4879" y="567"/>
                </a:lnTo>
                <a:lnTo>
                  <a:pt x="4873" y="559"/>
                </a:lnTo>
                <a:lnTo>
                  <a:pt x="4866" y="551"/>
                </a:lnTo>
                <a:lnTo>
                  <a:pt x="4861" y="542"/>
                </a:lnTo>
                <a:lnTo>
                  <a:pt x="4856" y="531"/>
                </a:lnTo>
                <a:lnTo>
                  <a:pt x="4852" y="522"/>
                </a:lnTo>
                <a:lnTo>
                  <a:pt x="4848" y="512"/>
                </a:lnTo>
                <a:lnTo>
                  <a:pt x="4845" y="501"/>
                </a:lnTo>
                <a:lnTo>
                  <a:pt x="4842" y="490"/>
                </a:lnTo>
                <a:lnTo>
                  <a:pt x="4840" y="480"/>
                </a:lnTo>
                <a:lnTo>
                  <a:pt x="4837" y="469"/>
                </a:lnTo>
                <a:lnTo>
                  <a:pt x="4835" y="445"/>
                </a:lnTo>
                <a:lnTo>
                  <a:pt x="4834" y="419"/>
                </a:lnTo>
                <a:lnTo>
                  <a:pt x="4835" y="394"/>
                </a:lnTo>
                <a:lnTo>
                  <a:pt x="4837" y="370"/>
                </a:lnTo>
                <a:lnTo>
                  <a:pt x="4842" y="346"/>
                </a:lnTo>
                <a:lnTo>
                  <a:pt x="4848" y="324"/>
                </a:lnTo>
                <a:lnTo>
                  <a:pt x="4852" y="313"/>
                </a:lnTo>
                <a:lnTo>
                  <a:pt x="4856" y="303"/>
                </a:lnTo>
                <a:lnTo>
                  <a:pt x="4860" y="293"/>
                </a:lnTo>
                <a:lnTo>
                  <a:pt x="4865" y="282"/>
                </a:lnTo>
                <a:lnTo>
                  <a:pt x="4872" y="273"/>
                </a:lnTo>
                <a:lnTo>
                  <a:pt x="4878" y="264"/>
                </a:lnTo>
                <a:lnTo>
                  <a:pt x="4884" y="255"/>
                </a:lnTo>
                <a:lnTo>
                  <a:pt x="4891" y="246"/>
                </a:lnTo>
                <a:lnTo>
                  <a:pt x="4898" y="238"/>
                </a:lnTo>
                <a:lnTo>
                  <a:pt x="4905" y="230"/>
                </a:lnTo>
                <a:lnTo>
                  <a:pt x="4914" y="223"/>
                </a:lnTo>
                <a:lnTo>
                  <a:pt x="4922" y="217"/>
                </a:lnTo>
                <a:lnTo>
                  <a:pt x="4930" y="210"/>
                </a:lnTo>
                <a:lnTo>
                  <a:pt x="4939" y="204"/>
                </a:lnTo>
                <a:lnTo>
                  <a:pt x="4949" y="199"/>
                </a:lnTo>
                <a:lnTo>
                  <a:pt x="4958" y="195"/>
                </a:lnTo>
                <a:lnTo>
                  <a:pt x="4967" y="191"/>
                </a:lnTo>
                <a:lnTo>
                  <a:pt x="4977" y="187"/>
                </a:lnTo>
                <a:lnTo>
                  <a:pt x="4988" y="185"/>
                </a:lnTo>
                <a:lnTo>
                  <a:pt x="4999" y="182"/>
                </a:lnTo>
                <a:lnTo>
                  <a:pt x="5009" y="179"/>
                </a:lnTo>
                <a:lnTo>
                  <a:pt x="5021" y="178"/>
                </a:lnTo>
                <a:lnTo>
                  <a:pt x="5032" y="177"/>
                </a:lnTo>
                <a:lnTo>
                  <a:pt x="5044" y="177"/>
                </a:lnTo>
                <a:lnTo>
                  <a:pt x="5055" y="177"/>
                </a:lnTo>
                <a:lnTo>
                  <a:pt x="5068" y="178"/>
                </a:lnTo>
                <a:lnTo>
                  <a:pt x="5079" y="181"/>
                </a:lnTo>
                <a:lnTo>
                  <a:pt x="5090" y="183"/>
                </a:lnTo>
                <a:lnTo>
                  <a:pt x="5101" y="185"/>
                </a:lnTo>
                <a:lnTo>
                  <a:pt x="5111" y="188"/>
                </a:lnTo>
                <a:lnTo>
                  <a:pt x="5120" y="192"/>
                </a:lnTo>
                <a:lnTo>
                  <a:pt x="5129" y="196"/>
                </a:lnTo>
                <a:lnTo>
                  <a:pt x="5139" y="201"/>
                </a:lnTo>
                <a:lnTo>
                  <a:pt x="5148" y="206"/>
                </a:lnTo>
                <a:lnTo>
                  <a:pt x="5156" y="212"/>
                </a:lnTo>
                <a:lnTo>
                  <a:pt x="5163" y="220"/>
                </a:lnTo>
                <a:lnTo>
                  <a:pt x="5172" y="227"/>
                </a:lnTo>
                <a:lnTo>
                  <a:pt x="5178" y="234"/>
                </a:lnTo>
                <a:lnTo>
                  <a:pt x="5185" y="242"/>
                </a:lnTo>
                <a:lnTo>
                  <a:pt x="5191" y="251"/>
                </a:lnTo>
                <a:lnTo>
                  <a:pt x="5200" y="266"/>
                </a:lnTo>
                <a:lnTo>
                  <a:pt x="5208" y="281"/>
                </a:lnTo>
                <a:lnTo>
                  <a:pt x="5215" y="298"/>
                </a:lnTo>
                <a:lnTo>
                  <a:pt x="5220" y="314"/>
                </a:lnTo>
                <a:lnTo>
                  <a:pt x="5224" y="332"/>
                </a:lnTo>
                <a:lnTo>
                  <a:pt x="5227" y="349"/>
                </a:lnTo>
                <a:lnTo>
                  <a:pt x="5229" y="369"/>
                </a:lnTo>
                <a:lnTo>
                  <a:pt x="5229" y="388"/>
                </a:lnTo>
                <a:lnTo>
                  <a:pt x="5229" y="400"/>
                </a:lnTo>
                <a:lnTo>
                  <a:pt x="5228" y="410"/>
                </a:lnTo>
                <a:lnTo>
                  <a:pt x="5227" y="419"/>
                </a:lnTo>
                <a:lnTo>
                  <a:pt x="5225" y="427"/>
                </a:lnTo>
                <a:close/>
                <a:moveTo>
                  <a:pt x="4913" y="368"/>
                </a:moveTo>
                <a:lnTo>
                  <a:pt x="5150" y="368"/>
                </a:lnTo>
                <a:lnTo>
                  <a:pt x="5150" y="355"/>
                </a:lnTo>
                <a:lnTo>
                  <a:pt x="5149" y="344"/>
                </a:lnTo>
                <a:lnTo>
                  <a:pt x="5148" y="332"/>
                </a:lnTo>
                <a:lnTo>
                  <a:pt x="5145" y="321"/>
                </a:lnTo>
                <a:lnTo>
                  <a:pt x="5142" y="311"/>
                </a:lnTo>
                <a:lnTo>
                  <a:pt x="5139" y="301"/>
                </a:lnTo>
                <a:lnTo>
                  <a:pt x="5134" y="292"/>
                </a:lnTo>
                <a:lnTo>
                  <a:pt x="5128" y="282"/>
                </a:lnTo>
                <a:lnTo>
                  <a:pt x="5120" y="271"/>
                </a:lnTo>
                <a:lnTo>
                  <a:pt x="5112" y="262"/>
                </a:lnTo>
                <a:lnTo>
                  <a:pt x="5102" y="254"/>
                </a:lnTo>
                <a:lnTo>
                  <a:pt x="5091" y="247"/>
                </a:lnTo>
                <a:lnTo>
                  <a:pt x="5079" y="242"/>
                </a:lnTo>
                <a:lnTo>
                  <a:pt x="5067" y="239"/>
                </a:lnTo>
                <a:lnTo>
                  <a:pt x="5052" y="237"/>
                </a:lnTo>
                <a:lnTo>
                  <a:pt x="5037" y="236"/>
                </a:lnTo>
                <a:lnTo>
                  <a:pt x="5024" y="237"/>
                </a:lnTo>
                <a:lnTo>
                  <a:pt x="5010" y="239"/>
                </a:lnTo>
                <a:lnTo>
                  <a:pt x="4998" y="242"/>
                </a:lnTo>
                <a:lnTo>
                  <a:pt x="4987" y="247"/>
                </a:lnTo>
                <a:lnTo>
                  <a:pt x="4975" y="254"/>
                </a:lnTo>
                <a:lnTo>
                  <a:pt x="4965" y="261"/>
                </a:lnTo>
                <a:lnTo>
                  <a:pt x="4956" y="270"/>
                </a:lnTo>
                <a:lnTo>
                  <a:pt x="4947" y="280"/>
                </a:lnTo>
                <a:lnTo>
                  <a:pt x="4940" y="290"/>
                </a:lnTo>
                <a:lnTo>
                  <a:pt x="4934" y="300"/>
                </a:lnTo>
                <a:lnTo>
                  <a:pt x="4929" y="310"/>
                </a:lnTo>
                <a:lnTo>
                  <a:pt x="4924" y="320"/>
                </a:lnTo>
                <a:lnTo>
                  <a:pt x="4920" y="332"/>
                </a:lnTo>
                <a:lnTo>
                  <a:pt x="4917" y="343"/>
                </a:lnTo>
                <a:lnTo>
                  <a:pt x="4914" y="355"/>
                </a:lnTo>
                <a:lnTo>
                  <a:pt x="4913" y="368"/>
                </a:lnTo>
                <a:close/>
                <a:moveTo>
                  <a:pt x="5330" y="637"/>
                </a:moveTo>
                <a:lnTo>
                  <a:pt x="5330" y="328"/>
                </a:lnTo>
                <a:lnTo>
                  <a:pt x="5330" y="291"/>
                </a:lnTo>
                <a:lnTo>
                  <a:pt x="5330" y="256"/>
                </a:lnTo>
                <a:lnTo>
                  <a:pt x="5329" y="221"/>
                </a:lnTo>
                <a:lnTo>
                  <a:pt x="5328" y="188"/>
                </a:lnTo>
                <a:lnTo>
                  <a:pt x="5399" y="188"/>
                </a:lnTo>
                <a:lnTo>
                  <a:pt x="5402" y="276"/>
                </a:lnTo>
                <a:lnTo>
                  <a:pt x="5406" y="276"/>
                </a:lnTo>
                <a:lnTo>
                  <a:pt x="5409" y="265"/>
                </a:lnTo>
                <a:lnTo>
                  <a:pt x="5414" y="255"/>
                </a:lnTo>
                <a:lnTo>
                  <a:pt x="5419" y="245"/>
                </a:lnTo>
                <a:lnTo>
                  <a:pt x="5425" y="236"/>
                </a:lnTo>
                <a:lnTo>
                  <a:pt x="5432" y="227"/>
                </a:lnTo>
                <a:lnTo>
                  <a:pt x="5439" y="219"/>
                </a:lnTo>
                <a:lnTo>
                  <a:pt x="5446" y="211"/>
                </a:lnTo>
                <a:lnTo>
                  <a:pt x="5454" y="204"/>
                </a:lnTo>
                <a:lnTo>
                  <a:pt x="5463" y="198"/>
                </a:lnTo>
                <a:lnTo>
                  <a:pt x="5472" y="193"/>
                </a:lnTo>
                <a:lnTo>
                  <a:pt x="5481" y="188"/>
                </a:lnTo>
                <a:lnTo>
                  <a:pt x="5490" y="185"/>
                </a:lnTo>
                <a:lnTo>
                  <a:pt x="5500" y="182"/>
                </a:lnTo>
                <a:lnTo>
                  <a:pt x="5510" y="179"/>
                </a:lnTo>
                <a:lnTo>
                  <a:pt x="5520" y="177"/>
                </a:lnTo>
                <a:lnTo>
                  <a:pt x="5529" y="177"/>
                </a:lnTo>
                <a:lnTo>
                  <a:pt x="5541" y="178"/>
                </a:lnTo>
                <a:lnTo>
                  <a:pt x="5553" y="181"/>
                </a:lnTo>
                <a:lnTo>
                  <a:pt x="5553" y="258"/>
                </a:lnTo>
                <a:lnTo>
                  <a:pt x="5539" y="256"/>
                </a:lnTo>
                <a:lnTo>
                  <a:pt x="5524" y="255"/>
                </a:lnTo>
                <a:lnTo>
                  <a:pt x="5511" y="256"/>
                </a:lnTo>
                <a:lnTo>
                  <a:pt x="5498" y="258"/>
                </a:lnTo>
                <a:lnTo>
                  <a:pt x="5486" y="261"/>
                </a:lnTo>
                <a:lnTo>
                  <a:pt x="5475" y="266"/>
                </a:lnTo>
                <a:lnTo>
                  <a:pt x="5464" y="272"/>
                </a:lnTo>
                <a:lnTo>
                  <a:pt x="5455" y="280"/>
                </a:lnTo>
                <a:lnTo>
                  <a:pt x="5446" y="290"/>
                </a:lnTo>
                <a:lnTo>
                  <a:pt x="5438" y="300"/>
                </a:lnTo>
                <a:lnTo>
                  <a:pt x="5432" y="310"/>
                </a:lnTo>
                <a:lnTo>
                  <a:pt x="5426" y="321"/>
                </a:lnTo>
                <a:lnTo>
                  <a:pt x="5421" y="333"/>
                </a:lnTo>
                <a:lnTo>
                  <a:pt x="5418" y="344"/>
                </a:lnTo>
                <a:lnTo>
                  <a:pt x="5415" y="356"/>
                </a:lnTo>
                <a:lnTo>
                  <a:pt x="5413" y="370"/>
                </a:lnTo>
                <a:lnTo>
                  <a:pt x="5411" y="383"/>
                </a:lnTo>
                <a:lnTo>
                  <a:pt x="5411" y="398"/>
                </a:lnTo>
                <a:lnTo>
                  <a:pt x="5411" y="637"/>
                </a:lnTo>
                <a:lnTo>
                  <a:pt x="5330" y="637"/>
                </a:lnTo>
                <a:close/>
                <a:moveTo>
                  <a:pt x="5652" y="105"/>
                </a:moveTo>
                <a:lnTo>
                  <a:pt x="5732" y="80"/>
                </a:lnTo>
                <a:lnTo>
                  <a:pt x="5732" y="188"/>
                </a:lnTo>
                <a:lnTo>
                  <a:pt x="5849" y="188"/>
                </a:lnTo>
                <a:lnTo>
                  <a:pt x="5849" y="249"/>
                </a:lnTo>
                <a:lnTo>
                  <a:pt x="5732" y="249"/>
                </a:lnTo>
                <a:lnTo>
                  <a:pt x="5732" y="492"/>
                </a:lnTo>
                <a:lnTo>
                  <a:pt x="5733" y="503"/>
                </a:lnTo>
                <a:lnTo>
                  <a:pt x="5733" y="513"/>
                </a:lnTo>
                <a:lnTo>
                  <a:pt x="5734" y="522"/>
                </a:lnTo>
                <a:lnTo>
                  <a:pt x="5736" y="530"/>
                </a:lnTo>
                <a:lnTo>
                  <a:pt x="5738" y="539"/>
                </a:lnTo>
                <a:lnTo>
                  <a:pt x="5741" y="546"/>
                </a:lnTo>
                <a:lnTo>
                  <a:pt x="5744" y="552"/>
                </a:lnTo>
                <a:lnTo>
                  <a:pt x="5747" y="557"/>
                </a:lnTo>
                <a:lnTo>
                  <a:pt x="5751" y="562"/>
                </a:lnTo>
                <a:lnTo>
                  <a:pt x="5756" y="567"/>
                </a:lnTo>
                <a:lnTo>
                  <a:pt x="5760" y="570"/>
                </a:lnTo>
                <a:lnTo>
                  <a:pt x="5766" y="573"/>
                </a:lnTo>
                <a:lnTo>
                  <a:pt x="5773" y="577"/>
                </a:lnTo>
                <a:lnTo>
                  <a:pt x="5779" y="578"/>
                </a:lnTo>
                <a:lnTo>
                  <a:pt x="5786" y="579"/>
                </a:lnTo>
                <a:lnTo>
                  <a:pt x="5793" y="580"/>
                </a:lnTo>
                <a:lnTo>
                  <a:pt x="5807" y="579"/>
                </a:lnTo>
                <a:lnTo>
                  <a:pt x="5819" y="578"/>
                </a:lnTo>
                <a:lnTo>
                  <a:pt x="5830" y="577"/>
                </a:lnTo>
                <a:lnTo>
                  <a:pt x="5840" y="573"/>
                </a:lnTo>
                <a:lnTo>
                  <a:pt x="5844" y="635"/>
                </a:lnTo>
                <a:lnTo>
                  <a:pt x="5829" y="640"/>
                </a:lnTo>
                <a:lnTo>
                  <a:pt x="5812" y="644"/>
                </a:lnTo>
                <a:lnTo>
                  <a:pt x="5792" y="647"/>
                </a:lnTo>
                <a:lnTo>
                  <a:pt x="5772" y="648"/>
                </a:lnTo>
                <a:lnTo>
                  <a:pt x="5758" y="647"/>
                </a:lnTo>
                <a:lnTo>
                  <a:pt x="5745" y="644"/>
                </a:lnTo>
                <a:lnTo>
                  <a:pt x="5733" y="642"/>
                </a:lnTo>
                <a:lnTo>
                  <a:pt x="5721" y="638"/>
                </a:lnTo>
                <a:lnTo>
                  <a:pt x="5710" y="633"/>
                </a:lnTo>
                <a:lnTo>
                  <a:pt x="5701" y="627"/>
                </a:lnTo>
                <a:lnTo>
                  <a:pt x="5691" y="620"/>
                </a:lnTo>
                <a:lnTo>
                  <a:pt x="5683" y="612"/>
                </a:lnTo>
                <a:lnTo>
                  <a:pt x="5676" y="602"/>
                </a:lnTo>
                <a:lnTo>
                  <a:pt x="5670" y="591"/>
                </a:lnTo>
                <a:lnTo>
                  <a:pt x="5665" y="579"/>
                </a:lnTo>
                <a:lnTo>
                  <a:pt x="5660" y="565"/>
                </a:lnTo>
                <a:lnTo>
                  <a:pt x="5657" y="550"/>
                </a:lnTo>
                <a:lnTo>
                  <a:pt x="5654" y="532"/>
                </a:lnTo>
                <a:lnTo>
                  <a:pt x="5652" y="515"/>
                </a:lnTo>
                <a:lnTo>
                  <a:pt x="5652" y="495"/>
                </a:lnTo>
                <a:lnTo>
                  <a:pt x="5652" y="249"/>
                </a:lnTo>
                <a:lnTo>
                  <a:pt x="5583" y="249"/>
                </a:lnTo>
                <a:lnTo>
                  <a:pt x="5583" y="188"/>
                </a:lnTo>
                <a:lnTo>
                  <a:pt x="5652" y="188"/>
                </a:lnTo>
                <a:lnTo>
                  <a:pt x="5652" y="105"/>
                </a:lnTo>
                <a:close/>
                <a:moveTo>
                  <a:pt x="6256" y="362"/>
                </a:moveTo>
                <a:lnTo>
                  <a:pt x="6256" y="529"/>
                </a:lnTo>
                <a:lnTo>
                  <a:pt x="6257" y="561"/>
                </a:lnTo>
                <a:lnTo>
                  <a:pt x="6258" y="589"/>
                </a:lnTo>
                <a:lnTo>
                  <a:pt x="6260" y="615"/>
                </a:lnTo>
                <a:lnTo>
                  <a:pt x="6263" y="637"/>
                </a:lnTo>
                <a:lnTo>
                  <a:pt x="6189" y="637"/>
                </a:lnTo>
                <a:lnTo>
                  <a:pt x="6183" y="581"/>
                </a:lnTo>
                <a:lnTo>
                  <a:pt x="6180" y="581"/>
                </a:lnTo>
                <a:lnTo>
                  <a:pt x="6173" y="588"/>
                </a:lnTo>
                <a:lnTo>
                  <a:pt x="6167" y="596"/>
                </a:lnTo>
                <a:lnTo>
                  <a:pt x="6160" y="603"/>
                </a:lnTo>
                <a:lnTo>
                  <a:pt x="6154" y="610"/>
                </a:lnTo>
                <a:lnTo>
                  <a:pt x="6146" y="616"/>
                </a:lnTo>
                <a:lnTo>
                  <a:pt x="6138" y="621"/>
                </a:lnTo>
                <a:lnTo>
                  <a:pt x="6130" y="626"/>
                </a:lnTo>
                <a:lnTo>
                  <a:pt x="6122" y="630"/>
                </a:lnTo>
                <a:lnTo>
                  <a:pt x="6113" y="634"/>
                </a:lnTo>
                <a:lnTo>
                  <a:pt x="6104" y="637"/>
                </a:lnTo>
                <a:lnTo>
                  <a:pt x="6094" y="640"/>
                </a:lnTo>
                <a:lnTo>
                  <a:pt x="6085" y="642"/>
                </a:lnTo>
                <a:lnTo>
                  <a:pt x="6075" y="644"/>
                </a:lnTo>
                <a:lnTo>
                  <a:pt x="6064" y="647"/>
                </a:lnTo>
                <a:lnTo>
                  <a:pt x="6053" y="647"/>
                </a:lnTo>
                <a:lnTo>
                  <a:pt x="6043" y="648"/>
                </a:lnTo>
                <a:lnTo>
                  <a:pt x="6026" y="647"/>
                </a:lnTo>
                <a:lnTo>
                  <a:pt x="6012" y="644"/>
                </a:lnTo>
                <a:lnTo>
                  <a:pt x="5998" y="641"/>
                </a:lnTo>
                <a:lnTo>
                  <a:pt x="5984" y="637"/>
                </a:lnTo>
                <a:lnTo>
                  <a:pt x="5972" y="631"/>
                </a:lnTo>
                <a:lnTo>
                  <a:pt x="5961" y="625"/>
                </a:lnTo>
                <a:lnTo>
                  <a:pt x="5949" y="617"/>
                </a:lnTo>
                <a:lnTo>
                  <a:pt x="5939" y="607"/>
                </a:lnTo>
                <a:lnTo>
                  <a:pt x="5932" y="598"/>
                </a:lnTo>
                <a:lnTo>
                  <a:pt x="5925" y="588"/>
                </a:lnTo>
                <a:lnTo>
                  <a:pt x="5919" y="578"/>
                </a:lnTo>
                <a:lnTo>
                  <a:pt x="5913" y="566"/>
                </a:lnTo>
                <a:lnTo>
                  <a:pt x="5910" y="555"/>
                </a:lnTo>
                <a:lnTo>
                  <a:pt x="5907" y="543"/>
                </a:lnTo>
                <a:lnTo>
                  <a:pt x="5906" y="531"/>
                </a:lnTo>
                <a:lnTo>
                  <a:pt x="5905" y="518"/>
                </a:lnTo>
                <a:lnTo>
                  <a:pt x="5905" y="508"/>
                </a:lnTo>
                <a:lnTo>
                  <a:pt x="5906" y="498"/>
                </a:lnTo>
                <a:lnTo>
                  <a:pt x="5907" y="489"/>
                </a:lnTo>
                <a:lnTo>
                  <a:pt x="5909" y="480"/>
                </a:lnTo>
                <a:lnTo>
                  <a:pt x="5912" y="471"/>
                </a:lnTo>
                <a:lnTo>
                  <a:pt x="5915" y="462"/>
                </a:lnTo>
                <a:lnTo>
                  <a:pt x="5919" y="454"/>
                </a:lnTo>
                <a:lnTo>
                  <a:pt x="5923" y="446"/>
                </a:lnTo>
                <a:lnTo>
                  <a:pt x="5928" y="439"/>
                </a:lnTo>
                <a:lnTo>
                  <a:pt x="5933" y="432"/>
                </a:lnTo>
                <a:lnTo>
                  <a:pt x="5938" y="424"/>
                </a:lnTo>
                <a:lnTo>
                  <a:pt x="5944" y="417"/>
                </a:lnTo>
                <a:lnTo>
                  <a:pt x="5951" y="411"/>
                </a:lnTo>
                <a:lnTo>
                  <a:pt x="5959" y="405"/>
                </a:lnTo>
                <a:lnTo>
                  <a:pt x="5967" y="399"/>
                </a:lnTo>
                <a:lnTo>
                  <a:pt x="5975" y="393"/>
                </a:lnTo>
                <a:lnTo>
                  <a:pt x="5994" y="383"/>
                </a:lnTo>
                <a:lnTo>
                  <a:pt x="6014" y="374"/>
                </a:lnTo>
                <a:lnTo>
                  <a:pt x="6036" y="367"/>
                </a:lnTo>
                <a:lnTo>
                  <a:pt x="6060" y="362"/>
                </a:lnTo>
                <a:lnTo>
                  <a:pt x="6086" y="356"/>
                </a:lnTo>
                <a:lnTo>
                  <a:pt x="6114" y="353"/>
                </a:lnTo>
                <a:lnTo>
                  <a:pt x="6144" y="351"/>
                </a:lnTo>
                <a:lnTo>
                  <a:pt x="6175" y="351"/>
                </a:lnTo>
                <a:lnTo>
                  <a:pt x="6175" y="342"/>
                </a:lnTo>
                <a:lnTo>
                  <a:pt x="6174" y="329"/>
                </a:lnTo>
                <a:lnTo>
                  <a:pt x="6173" y="317"/>
                </a:lnTo>
                <a:lnTo>
                  <a:pt x="6171" y="306"/>
                </a:lnTo>
                <a:lnTo>
                  <a:pt x="6168" y="296"/>
                </a:lnTo>
                <a:lnTo>
                  <a:pt x="6165" y="286"/>
                </a:lnTo>
                <a:lnTo>
                  <a:pt x="6161" y="278"/>
                </a:lnTo>
                <a:lnTo>
                  <a:pt x="6156" y="271"/>
                </a:lnTo>
                <a:lnTo>
                  <a:pt x="6150" y="264"/>
                </a:lnTo>
                <a:lnTo>
                  <a:pt x="6143" y="258"/>
                </a:lnTo>
                <a:lnTo>
                  <a:pt x="6135" y="253"/>
                </a:lnTo>
                <a:lnTo>
                  <a:pt x="6127" y="248"/>
                </a:lnTo>
                <a:lnTo>
                  <a:pt x="6118" y="244"/>
                </a:lnTo>
                <a:lnTo>
                  <a:pt x="6108" y="241"/>
                </a:lnTo>
                <a:lnTo>
                  <a:pt x="6097" y="239"/>
                </a:lnTo>
                <a:lnTo>
                  <a:pt x="6085" y="238"/>
                </a:lnTo>
                <a:lnTo>
                  <a:pt x="6073" y="238"/>
                </a:lnTo>
                <a:lnTo>
                  <a:pt x="6056" y="238"/>
                </a:lnTo>
                <a:lnTo>
                  <a:pt x="6041" y="240"/>
                </a:lnTo>
                <a:lnTo>
                  <a:pt x="6025" y="242"/>
                </a:lnTo>
                <a:lnTo>
                  <a:pt x="6010" y="246"/>
                </a:lnTo>
                <a:lnTo>
                  <a:pt x="5996" y="250"/>
                </a:lnTo>
                <a:lnTo>
                  <a:pt x="5982" y="257"/>
                </a:lnTo>
                <a:lnTo>
                  <a:pt x="5969" y="264"/>
                </a:lnTo>
                <a:lnTo>
                  <a:pt x="5957" y="271"/>
                </a:lnTo>
                <a:lnTo>
                  <a:pt x="5938" y="218"/>
                </a:lnTo>
                <a:lnTo>
                  <a:pt x="5953" y="208"/>
                </a:lnTo>
                <a:lnTo>
                  <a:pt x="5970" y="200"/>
                </a:lnTo>
                <a:lnTo>
                  <a:pt x="5987" y="193"/>
                </a:lnTo>
                <a:lnTo>
                  <a:pt x="6005" y="188"/>
                </a:lnTo>
                <a:lnTo>
                  <a:pt x="6024" y="183"/>
                </a:lnTo>
                <a:lnTo>
                  <a:pt x="6044" y="179"/>
                </a:lnTo>
                <a:lnTo>
                  <a:pt x="6063" y="178"/>
                </a:lnTo>
                <a:lnTo>
                  <a:pt x="6085" y="177"/>
                </a:lnTo>
                <a:lnTo>
                  <a:pt x="6106" y="178"/>
                </a:lnTo>
                <a:lnTo>
                  <a:pt x="6125" y="181"/>
                </a:lnTo>
                <a:lnTo>
                  <a:pt x="6143" y="184"/>
                </a:lnTo>
                <a:lnTo>
                  <a:pt x="6160" y="189"/>
                </a:lnTo>
                <a:lnTo>
                  <a:pt x="6175" y="195"/>
                </a:lnTo>
                <a:lnTo>
                  <a:pt x="6189" y="203"/>
                </a:lnTo>
                <a:lnTo>
                  <a:pt x="6202" y="212"/>
                </a:lnTo>
                <a:lnTo>
                  <a:pt x="6213" y="224"/>
                </a:lnTo>
                <a:lnTo>
                  <a:pt x="6223" y="236"/>
                </a:lnTo>
                <a:lnTo>
                  <a:pt x="6232" y="249"/>
                </a:lnTo>
                <a:lnTo>
                  <a:pt x="6239" y="264"/>
                </a:lnTo>
                <a:lnTo>
                  <a:pt x="6245" y="280"/>
                </a:lnTo>
                <a:lnTo>
                  <a:pt x="6249" y="299"/>
                </a:lnTo>
                <a:lnTo>
                  <a:pt x="6254" y="318"/>
                </a:lnTo>
                <a:lnTo>
                  <a:pt x="6255" y="339"/>
                </a:lnTo>
                <a:lnTo>
                  <a:pt x="6256" y="362"/>
                </a:lnTo>
                <a:close/>
                <a:moveTo>
                  <a:pt x="6175" y="486"/>
                </a:moveTo>
                <a:lnTo>
                  <a:pt x="6175" y="408"/>
                </a:lnTo>
                <a:lnTo>
                  <a:pt x="6152" y="408"/>
                </a:lnTo>
                <a:lnTo>
                  <a:pt x="6131" y="409"/>
                </a:lnTo>
                <a:lnTo>
                  <a:pt x="6111" y="410"/>
                </a:lnTo>
                <a:lnTo>
                  <a:pt x="6092" y="413"/>
                </a:lnTo>
                <a:lnTo>
                  <a:pt x="6076" y="416"/>
                </a:lnTo>
                <a:lnTo>
                  <a:pt x="6060" y="420"/>
                </a:lnTo>
                <a:lnTo>
                  <a:pt x="6046" y="425"/>
                </a:lnTo>
                <a:lnTo>
                  <a:pt x="6034" y="432"/>
                </a:lnTo>
                <a:lnTo>
                  <a:pt x="6022" y="438"/>
                </a:lnTo>
                <a:lnTo>
                  <a:pt x="6013" y="445"/>
                </a:lnTo>
                <a:lnTo>
                  <a:pt x="6005" y="454"/>
                </a:lnTo>
                <a:lnTo>
                  <a:pt x="5999" y="463"/>
                </a:lnTo>
                <a:lnTo>
                  <a:pt x="5994" y="474"/>
                </a:lnTo>
                <a:lnTo>
                  <a:pt x="5989" y="484"/>
                </a:lnTo>
                <a:lnTo>
                  <a:pt x="5987" y="496"/>
                </a:lnTo>
                <a:lnTo>
                  <a:pt x="5986" y="509"/>
                </a:lnTo>
                <a:lnTo>
                  <a:pt x="5987" y="518"/>
                </a:lnTo>
                <a:lnTo>
                  <a:pt x="5988" y="527"/>
                </a:lnTo>
                <a:lnTo>
                  <a:pt x="5990" y="534"/>
                </a:lnTo>
                <a:lnTo>
                  <a:pt x="5993" y="543"/>
                </a:lnTo>
                <a:lnTo>
                  <a:pt x="5996" y="550"/>
                </a:lnTo>
                <a:lnTo>
                  <a:pt x="6000" y="556"/>
                </a:lnTo>
                <a:lnTo>
                  <a:pt x="6005" y="562"/>
                </a:lnTo>
                <a:lnTo>
                  <a:pt x="6010" y="567"/>
                </a:lnTo>
                <a:lnTo>
                  <a:pt x="6015" y="571"/>
                </a:lnTo>
                <a:lnTo>
                  <a:pt x="6020" y="576"/>
                </a:lnTo>
                <a:lnTo>
                  <a:pt x="6026" y="579"/>
                </a:lnTo>
                <a:lnTo>
                  <a:pt x="6034" y="582"/>
                </a:lnTo>
                <a:lnTo>
                  <a:pt x="6040" y="584"/>
                </a:lnTo>
                <a:lnTo>
                  <a:pt x="6047" y="586"/>
                </a:lnTo>
                <a:lnTo>
                  <a:pt x="6055" y="587"/>
                </a:lnTo>
                <a:lnTo>
                  <a:pt x="6063" y="587"/>
                </a:lnTo>
                <a:lnTo>
                  <a:pt x="6073" y="587"/>
                </a:lnTo>
                <a:lnTo>
                  <a:pt x="6083" y="585"/>
                </a:lnTo>
                <a:lnTo>
                  <a:pt x="6092" y="584"/>
                </a:lnTo>
                <a:lnTo>
                  <a:pt x="6100" y="581"/>
                </a:lnTo>
                <a:lnTo>
                  <a:pt x="6110" y="578"/>
                </a:lnTo>
                <a:lnTo>
                  <a:pt x="6118" y="573"/>
                </a:lnTo>
                <a:lnTo>
                  <a:pt x="6126" y="569"/>
                </a:lnTo>
                <a:lnTo>
                  <a:pt x="6133" y="563"/>
                </a:lnTo>
                <a:lnTo>
                  <a:pt x="6140" y="558"/>
                </a:lnTo>
                <a:lnTo>
                  <a:pt x="6146" y="553"/>
                </a:lnTo>
                <a:lnTo>
                  <a:pt x="6152" y="547"/>
                </a:lnTo>
                <a:lnTo>
                  <a:pt x="6156" y="541"/>
                </a:lnTo>
                <a:lnTo>
                  <a:pt x="6161" y="533"/>
                </a:lnTo>
                <a:lnTo>
                  <a:pt x="6164" y="526"/>
                </a:lnTo>
                <a:lnTo>
                  <a:pt x="6167" y="519"/>
                </a:lnTo>
                <a:lnTo>
                  <a:pt x="6170" y="512"/>
                </a:lnTo>
                <a:lnTo>
                  <a:pt x="6172" y="506"/>
                </a:lnTo>
                <a:lnTo>
                  <a:pt x="6173" y="499"/>
                </a:lnTo>
                <a:lnTo>
                  <a:pt x="6174" y="493"/>
                </a:lnTo>
                <a:lnTo>
                  <a:pt x="6175" y="486"/>
                </a:lnTo>
                <a:close/>
                <a:moveTo>
                  <a:pt x="6469" y="637"/>
                </a:moveTo>
                <a:lnTo>
                  <a:pt x="6387" y="637"/>
                </a:lnTo>
                <a:lnTo>
                  <a:pt x="6387" y="188"/>
                </a:lnTo>
                <a:lnTo>
                  <a:pt x="6469" y="188"/>
                </a:lnTo>
                <a:lnTo>
                  <a:pt x="6469" y="637"/>
                </a:lnTo>
                <a:close/>
                <a:moveTo>
                  <a:pt x="6427" y="105"/>
                </a:moveTo>
                <a:lnTo>
                  <a:pt x="6426" y="105"/>
                </a:lnTo>
                <a:lnTo>
                  <a:pt x="6416" y="104"/>
                </a:lnTo>
                <a:lnTo>
                  <a:pt x="6406" y="101"/>
                </a:lnTo>
                <a:lnTo>
                  <a:pt x="6401" y="99"/>
                </a:lnTo>
                <a:lnTo>
                  <a:pt x="6397" y="96"/>
                </a:lnTo>
                <a:lnTo>
                  <a:pt x="6393" y="93"/>
                </a:lnTo>
                <a:lnTo>
                  <a:pt x="6389" y="90"/>
                </a:lnTo>
                <a:lnTo>
                  <a:pt x="6383" y="82"/>
                </a:lnTo>
                <a:lnTo>
                  <a:pt x="6379" y="72"/>
                </a:lnTo>
                <a:lnTo>
                  <a:pt x="6376" y="63"/>
                </a:lnTo>
                <a:lnTo>
                  <a:pt x="6375" y="52"/>
                </a:lnTo>
                <a:lnTo>
                  <a:pt x="6376" y="42"/>
                </a:lnTo>
                <a:lnTo>
                  <a:pt x="6379" y="32"/>
                </a:lnTo>
                <a:lnTo>
                  <a:pt x="6384" y="23"/>
                </a:lnTo>
                <a:lnTo>
                  <a:pt x="6390" y="16"/>
                </a:lnTo>
                <a:lnTo>
                  <a:pt x="6394" y="12"/>
                </a:lnTo>
                <a:lnTo>
                  <a:pt x="6398" y="9"/>
                </a:lnTo>
                <a:lnTo>
                  <a:pt x="6403" y="6"/>
                </a:lnTo>
                <a:lnTo>
                  <a:pt x="6407" y="4"/>
                </a:lnTo>
                <a:lnTo>
                  <a:pt x="6417" y="2"/>
                </a:lnTo>
                <a:lnTo>
                  <a:pt x="6428" y="0"/>
                </a:lnTo>
                <a:lnTo>
                  <a:pt x="6439" y="2"/>
                </a:lnTo>
                <a:lnTo>
                  <a:pt x="6449" y="4"/>
                </a:lnTo>
                <a:lnTo>
                  <a:pt x="6454" y="6"/>
                </a:lnTo>
                <a:lnTo>
                  <a:pt x="6458" y="9"/>
                </a:lnTo>
                <a:lnTo>
                  <a:pt x="6462" y="12"/>
                </a:lnTo>
                <a:lnTo>
                  <a:pt x="6465" y="15"/>
                </a:lnTo>
                <a:lnTo>
                  <a:pt x="6472" y="23"/>
                </a:lnTo>
                <a:lnTo>
                  <a:pt x="6476" y="31"/>
                </a:lnTo>
                <a:lnTo>
                  <a:pt x="6480" y="42"/>
                </a:lnTo>
                <a:lnTo>
                  <a:pt x="6480" y="52"/>
                </a:lnTo>
                <a:lnTo>
                  <a:pt x="6480" y="63"/>
                </a:lnTo>
                <a:lnTo>
                  <a:pt x="6476" y="72"/>
                </a:lnTo>
                <a:lnTo>
                  <a:pt x="6472" y="82"/>
                </a:lnTo>
                <a:lnTo>
                  <a:pt x="6465" y="90"/>
                </a:lnTo>
                <a:lnTo>
                  <a:pt x="6462" y="93"/>
                </a:lnTo>
                <a:lnTo>
                  <a:pt x="6458" y="96"/>
                </a:lnTo>
                <a:lnTo>
                  <a:pt x="6454" y="99"/>
                </a:lnTo>
                <a:lnTo>
                  <a:pt x="6449" y="101"/>
                </a:lnTo>
                <a:lnTo>
                  <a:pt x="6444" y="103"/>
                </a:lnTo>
                <a:lnTo>
                  <a:pt x="6438" y="104"/>
                </a:lnTo>
                <a:lnTo>
                  <a:pt x="6433" y="104"/>
                </a:lnTo>
                <a:lnTo>
                  <a:pt x="6427" y="105"/>
                </a:lnTo>
                <a:close/>
                <a:moveTo>
                  <a:pt x="6604" y="637"/>
                </a:moveTo>
                <a:lnTo>
                  <a:pt x="6604" y="309"/>
                </a:lnTo>
                <a:lnTo>
                  <a:pt x="6604" y="280"/>
                </a:lnTo>
                <a:lnTo>
                  <a:pt x="6603" y="250"/>
                </a:lnTo>
                <a:lnTo>
                  <a:pt x="6602" y="220"/>
                </a:lnTo>
                <a:lnTo>
                  <a:pt x="6601" y="188"/>
                </a:lnTo>
                <a:lnTo>
                  <a:pt x="6673" y="188"/>
                </a:lnTo>
                <a:lnTo>
                  <a:pt x="6678" y="262"/>
                </a:lnTo>
                <a:lnTo>
                  <a:pt x="6679" y="262"/>
                </a:lnTo>
                <a:lnTo>
                  <a:pt x="6684" y="254"/>
                </a:lnTo>
                <a:lnTo>
                  <a:pt x="6690" y="245"/>
                </a:lnTo>
                <a:lnTo>
                  <a:pt x="6695" y="237"/>
                </a:lnTo>
                <a:lnTo>
                  <a:pt x="6703" y="230"/>
                </a:lnTo>
                <a:lnTo>
                  <a:pt x="6710" y="223"/>
                </a:lnTo>
                <a:lnTo>
                  <a:pt x="6717" y="217"/>
                </a:lnTo>
                <a:lnTo>
                  <a:pt x="6725" y="210"/>
                </a:lnTo>
                <a:lnTo>
                  <a:pt x="6734" y="204"/>
                </a:lnTo>
                <a:lnTo>
                  <a:pt x="6745" y="198"/>
                </a:lnTo>
                <a:lnTo>
                  <a:pt x="6756" y="193"/>
                </a:lnTo>
                <a:lnTo>
                  <a:pt x="6767" y="188"/>
                </a:lnTo>
                <a:lnTo>
                  <a:pt x="6779" y="185"/>
                </a:lnTo>
                <a:lnTo>
                  <a:pt x="6790" y="182"/>
                </a:lnTo>
                <a:lnTo>
                  <a:pt x="6802" y="179"/>
                </a:lnTo>
                <a:lnTo>
                  <a:pt x="6815" y="177"/>
                </a:lnTo>
                <a:lnTo>
                  <a:pt x="6828" y="177"/>
                </a:lnTo>
                <a:lnTo>
                  <a:pt x="6842" y="178"/>
                </a:lnTo>
                <a:lnTo>
                  <a:pt x="6857" y="179"/>
                </a:lnTo>
                <a:lnTo>
                  <a:pt x="6870" y="183"/>
                </a:lnTo>
                <a:lnTo>
                  <a:pt x="6883" y="187"/>
                </a:lnTo>
                <a:lnTo>
                  <a:pt x="6896" y="192"/>
                </a:lnTo>
                <a:lnTo>
                  <a:pt x="6908" y="199"/>
                </a:lnTo>
                <a:lnTo>
                  <a:pt x="6919" y="206"/>
                </a:lnTo>
                <a:lnTo>
                  <a:pt x="6930" y="215"/>
                </a:lnTo>
                <a:lnTo>
                  <a:pt x="6937" y="222"/>
                </a:lnTo>
                <a:lnTo>
                  <a:pt x="6943" y="229"/>
                </a:lnTo>
                <a:lnTo>
                  <a:pt x="6949" y="236"/>
                </a:lnTo>
                <a:lnTo>
                  <a:pt x="6954" y="244"/>
                </a:lnTo>
                <a:lnTo>
                  <a:pt x="6959" y="251"/>
                </a:lnTo>
                <a:lnTo>
                  <a:pt x="6965" y="261"/>
                </a:lnTo>
                <a:lnTo>
                  <a:pt x="6969" y="269"/>
                </a:lnTo>
                <a:lnTo>
                  <a:pt x="6972" y="279"/>
                </a:lnTo>
                <a:lnTo>
                  <a:pt x="6976" y="289"/>
                </a:lnTo>
                <a:lnTo>
                  <a:pt x="6978" y="299"/>
                </a:lnTo>
                <a:lnTo>
                  <a:pt x="6981" y="309"/>
                </a:lnTo>
                <a:lnTo>
                  <a:pt x="6983" y="320"/>
                </a:lnTo>
                <a:lnTo>
                  <a:pt x="6985" y="344"/>
                </a:lnTo>
                <a:lnTo>
                  <a:pt x="6986" y="369"/>
                </a:lnTo>
                <a:lnTo>
                  <a:pt x="6986" y="637"/>
                </a:lnTo>
                <a:lnTo>
                  <a:pt x="6905" y="637"/>
                </a:lnTo>
                <a:lnTo>
                  <a:pt x="6905" y="378"/>
                </a:lnTo>
                <a:lnTo>
                  <a:pt x="6904" y="362"/>
                </a:lnTo>
                <a:lnTo>
                  <a:pt x="6903" y="346"/>
                </a:lnTo>
                <a:lnTo>
                  <a:pt x="6901" y="333"/>
                </a:lnTo>
                <a:lnTo>
                  <a:pt x="6898" y="319"/>
                </a:lnTo>
                <a:lnTo>
                  <a:pt x="6895" y="307"/>
                </a:lnTo>
                <a:lnTo>
                  <a:pt x="6890" y="297"/>
                </a:lnTo>
                <a:lnTo>
                  <a:pt x="6884" y="286"/>
                </a:lnTo>
                <a:lnTo>
                  <a:pt x="6878" y="277"/>
                </a:lnTo>
                <a:lnTo>
                  <a:pt x="6872" y="270"/>
                </a:lnTo>
                <a:lnTo>
                  <a:pt x="6864" y="263"/>
                </a:lnTo>
                <a:lnTo>
                  <a:pt x="6856" y="258"/>
                </a:lnTo>
                <a:lnTo>
                  <a:pt x="6846" y="253"/>
                </a:lnTo>
                <a:lnTo>
                  <a:pt x="6836" y="249"/>
                </a:lnTo>
                <a:lnTo>
                  <a:pt x="6825" y="246"/>
                </a:lnTo>
                <a:lnTo>
                  <a:pt x="6814" y="244"/>
                </a:lnTo>
                <a:lnTo>
                  <a:pt x="6801" y="244"/>
                </a:lnTo>
                <a:lnTo>
                  <a:pt x="6791" y="244"/>
                </a:lnTo>
                <a:lnTo>
                  <a:pt x="6782" y="245"/>
                </a:lnTo>
                <a:lnTo>
                  <a:pt x="6772" y="247"/>
                </a:lnTo>
                <a:lnTo>
                  <a:pt x="6764" y="250"/>
                </a:lnTo>
                <a:lnTo>
                  <a:pt x="6756" y="254"/>
                </a:lnTo>
                <a:lnTo>
                  <a:pt x="6748" y="258"/>
                </a:lnTo>
                <a:lnTo>
                  <a:pt x="6740" y="263"/>
                </a:lnTo>
                <a:lnTo>
                  <a:pt x="6732" y="268"/>
                </a:lnTo>
                <a:lnTo>
                  <a:pt x="6725" y="274"/>
                </a:lnTo>
                <a:lnTo>
                  <a:pt x="6719" y="281"/>
                </a:lnTo>
                <a:lnTo>
                  <a:pt x="6713" y="289"/>
                </a:lnTo>
                <a:lnTo>
                  <a:pt x="6707" y="296"/>
                </a:lnTo>
                <a:lnTo>
                  <a:pt x="6703" y="303"/>
                </a:lnTo>
                <a:lnTo>
                  <a:pt x="6698" y="311"/>
                </a:lnTo>
                <a:lnTo>
                  <a:pt x="6694" y="319"/>
                </a:lnTo>
                <a:lnTo>
                  <a:pt x="6691" y="329"/>
                </a:lnTo>
                <a:lnTo>
                  <a:pt x="6689" y="337"/>
                </a:lnTo>
                <a:lnTo>
                  <a:pt x="6687" y="346"/>
                </a:lnTo>
                <a:lnTo>
                  <a:pt x="6686" y="356"/>
                </a:lnTo>
                <a:lnTo>
                  <a:pt x="6686" y="367"/>
                </a:lnTo>
                <a:lnTo>
                  <a:pt x="6686" y="637"/>
                </a:lnTo>
                <a:lnTo>
                  <a:pt x="6604" y="637"/>
                </a:lnTo>
                <a:close/>
                <a:moveTo>
                  <a:pt x="7137" y="105"/>
                </a:moveTo>
                <a:lnTo>
                  <a:pt x="7217" y="80"/>
                </a:lnTo>
                <a:lnTo>
                  <a:pt x="7217" y="188"/>
                </a:lnTo>
                <a:lnTo>
                  <a:pt x="7333" y="188"/>
                </a:lnTo>
                <a:lnTo>
                  <a:pt x="7333" y="249"/>
                </a:lnTo>
                <a:lnTo>
                  <a:pt x="7217" y="249"/>
                </a:lnTo>
                <a:lnTo>
                  <a:pt x="7217" y="492"/>
                </a:lnTo>
                <a:lnTo>
                  <a:pt x="7217" y="503"/>
                </a:lnTo>
                <a:lnTo>
                  <a:pt x="7218" y="513"/>
                </a:lnTo>
                <a:lnTo>
                  <a:pt x="7219" y="522"/>
                </a:lnTo>
                <a:lnTo>
                  <a:pt x="7220" y="530"/>
                </a:lnTo>
                <a:lnTo>
                  <a:pt x="7223" y="539"/>
                </a:lnTo>
                <a:lnTo>
                  <a:pt x="7226" y="546"/>
                </a:lnTo>
                <a:lnTo>
                  <a:pt x="7229" y="552"/>
                </a:lnTo>
                <a:lnTo>
                  <a:pt x="7233" y="557"/>
                </a:lnTo>
                <a:lnTo>
                  <a:pt x="7237" y="562"/>
                </a:lnTo>
                <a:lnTo>
                  <a:pt x="7241" y="567"/>
                </a:lnTo>
                <a:lnTo>
                  <a:pt x="7246" y="570"/>
                </a:lnTo>
                <a:lnTo>
                  <a:pt x="7251" y="573"/>
                </a:lnTo>
                <a:lnTo>
                  <a:pt x="7257" y="577"/>
                </a:lnTo>
                <a:lnTo>
                  <a:pt x="7264" y="578"/>
                </a:lnTo>
                <a:lnTo>
                  <a:pt x="7271" y="579"/>
                </a:lnTo>
                <a:lnTo>
                  <a:pt x="7278" y="580"/>
                </a:lnTo>
                <a:lnTo>
                  <a:pt x="7291" y="579"/>
                </a:lnTo>
                <a:lnTo>
                  <a:pt x="7304" y="578"/>
                </a:lnTo>
                <a:lnTo>
                  <a:pt x="7315" y="577"/>
                </a:lnTo>
                <a:lnTo>
                  <a:pt x="7325" y="573"/>
                </a:lnTo>
                <a:lnTo>
                  <a:pt x="7329" y="635"/>
                </a:lnTo>
                <a:lnTo>
                  <a:pt x="7314" y="640"/>
                </a:lnTo>
                <a:lnTo>
                  <a:pt x="7296" y="644"/>
                </a:lnTo>
                <a:lnTo>
                  <a:pt x="7278" y="647"/>
                </a:lnTo>
                <a:lnTo>
                  <a:pt x="7257" y="648"/>
                </a:lnTo>
                <a:lnTo>
                  <a:pt x="7243" y="647"/>
                </a:lnTo>
                <a:lnTo>
                  <a:pt x="7230" y="644"/>
                </a:lnTo>
                <a:lnTo>
                  <a:pt x="7217" y="642"/>
                </a:lnTo>
                <a:lnTo>
                  <a:pt x="7206" y="638"/>
                </a:lnTo>
                <a:lnTo>
                  <a:pt x="7196" y="633"/>
                </a:lnTo>
                <a:lnTo>
                  <a:pt x="7185" y="627"/>
                </a:lnTo>
                <a:lnTo>
                  <a:pt x="7176" y="620"/>
                </a:lnTo>
                <a:lnTo>
                  <a:pt x="7168" y="612"/>
                </a:lnTo>
                <a:lnTo>
                  <a:pt x="7161" y="602"/>
                </a:lnTo>
                <a:lnTo>
                  <a:pt x="7155" y="591"/>
                </a:lnTo>
                <a:lnTo>
                  <a:pt x="7149" y="579"/>
                </a:lnTo>
                <a:lnTo>
                  <a:pt x="7145" y="565"/>
                </a:lnTo>
                <a:lnTo>
                  <a:pt x="7141" y="550"/>
                </a:lnTo>
                <a:lnTo>
                  <a:pt x="7139" y="532"/>
                </a:lnTo>
                <a:lnTo>
                  <a:pt x="7138" y="515"/>
                </a:lnTo>
                <a:lnTo>
                  <a:pt x="7137" y="495"/>
                </a:lnTo>
                <a:lnTo>
                  <a:pt x="7137" y="249"/>
                </a:lnTo>
                <a:lnTo>
                  <a:pt x="7068" y="249"/>
                </a:lnTo>
                <a:lnTo>
                  <a:pt x="7068" y="188"/>
                </a:lnTo>
                <a:lnTo>
                  <a:pt x="7137" y="188"/>
                </a:lnTo>
                <a:lnTo>
                  <a:pt x="7137" y="105"/>
                </a:lnTo>
                <a:close/>
                <a:moveTo>
                  <a:pt x="7366" y="188"/>
                </a:moveTo>
                <a:lnTo>
                  <a:pt x="7455" y="188"/>
                </a:lnTo>
                <a:lnTo>
                  <a:pt x="7553" y="453"/>
                </a:lnTo>
                <a:lnTo>
                  <a:pt x="7560" y="474"/>
                </a:lnTo>
                <a:lnTo>
                  <a:pt x="7568" y="495"/>
                </a:lnTo>
                <a:lnTo>
                  <a:pt x="7575" y="519"/>
                </a:lnTo>
                <a:lnTo>
                  <a:pt x="7582" y="545"/>
                </a:lnTo>
                <a:lnTo>
                  <a:pt x="7584" y="545"/>
                </a:lnTo>
                <a:lnTo>
                  <a:pt x="7589" y="527"/>
                </a:lnTo>
                <a:lnTo>
                  <a:pt x="7595" y="507"/>
                </a:lnTo>
                <a:lnTo>
                  <a:pt x="7604" y="481"/>
                </a:lnTo>
                <a:lnTo>
                  <a:pt x="7613" y="451"/>
                </a:lnTo>
                <a:lnTo>
                  <a:pt x="7701" y="188"/>
                </a:lnTo>
                <a:lnTo>
                  <a:pt x="7788" y="188"/>
                </a:lnTo>
                <a:lnTo>
                  <a:pt x="7665" y="508"/>
                </a:lnTo>
                <a:lnTo>
                  <a:pt x="7654" y="537"/>
                </a:lnTo>
                <a:lnTo>
                  <a:pt x="7644" y="564"/>
                </a:lnTo>
                <a:lnTo>
                  <a:pt x="7632" y="590"/>
                </a:lnTo>
                <a:lnTo>
                  <a:pt x="7623" y="614"/>
                </a:lnTo>
                <a:lnTo>
                  <a:pt x="7613" y="635"/>
                </a:lnTo>
                <a:lnTo>
                  <a:pt x="7604" y="655"/>
                </a:lnTo>
                <a:lnTo>
                  <a:pt x="7595" y="672"/>
                </a:lnTo>
                <a:lnTo>
                  <a:pt x="7587" y="688"/>
                </a:lnTo>
                <a:lnTo>
                  <a:pt x="7578" y="704"/>
                </a:lnTo>
                <a:lnTo>
                  <a:pt x="7569" y="719"/>
                </a:lnTo>
                <a:lnTo>
                  <a:pt x="7559" y="733"/>
                </a:lnTo>
                <a:lnTo>
                  <a:pt x="7550" y="746"/>
                </a:lnTo>
                <a:lnTo>
                  <a:pt x="7541" y="759"/>
                </a:lnTo>
                <a:lnTo>
                  <a:pt x="7532" y="770"/>
                </a:lnTo>
                <a:lnTo>
                  <a:pt x="7521" y="780"/>
                </a:lnTo>
                <a:lnTo>
                  <a:pt x="7512" y="790"/>
                </a:lnTo>
                <a:lnTo>
                  <a:pt x="7500" y="800"/>
                </a:lnTo>
                <a:lnTo>
                  <a:pt x="7487" y="809"/>
                </a:lnTo>
                <a:lnTo>
                  <a:pt x="7474" y="817"/>
                </a:lnTo>
                <a:lnTo>
                  <a:pt x="7462" y="825"/>
                </a:lnTo>
                <a:lnTo>
                  <a:pt x="7450" y="831"/>
                </a:lnTo>
                <a:lnTo>
                  <a:pt x="7437" y="835"/>
                </a:lnTo>
                <a:lnTo>
                  <a:pt x="7424" y="839"/>
                </a:lnTo>
                <a:lnTo>
                  <a:pt x="7412" y="842"/>
                </a:lnTo>
                <a:lnTo>
                  <a:pt x="7391" y="773"/>
                </a:lnTo>
                <a:lnTo>
                  <a:pt x="7409" y="766"/>
                </a:lnTo>
                <a:lnTo>
                  <a:pt x="7428" y="758"/>
                </a:lnTo>
                <a:lnTo>
                  <a:pt x="7445" y="746"/>
                </a:lnTo>
                <a:lnTo>
                  <a:pt x="7463" y="733"/>
                </a:lnTo>
                <a:lnTo>
                  <a:pt x="7473" y="725"/>
                </a:lnTo>
                <a:lnTo>
                  <a:pt x="7482" y="714"/>
                </a:lnTo>
                <a:lnTo>
                  <a:pt x="7493" y="704"/>
                </a:lnTo>
                <a:lnTo>
                  <a:pt x="7501" y="693"/>
                </a:lnTo>
                <a:lnTo>
                  <a:pt x="7509" y="682"/>
                </a:lnTo>
                <a:lnTo>
                  <a:pt x="7517" y="669"/>
                </a:lnTo>
                <a:lnTo>
                  <a:pt x="7525" y="656"/>
                </a:lnTo>
                <a:lnTo>
                  <a:pt x="7531" y="642"/>
                </a:lnTo>
                <a:lnTo>
                  <a:pt x="7536" y="631"/>
                </a:lnTo>
                <a:lnTo>
                  <a:pt x="7538" y="623"/>
                </a:lnTo>
                <a:lnTo>
                  <a:pt x="7536" y="615"/>
                </a:lnTo>
                <a:lnTo>
                  <a:pt x="7532" y="601"/>
                </a:lnTo>
                <a:lnTo>
                  <a:pt x="7366" y="188"/>
                </a:lnTo>
                <a:close/>
                <a:moveTo>
                  <a:pt x="7898" y="648"/>
                </a:moveTo>
                <a:lnTo>
                  <a:pt x="7896" y="648"/>
                </a:lnTo>
                <a:lnTo>
                  <a:pt x="7890" y="647"/>
                </a:lnTo>
                <a:lnTo>
                  <a:pt x="7885" y="647"/>
                </a:lnTo>
                <a:lnTo>
                  <a:pt x="7880" y="644"/>
                </a:lnTo>
                <a:lnTo>
                  <a:pt x="7875" y="642"/>
                </a:lnTo>
                <a:lnTo>
                  <a:pt x="7871" y="640"/>
                </a:lnTo>
                <a:lnTo>
                  <a:pt x="7866" y="637"/>
                </a:lnTo>
                <a:lnTo>
                  <a:pt x="7862" y="634"/>
                </a:lnTo>
                <a:lnTo>
                  <a:pt x="7857" y="630"/>
                </a:lnTo>
                <a:lnTo>
                  <a:pt x="7854" y="626"/>
                </a:lnTo>
                <a:lnTo>
                  <a:pt x="7851" y="622"/>
                </a:lnTo>
                <a:lnTo>
                  <a:pt x="7848" y="617"/>
                </a:lnTo>
                <a:lnTo>
                  <a:pt x="7846" y="612"/>
                </a:lnTo>
                <a:lnTo>
                  <a:pt x="7844" y="600"/>
                </a:lnTo>
                <a:lnTo>
                  <a:pt x="7843" y="589"/>
                </a:lnTo>
                <a:lnTo>
                  <a:pt x="7843" y="583"/>
                </a:lnTo>
                <a:lnTo>
                  <a:pt x="7844" y="577"/>
                </a:lnTo>
                <a:lnTo>
                  <a:pt x="7845" y="571"/>
                </a:lnTo>
                <a:lnTo>
                  <a:pt x="7846" y="565"/>
                </a:lnTo>
                <a:lnTo>
                  <a:pt x="7849" y="560"/>
                </a:lnTo>
                <a:lnTo>
                  <a:pt x="7851" y="556"/>
                </a:lnTo>
                <a:lnTo>
                  <a:pt x="7854" y="551"/>
                </a:lnTo>
                <a:lnTo>
                  <a:pt x="7858" y="547"/>
                </a:lnTo>
                <a:lnTo>
                  <a:pt x="7863" y="543"/>
                </a:lnTo>
                <a:lnTo>
                  <a:pt x="7867" y="540"/>
                </a:lnTo>
                <a:lnTo>
                  <a:pt x="7872" y="536"/>
                </a:lnTo>
                <a:lnTo>
                  <a:pt x="7876" y="534"/>
                </a:lnTo>
                <a:lnTo>
                  <a:pt x="7881" y="532"/>
                </a:lnTo>
                <a:lnTo>
                  <a:pt x="7887" y="531"/>
                </a:lnTo>
                <a:lnTo>
                  <a:pt x="7892" y="530"/>
                </a:lnTo>
                <a:lnTo>
                  <a:pt x="7899" y="530"/>
                </a:lnTo>
                <a:lnTo>
                  <a:pt x="7905" y="530"/>
                </a:lnTo>
                <a:lnTo>
                  <a:pt x="7910" y="531"/>
                </a:lnTo>
                <a:lnTo>
                  <a:pt x="7915" y="532"/>
                </a:lnTo>
                <a:lnTo>
                  <a:pt x="7920" y="534"/>
                </a:lnTo>
                <a:lnTo>
                  <a:pt x="7925" y="536"/>
                </a:lnTo>
                <a:lnTo>
                  <a:pt x="7929" y="540"/>
                </a:lnTo>
                <a:lnTo>
                  <a:pt x="7933" y="543"/>
                </a:lnTo>
                <a:lnTo>
                  <a:pt x="7938" y="547"/>
                </a:lnTo>
                <a:lnTo>
                  <a:pt x="7942" y="551"/>
                </a:lnTo>
                <a:lnTo>
                  <a:pt x="7945" y="555"/>
                </a:lnTo>
                <a:lnTo>
                  <a:pt x="7947" y="560"/>
                </a:lnTo>
                <a:lnTo>
                  <a:pt x="7949" y="565"/>
                </a:lnTo>
                <a:lnTo>
                  <a:pt x="7951" y="570"/>
                </a:lnTo>
                <a:lnTo>
                  <a:pt x="7952" y="577"/>
                </a:lnTo>
                <a:lnTo>
                  <a:pt x="7953" y="583"/>
                </a:lnTo>
                <a:lnTo>
                  <a:pt x="7953" y="589"/>
                </a:lnTo>
                <a:lnTo>
                  <a:pt x="7952" y="600"/>
                </a:lnTo>
                <a:lnTo>
                  <a:pt x="7949" y="612"/>
                </a:lnTo>
                <a:lnTo>
                  <a:pt x="7947" y="617"/>
                </a:lnTo>
                <a:lnTo>
                  <a:pt x="7945" y="622"/>
                </a:lnTo>
                <a:lnTo>
                  <a:pt x="7942" y="626"/>
                </a:lnTo>
                <a:lnTo>
                  <a:pt x="7938" y="630"/>
                </a:lnTo>
                <a:lnTo>
                  <a:pt x="7933" y="634"/>
                </a:lnTo>
                <a:lnTo>
                  <a:pt x="7929" y="637"/>
                </a:lnTo>
                <a:lnTo>
                  <a:pt x="7925" y="640"/>
                </a:lnTo>
                <a:lnTo>
                  <a:pt x="7920" y="642"/>
                </a:lnTo>
                <a:lnTo>
                  <a:pt x="7915" y="644"/>
                </a:lnTo>
                <a:lnTo>
                  <a:pt x="7909" y="647"/>
                </a:lnTo>
                <a:lnTo>
                  <a:pt x="7904" y="647"/>
                </a:lnTo>
                <a:lnTo>
                  <a:pt x="7898" y="648"/>
                </a:lnTo>
                <a:close/>
              </a:path>
            </a:pathLst>
          </a:custGeom>
          <a:solidFill>
            <a:schemeClr val="bg1">
              <a:alpha val="60000"/>
            </a:schemeClr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3" name="Picture 16" descr=""/>
          <p:cNvPicPr/>
          <p:nvPr/>
        </p:nvPicPr>
        <p:blipFill>
          <a:blip r:embed="rId2"/>
          <a:stretch/>
        </p:blipFill>
        <p:spPr>
          <a:xfrm>
            <a:off x="0" y="4132800"/>
            <a:ext cx="2453400" cy="1123920"/>
          </a:xfrm>
          <a:prstGeom prst="rect">
            <a:avLst/>
          </a:prstGeom>
          <a:ln>
            <a:noFill/>
          </a:ln>
        </p:spPr>
      </p:pic>
      <p:sp>
        <p:nvSpPr>
          <p:cNvPr id="14" name="CustomShape 14"/>
          <p:cNvSpPr/>
          <p:nvPr/>
        </p:nvSpPr>
        <p:spPr>
          <a:xfrm>
            <a:off x="6402240" y="6501600"/>
            <a:ext cx="2307960" cy="20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r">
              <a:lnSpc>
                <a:spcPct val="100000"/>
              </a:lnSpc>
            </a:pPr>
            <a:r>
              <a:rPr lang="en-US" sz="75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|   Copyright © 2018 Tata Consultancy Services Limited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CustomShape 15"/>
          <p:cNvSpPr/>
          <p:nvPr/>
        </p:nvSpPr>
        <p:spPr>
          <a:xfrm>
            <a:off x="1316160" y="3230640"/>
            <a:ext cx="6510960" cy="39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" name="PlaceHolder 16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17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CustomShape 1"/>
          <p:cNvSpPr/>
          <p:nvPr/>
        </p:nvSpPr>
        <p:spPr>
          <a:xfrm>
            <a:off x="0" y="0"/>
            <a:ext cx="9142920" cy="786600"/>
          </a:xfrm>
          <a:prstGeom prst="rect">
            <a:avLst/>
          </a:prstGeom>
          <a:gradFill>
            <a:gsLst>
              <a:gs pos="10000">
                <a:srgbClr val="0067ac"/>
              </a:gs>
              <a:gs pos="100000">
                <a:srgbClr val="56bbed"/>
              </a:gs>
            </a:gsLst>
            <a:lin ang="9120000"/>
          </a:gra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" name="CustomShape 2"/>
          <p:cNvSpPr/>
          <p:nvPr/>
        </p:nvSpPr>
        <p:spPr>
          <a:xfrm>
            <a:off x="8343000" y="6593400"/>
            <a:ext cx="651600" cy="111240"/>
          </a:xfrm>
          <a:custGeom>
            <a:avLst/>
            <a:gdLst/>
            <a:ahLst/>
            <a:rect l="l" t="t" r="r" b="b"/>
            <a:pathLst>
              <a:path w="3691" h="641">
                <a:moveTo>
                  <a:pt x="3288" y="601"/>
                </a:moveTo>
                <a:lnTo>
                  <a:pt x="3302" y="609"/>
                </a:lnTo>
                <a:lnTo>
                  <a:pt x="3319" y="616"/>
                </a:lnTo>
                <a:lnTo>
                  <a:pt x="3338" y="622"/>
                </a:lnTo>
                <a:lnTo>
                  <a:pt x="3360" y="629"/>
                </a:lnTo>
                <a:lnTo>
                  <a:pt x="3382" y="634"/>
                </a:lnTo>
                <a:lnTo>
                  <a:pt x="3406" y="637"/>
                </a:lnTo>
                <a:lnTo>
                  <a:pt x="3431" y="640"/>
                </a:lnTo>
                <a:lnTo>
                  <a:pt x="3455" y="641"/>
                </a:lnTo>
                <a:lnTo>
                  <a:pt x="3484" y="640"/>
                </a:lnTo>
                <a:lnTo>
                  <a:pt x="3511" y="637"/>
                </a:lnTo>
                <a:lnTo>
                  <a:pt x="3524" y="635"/>
                </a:lnTo>
                <a:lnTo>
                  <a:pt x="3536" y="632"/>
                </a:lnTo>
                <a:lnTo>
                  <a:pt x="3548" y="629"/>
                </a:lnTo>
                <a:lnTo>
                  <a:pt x="3559" y="625"/>
                </a:lnTo>
                <a:lnTo>
                  <a:pt x="3570" y="621"/>
                </a:lnTo>
                <a:lnTo>
                  <a:pt x="3581" y="617"/>
                </a:lnTo>
                <a:lnTo>
                  <a:pt x="3590" y="613"/>
                </a:lnTo>
                <a:lnTo>
                  <a:pt x="3600" y="608"/>
                </a:lnTo>
                <a:lnTo>
                  <a:pt x="3608" y="603"/>
                </a:lnTo>
                <a:lnTo>
                  <a:pt x="3618" y="597"/>
                </a:lnTo>
                <a:lnTo>
                  <a:pt x="3625" y="591"/>
                </a:lnTo>
                <a:lnTo>
                  <a:pt x="3633" y="584"/>
                </a:lnTo>
                <a:lnTo>
                  <a:pt x="3639" y="578"/>
                </a:lnTo>
                <a:lnTo>
                  <a:pt x="3646" y="571"/>
                </a:lnTo>
                <a:lnTo>
                  <a:pt x="3653" y="564"/>
                </a:lnTo>
                <a:lnTo>
                  <a:pt x="3658" y="557"/>
                </a:lnTo>
                <a:lnTo>
                  <a:pt x="3668" y="541"/>
                </a:lnTo>
                <a:lnTo>
                  <a:pt x="3676" y="526"/>
                </a:lnTo>
                <a:lnTo>
                  <a:pt x="3682" y="508"/>
                </a:lnTo>
                <a:lnTo>
                  <a:pt x="3687" y="491"/>
                </a:lnTo>
                <a:lnTo>
                  <a:pt x="3690" y="472"/>
                </a:lnTo>
                <a:lnTo>
                  <a:pt x="3691" y="454"/>
                </a:lnTo>
                <a:lnTo>
                  <a:pt x="3690" y="437"/>
                </a:lnTo>
                <a:lnTo>
                  <a:pt x="3688" y="422"/>
                </a:lnTo>
                <a:lnTo>
                  <a:pt x="3684" y="407"/>
                </a:lnTo>
                <a:lnTo>
                  <a:pt x="3680" y="393"/>
                </a:lnTo>
                <a:lnTo>
                  <a:pt x="3675" y="380"/>
                </a:lnTo>
                <a:lnTo>
                  <a:pt x="3668" y="367"/>
                </a:lnTo>
                <a:lnTo>
                  <a:pt x="3660" y="355"/>
                </a:lnTo>
                <a:lnTo>
                  <a:pt x="3651" y="344"/>
                </a:lnTo>
                <a:lnTo>
                  <a:pt x="3640" y="332"/>
                </a:lnTo>
                <a:lnTo>
                  <a:pt x="3629" y="322"/>
                </a:lnTo>
                <a:lnTo>
                  <a:pt x="3616" y="313"/>
                </a:lnTo>
                <a:lnTo>
                  <a:pt x="3601" y="303"/>
                </a:lnTo>
                <a:lnTo>
                  <a:pt x="3586" y="294"/>
                </a:lnTo>
                <a:lnTo>
                  <a:pt x="3568" y="286"/>
                </a:lnTo>
                <a:lnTo>
                  <a:pt x="3550" y="278"/>
                </a:lnTo>
                <a:lnTo>
                  <a:pt x="3530" y="270"/>
                </a:lnTo>
                <a:lnTo>
                  <a:pt x="3502" y="258"/>
                </a:lnTo>
                <a:lnTo>
                  <a:pt x="3477" y="247"/>
                </a:lnTo>
                <a:lnTo>
                  <a:pt x="3467" y="242"/>
                </a:lnTo>
                <a:lnTo>
                  <a:pt x="3457" y="236"/>
                </a:lnTo>
                <a:lnTo>
                  <a:pt x="3448" y="230"/>
                </a:lnTo>
                <a:lnTo>
                  <a:pt x="3441" y="224"/>
                </a:lnTo>
                <a:lnTo>
                  <a:pt x="3434" y="219"/>
                </a:lnTo>
                <a:lnTo>
                  <a:pt x="3428" y="213"/>
                </a:lnTo>
                <a:lnTo>
                  <a:pt x="3423" y="206"/>
                </a:lnTo>
                <a:lnTo>
                  <a:pt x="3419" y="200"/>
                </a:lnTo>
                <a:lnTo>
                  <a:pt x="3416" y="192"/>
                </a:lnTo>
                <a:lnTo>
                  <a:pt x="3414" y="184"/>
                </a:lnTo>
                <a:lnTo>
                  <a:pt x="3412" y="177"/>
                </a:lnTo>
                <a:lnTo>
                  <a:pt x="3412" y="168"/>
                </a:lnTo>
                <a:lnTo>
                  <a:pt x="3412" y="162"/>
                </a:lnTo>
                <a:lnTo>
                  <a:pt x="3413" y="154"/>
                </a:lnTo>
                <a:lnTo>
                  <a:pt x="3415" y="147"/>
                </a:lnTo>
                <a:lnTo>
                  <a:pt x="3418" y="141"/>
                </a:lnTo>
                <a:lnTo>
                  <a:pt x="3421" y="135"/>
                </a:lnTo>
                <a:lnTo>
                  <a:pt x="3426" y="129"/>
                </a:lnTo>
                <a:lnTo>
                  <a:pt x="3431" y="122"/>
                </a:lnTo>
                <a:lnTo>
                  <a:pt x="3437" y="117"/>
                </a:lnTo>
                <a:lnTo>
                  <a:pt x="3443" y="112"/>
                </a:lnTo>
                <a:lnTo>
                  <a:pt x="3450" y="107"/>
                </a:lnTo>
                <a:lnTo>
                  <a:pt x="3459" y="103"/>
                </a:lnTo>
                <a:lnTo>
                  <a:pt x="3469" y="100"/>
                </a:lnTo>
                <a:lnTo>
                  <a:pt x="3479" y="97"/>
                </a:lnTo>
                <a:lnTo>
                  <a:pt x="3489" y="95"/>
                </a:lnTo>
                <a:lnTo>
                  <a:pt x="3502" y="94"/>
                </a:lnTo>
                <a:lnTo>
                  <a:pt x="3515" y="94"/>
                </a:lnTo>
                <a:lnTo>
                  <a:pt x="3535" y="94"/>
                </a:lnTo>
                <a:lnTo>
                  <a:pt x="3555" y="96"/>
                </a:lnTo>
                <a:lnTo>
                  <a:pt x="3573" y="100"/>
                </a:lnTo>
                <a:lnTo>
                  <a:pt x="3590" y="104"/>
                </a:lnTo>
                <a:lnTo>
                  <a:pt x="3604" y="108"/>
                </a:lnTo>
                <a:lnTo>
                  <a:pt x="3618" y="113"/>
                </a:lnTo>
                <a:lnTo>
                  <a:pt x="3629" y="118"/>
                </a:lnTo>
                <a:lnTo>
                  <a:pt x="3638" y="122"/>
                </a:lnTo>
                <a:lnTo>
                  <a:pt x="3666" y="31"/>
                </a:lnTo>
                <a:lnTo>
                  <a:pt x="3653" y="25"/>
                </a:lnTo>
                <a:lnTo>
                  <a:pt x="3638" y="20"/>
                </a:lnTo>
                <a:lnTo>
                  <a:pt x="3622" y="14"/>
                </a:lnTo>
                <a:lnTo>
                  <a:pt x="3604" y="9"/>
                </a:lnTo>
                <a:lnTo>
                  <a:pt x="3585" y="6"/>
                </a:lnTo>
                <a:lnTo>
                  <a:pt x="3564" y="3"/>
                </a:lnTo>
                <a:lnTo>
                  <a:pt x="3542" y="1"/>
                </a:lnTo>
                <a:lnTo>
                  <a:pt x="3517" y="0"/>
                </a:lnTo>
                <a:lnTo>
                  <a:pt x="3492" y="1"/>
                </a:lnTo>
                <a:lnTo>
                  <a:pt x="3469" y="4"/>
                </a:lnTo>
                <a:lnTo>
                  <a:pt x="3447" y="8"/>
                </a:lnTo>
                <a:lnTo>
                  <a:pt x="3426" y="14"/>
                </a:lnTo>
                <a:lnTo>
                  <a:pt x="3406" y="22"/>
                </a:lnTo>
                <a:lnTo>
                  <a:pt x="3389" y="30"/>
                </a:lnTo>
                <a:lnTo>
                  <a:pt x="3372" y="40"/>
                </a:lnTo>
                <a:lnTo>
                  <a:pt x="3357" y="51"/>
                </a:lnTo>
                <a:lnTo>
                  <a:pt x="3343" y="64"/>
                </a:lnTo>
                <a:lnTo>
                  <a:pt x="3331" y="77"/>
                </a:lnTo>
                <a:lnTo>
                  <a:pt x="3322" y="93"/>
                </a:lnTo>
                <a:lnTo>
                  <a:pt x="3312" y="108"/>
                </a:lnTo>
                <a:lnTo>
                  <a:pt x="3306" y="124"/>
                </a:lnTo>
                <a:lnTo>
                  <a:pt x="3301" y="142"/>
                </a:lnTo>
                <a:lnTo>
                  <a:pt x="3298" y="159"/>
                </a:lnTo>
                <a:lnTo>
                  <a:pt x="3297" y="179"/>
                </a:lnTo>
                <a:lnTo>
                  <a:pt x="3298" y="194"/>
                </a:lnTo>
                <a:lnTo>
                  <a:pt x="3300" y="211"/>
                </a:lnTo>
                <a:lnTo>
                  <a:pt x="3304" y="225"/>
                </a:lnTo>
                <a:lnTo>
                  <a:pt x="3309" y="240"/>
                </a:lnTo>
                <a:lnTo>
                  <a:pt x="3316" y="253"/>
                </a:lnTo>
                <a:lnTo>
                  <a:pt x="3324" y="265"/>
                </a:lnTo>
                <a:lnTo>
                  <a:pt x="3333" y="277"/>
                </a:lnTo>
                <a:lnTo>
                  <a:pt x="3343" y="288"/>
                </a:lnTo>
                <a:lnTo>
                  <a:pt x="3355" y="299"/>
                </a:lnTo>
                <a:lnTo>
                  <a:pt x="3367" y="310"/>
                </a:lnTo>
                <a:lnTo>
                  <a:pt x="3381" y="319"/>
                </a:lnTo>
                <a:lnTo>
                  <a:pt x="3396" y="328"/>
                </a:lnTo>
                <a:lnTo>
                  <a:pt x="3412" y="336"/>
                </a:lnTo>
                <a:lnTo>
                  <a:pt x="3429" y="345"/>
                </a:lnTo>
                <a:lnTo>
                  <a:pt x="3447" y="352"/>
                </a:lnTo>
                <a:lnTo>
                  <a:pt x="3466" y="359"/>
                </a:lnTo>
                <a:lnTo>
                  <a:pt x="3492" y="369"/>
                </a:lnTo>
                <a:lnTo>
                  <a:pt x="3516" y="381"/>
                </a:lnTo>
                <a:lnTo>
                  <a:pt x="3525" y="386"/>
                </a:lnTo>
                <a:lnTo>
                  <a:pt x="3534" y="392"/>
                </a:lnTo>
                <a:lnTo>
                  <a:pt x="3543" y="397"/>
                </a:lnTo>
                <a:lnTo>
                  <a:pt x="3550" y="403"/>
                </a:lnTo>
                <a:lnTo>
                  <a:pt x="3556" y="409"/>
                </a:lnTo>
                <a:lnTo>
                  <a:pt x="3561" y="417"/>
                </a:lnTo>
                <a:lnTo>
                  <a:pt x="3565" y="423"/>
                </a:lnTo>
                <a:lnTo>
                  <a:pt x="3569" y="430"/>
                </a:lnTo>
                <a:lnTo>
                  <a:pt x="3571" y="437"/>
                </a:lnTo>
                <a:lnTo>
                  <a:pt x="3573" y="445"/>
                </a:lnTo>
                <a:lnTo>
                  <a:pt x="3575" y="454"/>
                </a:lnTo>
                <a:lnTo>
                  <a:pt x="3576" y="462"/>
                </a:lnTo>
                <a:lnTo>
                  <a:pt x="3575" y="471"/>
                </a:lnTo>
                <a:lnTo>
                  <a:pt x="3573" y="480"/>
                </a:lnTo>
                <a:lnTo>
                  <a:pt x="3571" y="489"/>
                </a:lnTo>
                <a:lnTo>
                  <a:pt x="3567" y="497"/>
                </a:lnTo>
                <a:lnTo>
                  <a:pt x="3563" y="504"/>
                </a:lnTo>
                <a:lnTo>
                  <a:pt x="3558" y="511"/>
                </a:lnTo>
                <a:lnTo>
                  <a:pt x="3553" y="517"/>
                </a:lnTo>
                <a:lnTo>
                  <a:pt x="3546" y="524"/>
                </a:lnTo>
                <a:lnTo>
                  <a:pt x="3539" y="529"/>
                </a:lnTo>
                <a:lnTo>
                  <a:pt x="3530" y="533"/>
                </a:lnTo>
                <a:lnTo>
                  <a:pt x="3521" y="537"/>
                </a:lnTo>
                <a:lnTo>
                  <a:pt x="3511" y="540"/>
                </a:lnTo>
                <a:lnTo>
                  <a:pt x="3500" y="543"/>
                </a:lnTo>
                <a:lnTo>
                  <a:pt x="3488" y="545"/>
                </a:lnTo>
                <a:lnTo>
                  <a:pt x="3476" y="546"/>
                </a:lnTo>
                <a:lnTo>
                  <a:pt x="3463" y="546"/>
                </a:lnTo>
                <a:lnTo>
                  <a:pt x="3441" y="546"/>
                </a:lnTo>
                <a:lnTo>
                  <a:pt x="3420" y="543"/>
                </a:lnTo>
                <a:lnTo>
                  <a:pt x="3400" y="540"/>
                </a:lnTo>
                <a:lnTo>
                  <a:pt x="3379" y="535"/>
                </a:lnTo>
                <a:lnTo>
                  <a:pt x="3361" y="529"/>
                </a:lnTo>
                <a:lnTo>
                  <a:pt x="3343" y="523"/>
                </a:lnTo>
                <a:lnTo>
                  <a:pt x="3327" y="514"/>
                </a:lnTo>
                <a:lnTo>
                  <a:pt x="3312" y="507"/>
                </a:lnTo>
                <a:lnTo>
                  <a:pt x="3288" y="601"/>
                </a:lnTo>
                <a:close/>
                <a:moveTo>
                  <a:pt x="3188" y="263"/>
                </a:moveTo>
                <a:lnTo>
                  <a:pt x="2955" y="263"/>
                </a:lnTo>
                <a:lnTo>
                  <a:pt x="2955" y="104"/>
                </a:lnTo>
                <a:lnTo>
                  <a:pt x="3202" y="104"/>
                </a:lnTo>
                <a:lnTo>
                  <a:pt x="3202" y="10"/>
                </a:lnTo>
                <a:lnTo>
                  <a:pt x="2841" y="10"/>
                </a:lnTo>
                <a:lnTo>
                  <a:pt x="2841" y="631"/>
                </a:lnTo>
                <a:lnTo>
                  <a:pt x="3216" y="631"/>
                </a:lnTo>
                <a:lnTo>
                  <a:pt x="3216" y="537"/>
                </a:lnTo>
                <a:lnTo>
                  <a:pt x="2955" y="537"/>
                </a:lnTo>
                <a:lnTo>
                  <a:pt x="2955" y="355"/>
                </a:lnTo>
                <a:lnTo>
                  <a:pt x="3188" y="355"/>
                </a:lnTo>
                <a:lnTo>
                  <a:pt x="3188" y="263"/>
                </a:lnTo>
                <a:close/>
                <a:moveTo>
                  <a:pt x="2727" y="523"/>
                </a:moveTo>
                <a:lnTo>
                  <a:pt x="2714" y="528"/>
                </a:lnTo>
                <a:lnTo>
                  <a:pt x="2701" y="532"/>
                </a:lnTo>
                <a:lnTo>
                  <a:pt x="2687" y="536"/>
                </a:lnTo>
                <a:lnTo>
                  <a:pt x="2671" y="539"/>
                </a:lnTo>
                <a:lnTo>
                  <a:pt x="2655" y="542"/>
                </a:lnTo>
                <a:lnTo>
                  <a:pt x="2637" y="544"/>
                </a:lnTo>
                <a:lnTo>
                  <a:pt x="2621" y="545"/>
                </a:lnTo>
                <a:lnTo>
                  <a:pt x="2604" y="545"/>
                </a:lnTo>
                <a:lnTo>
                  <a:pt x="2590" y="545"/>
                </a:lnTo>
                <a:lnTo>
                  <a:pt x="2579" y="544"/>
                </a:lnTo>
                <a:lnTo>
                  <a:pt x="2567" y="543"/>
                </a:lnTo>
                <a:lnTo>
                  <a:pt x="2555" y="541"/>
                </a:lnTo>
                <a:lnTo>
                  <a:pt x="2544" y="539"/>
                </a:lnTo>
                <a:lnTo>
                  <a:pt x="2533" y="537"/>
                </a:lnTo>
                <a:lnTo>
                  <a:pt x="2522" y="534"/>
                </a:lnTo>
                <a:lnTo>
                  <a:pt x="2512" y="530"/>
                </a:lnTo>
                <a:lnTo>
                  <a:pt x="2502" y="526"/>
                </a:lnTo>
                <a:lnTo>
                  <a:pt x="2493" y="522"/>
                </a:lnTo>
                <a:lnTo>
                  <a:pt x="2483" y="516"/>
                </a:lnTo>
                <a:lnTo>
                  <a:pt x="2475" y="511"/>
                </a:lnTo>
                <a:lnTo>
                  <a:pt x="2467" y="505"/>
                </a:lnTo>
                <a:lnTo>
                  <a:pt x="2459" y="499"/>
                </a:lnTo>
                <a:lnTo>
                  <a:pt x="2451" y="492"/>
                </a:lnTo>
                <a:lnTo>
                  <a:pt x="2444" y="486"/>
                </a:lnTo>
                <a:lnTo>
                  <a:pt x="2437" y="477"/>
                </a:lnTo>
                <a:lnTo>
                  <a:pt x="2431" y="470"/>
                </a:lnTo>
                <a:lnTo>
                  <a:pt x="2426" y="462"/>
                </a:lnTo>
                <a:lnTo>
                  <a:pt x="2420" y="453"/>
                </a:lnTo>
                <a:lnTo>
                  <a:pt x="2414" y="443"/>
                </a:lnTo>
                <a:lnTo>
                  <a:pt x="2410" y="434"/>
                </a:lnTo>
                <a:lnTo>
                  <a:pt x="2406" y="425"/>
                </a:lnTo>
                <a:lnTo>
                  <a:pt x="2402" y="415"/>
                </a:lnTo>
                <a:lnTo>
                  <a:pt x="2396" y="393"/>
                </a:lnTo>
                <a:lnTo>
                  <a:pt x="2391" y="371"/>
                </a:lnTo>
                <a:lnTo>
                  <a:pt x="2389" y="347"/>
                </a:lnTo>
                <a:lnTo>
                  <a:pt x="2388" y="322"/>
                </a:lnTo>
                <a:lnTo>
                  <a:pt x="2388" y="309"/>
                </a:lnTo>
                <a:lnTo>
                  <a:pt x="2389" y="295"/>
                </a:lnTo>
                <a:lnTo>
                  <a:pt x="2390" y="282"/>
                </a:lnTo>
                <a:lnTo>
                  <a:pt x="2392" y="270"/>
                </a:lnTo>
                <a:lnTo>
                  <a:pt x="2394" y="257"/>
                </a:lnTo>
                <a:lnTo>
                  <a:pt x="2397" y="246"/>
                </a:lnTo>
                <a:lnTo>
                  <a:pt x="2400" y="235"/>
                </a:lnTo>
                <a:lnTo>
                  <a:pt x="2403" y="223"/>
                </a:lnTo>
                <a:lnTo>
                  <a:pt x="2408" y="213"/>
                </a:lnTo>
                <a:lnTo>
                  <a:pt x="2412" y="203"/>
                </a:lnTo>
                <a:lnTo>
                  <a:pt x="2418" y="193"/>
                </a:lnTo>
                <a:lnTo>
                  <a:pt x="2423" y="184"/>
                </a:lnTo>
                <a:lnTo>
                  <a:pt x="2429" y="176"/>
                </a:lnTo>
                <a:lnTo>
                  <a:pt x="2435" y="168"/>
                </a:lnTo>
                <a:lnTo>
                  <a:pt x="2441" y="159"/>
                </a:lnTo>
                <a:lnTo>
                  <a:pt x="2448" y="152"/>
                </a:lnTo>
                <a:lnTo>
                  <a:pt x="2457" y="145"/>
                </a:lnTo>
                <a:lnTo>
                  <a:pt x="2464" y="139"/>
                </a:lnTo>
                <a:lnTo>
                  <a:pt x="2472" y="133"/>
                </a:lnTo>
                <a:lnTo>
                  <a:pt x="2480" y="127"/>
                </a:lnTo>
                <a:lnTo>
                  <a:pt x="2489" y="121"/>
                </a:lnTo>
                <a:lnTo>
                  <a:pt x="2499" y="117"/>
                </a:lnTo>
                <a:lnTo>
                  <a:pt x="2508" y="112"/>
                </a:lnTo>
                <a:lnTo>
                  <a:pt x="2517" y="109"/>
                </a:lnTo>
                <a:lnTo>
                  <a:pt x="2538" y="102"/>
                </a:lnTo>
                <a:lnTo>
                  <a:pt x="2559" y="98"/>
                </a:lnTo>
                <a:lnTo>
                  <a:pt x="2582" y="95"/>
                </a:lnTo>
                <a:lnTo>
                  <a:pt x="2605" y="94"/>
                </a:lnTo>
                <a:lnTo>
                  <a:pt x="2623" y="95"/>
                </a:lnTo>
                <a:lnTo>
                  <a:pt x="2641" y="96"/>
                </a:lnTo>
                <a:lnTo>
                  <a:pt x="2658" y="98"/>
                </a:lnTo>
                <a:lnTo>
                  <a:pt x="2673" y="101"/>
                </a:lnTo>
                <a:lnTo>
                  <a:pt x="2688" y="105"/>
                </a:lnTo>
                <a:lnTo>
                  <a:pt x="2701" y="109"/>
                </a:lnTo>
                <a:lnTo>
                  <a:pt x="2714" y="113"/>
                </a:lnTo>
                <a:lnTo>
                  <a:pt x="2726" y="118"/>
                </a:lnTo>
                <a:lnTo>
                  <a:pt x="2750" y="28"/>
                </a:lnTo>
                <a:lnTo>
                  <a:pt x="2740" y="24"/>
                </a:lnTo>
                <a:lnTo>
                  <a:pt x="2728" y="19"/>
                </a:lnTo>
                <a:lnTo>
                  <a:pt x="2712" y="13"/>
                </a:lnTo>
                <a:lnTo>
                  <a:pt x="2695" y="9"/>
                </a:lnTo>
                <a:lnTo>
                  <a:pt x="2674" y="6"/>
                </a:lnTo>
                <a:lnTo>
                  <a:pt x="2652" y="3"/>
                </a:lnTo>
                <a:lnTo>
                  <a:pt x="2627" y="1"/>
                </a:lnTo>
                <a:lnTo>
                  <a:pt x="2600" y="0"/>
                </a:lnTo>
                <a:lnTo>
                  <a:pt x="2583" y="1"/>
                </a:lnTo>
                <a:lnTo>
                  <a:pt x="2566" y="2"/>
                </a:lnTo>
                <a:lnTo>
                  <a:pt x="2548" y="4"/>
                </a:lnTo>
                <a:lnTo>
                  <a:pt x="2532" y="6"/>
                </a:lnTo>
                <a:lnTo>
                  <a:pt x="2515" y="9"/>
                </a:lnTo>
                <a:lnTo>
                  <a:pt x="2499" y="13"/>
                </a:lnTo>
                <a:lnTo>
                  <a:pt x="2483" y="17"/>
                </a:lnTo>
                <a:lnTo>
                  <a:pt x="2468" y="23"/>
                </a:lnTo>
                <a:lnTo>
                  <a:pt x="2454" y="29"/>
                </a:lnTo>
                <a:lnTo>
                  <a:pt x="2439" y="35"/>
                </a:lnTo>
                <a:lnTo>
                  <a:pt x="2426" y="42"/>
                </a:lnTo>
                <a:lnTo>
                  <a:pt x="2411" y="50"/>
                </a:lnTo>
                <a:lnTo>
                  <a:pt x="2399" y="59"/>
                </a:lnTo>
                <a:lnTo>
                  <a:pt x="2387" y="68"/>
                </a:lnTo>
                <a:lnTo>
                  <a:pt x="2374" y="77"/>
                </a:lnTo>
                <a:lnTo>
                  <a:pt x="2363" y="87"/>
                </a:lnTo>
                <a:lnTo>
                  <a:pt x="2352" y="99"/>
                </a:lnTo>
                <a:lnTo>
                  <a:pt x="2342" y="110"/>
                </a:lnTo>
                <a:lnTo>
                  <a:pt x="2332" y="122"/>
                </a:lnTo>
                <a:lnTo>
                  <a:pt x="2323" y="135"/>
                </a:lnTo>
                <a:lnTo>
                  <a:pt x="2315" y="148"/>
                </a:lnTo>
                <a:lnTo>
                  <a:pt x="2307" y="162"/>
                </a:lnTo>
                <a:lnTo>
                  <a:pt x="2300" y="176"/>
                </a:lnTo>
                <a:lnTo>
                  <a:pt x="2293" y="190"/>
                </a:lnTo>
                <a:lnTo>
                  <a:pt x="2288" y="206"/>
                </a:lnTo>
                <a:lnTo>
                  <a:pt x="2283" y="222"/>
                </a:lnTo>
                <a:lnTo>
                  <a:pt x="2278" y="239"/>
                </a:lnTo>
                <a:lnTo>
                  <a:pt x="2275" y="255"/>
                </a:lnTo>
                <a:lnTo>
                  <a:pt x="2272" y="273"/>
                </a:lnTo>
                <a:lnTo>
                  <a:pt x="2270" y="290"/>
                </a:lnTo>
                <a:lnTo>
                  <a:pt x="2269" y="309"/>
                </a:lnTo>
                <a:lnTo>
                  <a:pt x="2269" y="328"/>
                </a:lnTo>
                <a:lnTo>
                  <a:pt x="2269" y="346"/>
                </a:lnTo>
                <a:lnTo>
                  <a:pt x="2270" y="362"/>
                </a:lnTo>
                <a:lnTo>
                  <a:pt x="2272" y="380"/>
                </a:lnTo>
                <a:lnTo>
                  <a:pt x="2274" y="395"/>
                </a:lnTo>
                <a:lnTo>
                  <a:pt x="2277" y="412"/>
                </a:lnTo>
                <a:lnTo>
                  <a:pt x="2281" y="427"/>
                </a:lnTo>
                <a:lnTo>
                  <a:pt x="2285" y="441"/>
                </a:lnTo>
                <a:lnTo>
                  <a:pt x="2290" y="457"/>
                </a:lnTo>
                <a:lnTo>
                  <a:pt x="2295" y="470"/>
                </a:lnTo>
                <a:lnTo>
                  <a:pt x="2302" y="484"/>
                </a:lnTo>
                <a:lnTo>
                  <a:pt x="2309" y="497"/>
                </a:lnTo>
                <a:lnTo>
                  <a:pt x="2317" y="509"/>
                </a:lnTo>
                <a:lnTo>
                  <a:pt x="2325" y="522"/>
                </a:lnTo>
                <a:lnTo>
                  <a:pt x="2333" y="534"/>
                </a:lnTo>
                <a:lnTo>
                  <a:pt x="2343" y="544"/>
                </a:lnTo>
                <a:lnTo>
                  <a:pt x="2353" y="555"/>
                </a:lnTo>
                <a:lnTo>
                  <a:pt x="2363" y="565"/>
                </a:lnTo>
                <a:lnTo>
                  <a:pt x="2374" y="574"/>
                </a:lnTo>
                <a:lnTo>
                  <a:pt x="2386" y="583"/>
                </a:lnTo>
                <a:lnTo>
                  <a:pt x="2398" y="592"/>
                </a:lnTo>
                <a:lnTo>
                  <a:pt x="2411" y="599"/>
                </a:lnTo>
                <a:lnTo>
                  <a:pt x="2424" y="606"/>
                </a:lnTo>
                <a:lnTo>
                  <a:pt x="2438" y="612"/>
                </a:lnTo>
                <a:lnTo>
                  <a:pt x="2452" y="618"/>
                </a:lnTo>
                <a:lnTo>
                  <a:pt x="2467" y="623"/>
                </a:lnTo>
                <a:lnTo>
                  <a:pt x="2482" y="628"/>
                </a:lnTo>
                <a:lnTo>
                  <a:pt x="2499" y="632"/>
                </a:lnTo>
                <a:lnTo>
                  <a:pt x="2515" y="635"/>
                </a:lnTo>
                <a:lnTo>
                  <a:pt x="2532" y="637"/>
                </a:lnTo>
                <a:lnTo>
                  <a:pt x="2549" y="639"/>
                </a:lnTo>
                <a:lnTo>
                  <a:pt x="2567" y="640"/>
                </a:lnTo>
                <a:lnTo>
                  <a:pt x="2585" y="641"/>
                </a:lnTo>
                <a:lnTo>
                  <a:pt x="2612" y="640"/>
                </a:lnTo>
                <a:lnTo>
                  <a:pt x="2637" y="638"/>
                </a:lnTo>
                <a:lnTo>
                  <a:pt x="2661" y="635"/>
                </a:lnTo>
                <a:lnTo>
                  <a:pt x="2684" y="632"/>
                </a:lnTo>
                <a:lnTo>
                  <a:pt x="2702" y="628"/>
                </a:lnTo>
                <a:lnTo>
                  <a:pt x="2720" y="622"/>
                </a:lnTo>
                <a:lnTo>
                  <a:pt x="2734" y="617"/>
                </a:lnTo>
                <a:lnTo>
                  <a:pt x="2745" y="612"/>
                </a:lnTo>
                <a:lnTo>
                  <a:pt x="2727" y="523"/>
                </a:lnTo>
                <a:close/>
                <a:moveTo>
                  <a:pt x="2058" y="10"/>
                </a:moveTo>
                <a:lnTo>
                  <a:pt x="2058" y="631"/>
                </a:lnTo>
                <a:lnTo>
                  <a:pt x="2171" y="631"/>
                </a:lnTo>
                <a:lnTo>
                  <a:pt x="2171" y="10"/>
                </a:lnTo>
                <a:lnTo>
                  <a:pt x="2058" y="10"/>
                </a:lnTo>
                <a:close/>
                <a:moveTo>
                  <a:pt x="1776" y="631"/>
                </a:moveTo>
                <a:lnTo>
                  <a:pt x="1991" y="10"/>
                </a:lnTo>
                <a:lnTo>
                  <a:pt x="1871" y="10"/>
                </a:lnTo>
                <a:lnTo>
                  <a:pt x="1780" y="294"/>
                </a:lnTo>
                <a:lnTo>
                  <a:pt x="1771" y="322"/>
                </a:lnTo>
                <a:lnTo>
                  <a:pt x="1762" y="351"/>
                </a:lnTo>
                <a:lnTo>
                  <a:pt x="1754" y="379"/>
                </a:lnTo>
                <a:lnTo>
                  <a:pt x="1746" y="407"/>
                </a:lnTo>
                <a:lnTo>
                  <a:pt x="1738" y="435"/>
                </a:lnTo>
                <a:lnTo>
                  <a:pt x="1730" y="463"/>
                </a:lnTo>
                <a:lnTo>
                  <a:pt x="1724" y="491"/>
                </a:lnTo>
                <a:lnTo>
                  <a:pt x="1717" y="518"/>
                </a:lnTo>
                <a:lnTo>
                  <a:pt x="1715" y="518"/>
                </a:lnTo>
                <a:lnTo>
                  <a:pt x="1709" y="491"/>
                </a:lnTo>
                <a:lnTo>
                  <a:pt x="1702" y="462"/>
                </a:lnTo>
                <a:lnTo>
                  <a:pt x="1695" y="434"/>
                </a:lnTo>
                <a:lnTo>
                  <a:pt x="1688" y="406"/>
                </a:lnTo>
                <a:lnTo>
                  <a:pt x="1680" y="379"/>
                </a:lnTo>
                <a:lnTo>
                  <a:pt x="1672" y="350"/>
                </a:lnTo>
                <a:lnTo>
                  <a:pt x="1663" y="321"/>
                </a:lnTo>
                <a:lnTo>
                  <a:pt x="1654" y="292"/>
                </a:lnTo>
                <a:lnTo>
                  <a:pt x="1570" y="10"/>
                </a:lnTo>
                <a:lnTo>
                  <a:pt x="1447" y="10"/>
                </a:lnTo>
                <a:lnTo>
                  <a:pt x="1647" y="631"/>
                </a:lnTo>
                <a:lnTo>
                  <a:pt x="1776" y="631"/>
                </a:lnTo>
                <a:close/>
                <a:moveTo>
                  <a:pt x="1090" y="97"/>
                </a:moveTo>
                <a:lnTo>
                  <a:pt x="1101" y="95"/>
                </a:lnTo>
                <a:lnTo>
                  <a:pt x="1117" y="93"/>
                </a:lnTo>
                <a:lnTo>
                  <a:pt x="1136" y="92"/>
                </a:lnTo>
                <a:lnTo>
                  <a:pt x="1161" y="91"/>
                </a:lnTo>
                <a:lnTo>
                  <a:pt x="1174" y="92"/>
                </a:lnTo>
                <a:lnTo>
                  <a:pt x="1187" y="93"/>
                </a:lnTo>
                <a:lnTo>
                  <a:pt x="1199" y="95"/>
                </a:lnTo>
                <a:lnTo>
                  <a:pt x="1210" y="97"/>
                </a:lnTo>
                <a:lnTo>
                  <a:pt x="1222" y="100"/>
                </a:lnTo>
                <a:lnTo>
                  <a:pt x="1231" y="105"/>
                </a:lnTo>
                <a:lnTo>
                  <a:pt x="1240" y="109"/>
                </a:lnTo>
                <a:lnTo>
                  <a:pt x="1248" y="115"/>
                </a:lnTo>
                <a:lnTo>
                  <a:pt x="1256" y="121"/>
                </a:lnTo>
                <a:lnTo>
                  <a:pt x="1263" y="130"/>
                </a:lnTo>
                <a:lnTo>
                  <a:pt x="1268" y="137"/>
                </a:lnTo>
                <a:lnTo>
                  <a:pt x="1273" y="146"/>
                </a:lnTo>
                <a:lnTo>
                  <a:pt x="1277" y="156"/>
                </a:lnTo>
                <a:lnTo>
                  <a:pt x="1279" y="167"/>
                </a:lnTo>
                <a:lnTo>
                  <a:pt x="1281" y="178"/>
                </a:lnTo>
                <a:lnTo>
                  <a:pt x="1281" y="190"/>
                </a:lnTo>
                <a:lnTo>
                  <a:pt x="1281" y="202"/>
                </a:lnTo>
                <a:lnTo>
                  <a:pt x="1279" y="212"/>
                </a:lnTo>
                <a:lnTo>
                  <a:pt x="1277" y="222"/>
                </a:lnTo>
                <a:lnTo>
                  <a:pt x="1273" y="232"/>
                </a:lnTo>
                <a:lnTo>
                  <a:pt x="1268" y="242"/>
                </a:lnTo>
                <a:lnTo>
                  <a:pt x="1263" y="250"/>
                </a:lnTo>
                <a:lnTo>
                  <a:pt x="1255" y="257"/>
                </a:lnTo>
                <a:lnTo>
                  <a:pt x="1248" y="264"/>
                </a:lnTo>
                <a:lnTo>
                  <a:pt x="1240" y="271"/>
                </a:lnTo>
                <a:lnTo>
                  <a:pt x="1231" y="277"/>
                </a:lnTo>
                <a:lnTo>
                  <a:pt x="1221" y="281"/>
                </a:lnTo>
                <a:lnTo>
                  <a:pt x="1209" y="285"/>
                </a:lnTo>
                <a:lnTo>
                  <a:pt x="1197" y="288"/>
                </a:lnTo>
                <a:lnTo>
                  <a:pt x="1185" y="291"/>
                </a:lnTo>
                <a:lnTo>
                  <a:pt x="1171" y="292"/>
                </a:lnTo>
                <a:lnTo>
                  <a:pt x="1158" y="292"/>
                </a:lnTo>
                <a:lnTo>
                  <a:pt x="1090" y="292"/>
                </a:lnTo>
                <a:lnTo>
                  <a:pt x="1090" y="97"/>
                </a:lnTo>
                <a:close/>
                <a:moveTo>
                  <a:pt x="978" y="631"/>
                </a:moveTo>
                <a:lnTo>
                  <a:pt x="1090" y="631"/>
                </a:lnTo>
                <a:lnTo>
                  <a:pt x="1090" y="375"/>
                </a:lnTo>
                <a:lnTo>
                  <a:pt x="1148" y="375"/>
                </a:lnTo>
                <a:lnTo>
                  <a:pt x="1159" y="377"/>
                </a:lnTo>
                <a:lnTo>
                  <a:pt x="1170" y="378"/>
                </a:lnTo>
                <a:lnTo>
                  <a:pt x="1180" y="380"/>
                </a:lnTo>
                <a:lnTo>
                  <a:pt x="1190" y="382"/>
                </a:lnTo>
                <a:lnTo>
                  <a:pt x="1198" y="385"/>
                </a:lnTo>
                <a:lnTo>
                  <a:pt x="1206" y="389"/>
                </a:lnTo>
                <a:lnTo>
                  <a:pt x="1213" y="394"/>
                </a:lnTo>
                <a:lnTo>
                  <a:pt x="1221" y="400"/>
                </a:lnTo>
                <a:lnTo>
                  <a:pt x="1227" y="407"/>
                </a:lnTo>
                <a:lnTo>
                  <a:pt x="1233" y="415"/>
                </a:lnTo>
                <a:lnTo>
                  <a:pt x="1238" y="424"/>
                </a:lnTo>
                <a:lnTo>
                  <a:pt x="1243" y="433"/>
                </a:lnTo>
                <a:lnTo>
                  <a:pt x="1247" y="444"/>
                </a:lnTo>
                <a:lnTo>
                  <a:pt x="1251" y="457"/>
                </a:lnTo>
                <a:lnTo>
                  <a:pt x="1255" y="470"/>
                </a:lnTo>
                <a:lnTo>
                  <a:pt x="1259" y="485"/>
                </a:lnTo>
                <a:lnTo>
                  <a:pt x="1272" y="537"/>
                </a:lnTo>
                <a:lnTo>
                  <a:pt x="1283" y="579"/>
                </a:lnTo>
                <a:lnTo>
                  <a:pt x="1288" y="597"/>
                </a:lnTo>
                <a:lnTo>
                  <a:pt x="1292" y="611"/>
                </a:lnTo>
                <a:lnTo>
                  <a:pt x="1297" y="622"/>
                </a:lnTo>
                <a:lnTo>
                  <a:pt x="1301" y="631"/>
                </a:lnTo>
                <a:lnTo>
                  <a:pt x="1417" y="631"/>
                </a:lnTo>
                <a:lnTo>
                  <a:pt x="1413" y="619"/>
                </a:lnTo>
                <a:lnTo>
                  <a:pt x="1406" y="605"/>
                </a:lnTo>
                <a:lnTo>
                  <a:pt x="1401" y="585"/>
                </a:lnTo>
                <a:lnTo>
                  <a:pt x="1395" y="565"/>
                </a:lnTo>
                <a:lnTo>
                  <a:pt x="1389" y="540"/>
                </a:lnTo>
                <a:lnTo>
                  <a:pt x="1382" y="514"/>
                </a:lnTo>
                <a:lnTo>
                  <a:pt x="1376" y="487"/>
                </a:lnTo>
                <a:lnTo>
                  <a:pt x="1368" y="458"/>
                </a:lnTo>
                <a:lnTo>
                  <a:pt x="1362" y="436"/>
                </a:lnTo>
                <a:lnTo>
                  <a:pt x="1354" y="416"/>
                </a:lnTo>
                <a:lnTo>
                  <a:pt x="1346" y="398"/>
                </a:lnTo>
                <a:lnTo>
                  <a:pt x="1336" y="382"/>
                </a:lnTo>
                <a:lnTo>
                  <a:pt x="1330" y="374"/>
                </a:lnTo>
                <a:lnTo>
                  <a:pt x="1324" y="367"/>
                </a:lnTo>
                <a:lnTo>
                  <a:pt x="1318" y="361"/>
                </a:lnTo>
                <a:lnTo>
                  <a:pt x="1312" y="355"/>
                </a:lnTo>
                <a:lnTo>
                  <a:pt x="1305" y="350"/>
                </a:lnTo>
                <a:lnTo>
                  <a:pt x="1298" y="346"/>
                </a:lnTo>
                <a:lnTo>
                  <a:pt x="1290" y="342"/>
                </a:lnTo>
                <a:lnTo>
                  <a:pt x="1282" y="337"/>
                </a:lnTo>
                <a:lnTo>
                  <a:pt x="1282" y="335"/>
                </a:lnTo>
                <a:lnTo>
                  <a:pt x="1292" y="330"/>
                </a:lnTo>
                <a:lnTo>
                  <a:pt x="1304" y="326"/>
                </a:lnTo>
                <a:lnTo>
                  <a:pt x="1314" y="320"/>
                </a:lnTo>
                <a:lnTo>
                  <a:pt x="1324" y="314"/>
                </a:lnTo>
                <a:lnTo>
                  <a:pt x="1334" y="306"/>
                </a:lnTo>
                <a:lnTo>
                  <a:pt x="1343" y="298"/>
                </a:lnTo>
                <a:lnTo>
                  <a:pt x="1352" y="289"/>
                </a:lnTo>
                <a:lnTo>
                  <a:pt x="1360" y="280"/>
                </a:lnTo>
                <a:lnTo>
                  <a:pt x="1367" y="270"/>
                </a:lnTo>
                <a:lnTo>
                  <a:pt x="1374" y="258"/>
                </a:lnTo>
                <a:lnTo>
                  <a:pt x="1380" y="247"/>
                </a:lnTo>
                <a:lnTo>
                  <a:pt x="1385" y="235"/>
                </a:lnTo>
                <a:lnTo>
                  <a:pt x="1389" y="222"/>
                </a:lnTo>
                <a:lnTo>
                  <a:pt x="1392" y="209"/>
                </a:lnTo>
                <a:lnTo>
                  <a:pt x="1394" y="194"/>
                </a:lnTo>
                <a:lnTo>
                  <a:pt x="1394" y="180"/>
                </a:lnTo>
                <a:lnTo>
                  <a:pt x="1393" y="160"/>
                </a:lnTo>
                <a:lnTo>
                  <a:pt x="1391" y="142"/>
                </a:lnTo>
                <a:lnTo>
                  <a:pt x="1386" y="124"/>
                </a:lnTo>
                <a:lnTo>
                  <a:pt x="1381" y="108"/>
                </a:lnTo>
                <a:lnTo>
                  <a:pt x="1373" y="94"/>
                </a:lnTo>
                <a:lnTo>
                  <a:pt x="1363" y="79"/>
                </a:lnTo>
                <a:lnTo>
                  <a:pt x="1353" y="67"/>
                </a:lnTo>
                <a:lnTo>
                  <a:pt x="1341" y="56"/>
                </a:lnTo>
                <a:lnTo>
                  <a:pt x="1333" y="49"/>
                </a:lnTo>
                <a:lnTo>
                  <a:pt x="1324" y="43"/>
                </a:lnTo>
                <a:lnTo>
                  <a:pt x="1315" y="38"/>
                </a:lnTo>
                <a:lnTo>
                  <a:pt x="1306" y="33"/>
                </a:lnTo>
                <a:lnTo>
                  <a:pt x="1296" y="28"/>
                </a:lnTo>
                <a:lnTo>
                  <a:pt x="1285" y="24"/>
                </a:lnTo>
                <a:lnTo>
                  <a:pt x="1275" y="21"/>
                </a:lnTo>
                <a:lnTo>
                  <a:pt x="1263" y="17"/>
                </a:lnTo>
                <a:lnTo>
                  <a:pt x="1238" y="12"/>
                </a:lnTo>
                <a:lnTo>
                  <a:pt x="1211" y="8"/>
                </a:lnTo>
                <a:lnTo>
                  <a:pt x="1181" y="6"/>
                </a:lnTo>
                <a:lnTo>
                  <a:pt x="1150" y="5"/>
                </a:lnTo>
                <a:lnTo>
                  <a:pt x="1125" y="5"/>
                </a:lnTo>
                <a:lnTo>
                  <a:pt x="1101" y="6"/>
                </a:lnTo>
                <a:lnTo>
                  <a:pt x="1078" y="7"/>
                </a:lnTo>
                <a:lnTo>
                  <a:pt x="1055" y="9"/>
                </a:lnTo>
                <a:lnTo>
                  <a:pt x="1034" y="11"/>
                </a:lnTo>
                <a:lnTo>
                  <a:pt x="1014" y="13"/>
                </a:lnTo>
                <a:lnTo>
                  <a:pt x="995" y="15"/>
                </a:lnTo>
                <a:lnTo>
                  <a:pt x="978" y="19"/>
                </a:lnTo>
                <a:lnTo>
                  <a:pt x="978" y="631"/>
                </a:lnTo>
                <a:close/>
                <a:moveTo>
                  <a:pt x="852" y="263"/>
                </a:moveTo>
                <a:lnTo>
                  <a:pt x="617" y="263"/>
                </a:lnTo>
                <a:lnTo>
                  <a:pt x="617" y="104"/>
                </a:lnTo>
                <a:lnTo>
                  <a:pt x="865" y="104"/>
                </a:lnTo>
                <a:lnTo>
                  <a:pt x="865" y="10"/>
                </a:lnTo>
                <a:lnTo>
                  <a:pt x="504" y="10"/>
                </a:lnTo>
                <a:lnTo>
                  <a:pt x="504" y="631"/>
                </a:lnTo>
                <a:lnTo>
                  <a:pt x="879" y="631"/>
                </a:lnTo>
                <a:lnTo>
                  <a:pt x="879" y="537"/>
                </a:lnTo>
                <a:lnTo>
                  <a:pt x="617" y="537"/>
                </a:lnTo>
                <a:lnTo>
                  <a:pt x="617" y="355"/>
                </a:lnTo>
                <a:lnTo>
                  <a:pt x="852" y="355"/>
                </a:lnTo>
                <a:lnTo>
                  <a:pt x="852" y="263"/>
                </a:lnTo>
                <a:close/>
                <a:moveTo>
                  <a:pt x="0" y="601"/>
                </a:moveTo>
                <a:lnTo>
                  <a:pt x="14" y="609"/>
                </a:lnTo>
                <a:lnTo>
                  <a:pt x="32" y="616"/>
                </a:lnTo>
                <a:lnTo>
                  <a:pt x="50" y="622"/>
                </a:lnTo>
                <a:lnTo>
                  <a:pt x="72" y="629"/>
                </a:lnTo>
                <a:lnTo>
                  <a:pt x="94" y="634"/>
                </a:lnTo>
                <a:lnTo>
                  <a:pt x="118" y="637"/>
                </a:lnTo>
                <a:lnTo>
                  <a:pt x="143" y="640"/>
                </a:lnTo>
                <a:lnTo>
                  <a:pt x="167" y="641"/>
                </a:lnTo>
                <a:lnTo>
                  <a:pt x="196" y="640"/>
                </a:lnTo>
                <a:lnTo>
                  <a:pt x="224" y="637"/>
                </a:lnTo>
                <a:lnTo>
                  <a:pt x="236" y="635"/>
                </a:lnTo>
                <a:lnTo>
                  <a:pt x="248" y="632"/>
                </a:lnTo>
                <a:lnTo>
                  <a:pt x="261" y="629"/>
                </a:lnTo>
                <a:lnTo>
                  <a:pt x="272" y="625"/>
                </a:lnTo>
                <a:lnTo>
                  <a:pt x="282" y="621"/>
                </a:lnTo>
                <a:lnTo>
                  <a:pt x="293" y="617"/>
                </a:lnTo>
                <a:lnTo>
                  <a:pt x="303" y="613"/>
                </a:lnTo>
                <a:lnTo>
                  <a:pt x="312" y="608"/>
                </a:lnTo>
                <a:lnTo>
                  <a:pt x="321" y="603"/>
                </a:lnTo>
                <a:lnTo>
                  <a:pt x="330" y="597"/>
                </a:lnTo>
                <a:lnTo>
                  <a:pt x="338" y="591"/>
                </a:lnTo>
                <a:lnTo>
                  <a:pt x="345" y="584"/>
                </a:lnTo>
                <a:lnTo>
                  <a:pt x="352" y="578"/>
                </a:lnTo>
                <a:lnTo>
                  <a:pt x="358" y="571"/>
                </a:lnTo>
                <a:lnTo>
                  <a:pt x="365" y="564"/>
                </a:lnTo>
                <a:lnTo>
                  <a:pt x="371" y="557"/>
                </a:lnTo>
                <a:lnTo>
                  <a:pt x="380" y="541"/>
                </a:lnTo>
                <a:lnTo>
                  <a:pt x="388" y="526"/>
                </a:lnTo>
                <a:lnTo>
                  <a:pt x="394" y="508"/>
                </a:lnTo>
                <a:lnTo>
                  <a:pt x="400" y="491"/>
                </a:lnTo>
                <a:lnTo>
                  <a:pt x="402" y="472"/>
                </a:lnTo>
                <a:lnTo>
                  <a:pt x="403" y="454"/>
                </a:lnTo>
                <a:lnTo>
                  <a:pt x="402" y="437"/>
                </a:lnTo>
                <a:lnTo>
                  <a:pt x="401" y="422"/>
                </a:lnTo>
                <a:lnTo>
                  <a:pt x="397" y="407"/>
                </a:lnTo>
                <a:lnTo>
                  <a:pt x="393" y="393"/>
                </a:lnTo>
                <a:lnTo>
                  <a:pt x="387" y="380"/>
                </a:lnTo>
                <a:lnTo>
                  <a:pt x="381" y="367"/>
                </a:lnTo>
                <a:lnTo>
                  <a:pt x="373" y="355"/>
                </a:lnTo>
                <a:lnTo>
                  <a:pt x="364" y="344"/>
                </a:lnTo>
                <a:lnTo>
                  <a:pt x="353" y="332"/>
                </a:lnTo>
                <a:lnTo>
                  <a:pt x="341" y="322"/>
                </a:lnTo>
                <a:lnTo>
                  <a:pt x="328" y="313"/>
                </a:lnTo>
                <a:lnTo>
                  <a:pt x="313" y="303"/>
                </a:lnTo>
                <a:lnTo>
                  <a:pt x="298" y="294"/>
                </a:lnTo>
                <a:lnTo>
                  <a:pt x="281" y="286"/>
                </a:lnTo>
                <a:lnTo>
                  <a:pt x="263" y="278"/>
                </a:lnTo>
                <a:lnTo>
                  <a:pt x="243" y="270"/>
                </a:lnTo>
                <a:lnTo>
                  <a:pt x="215" y="258"/>
                </a:lnTo>
                <a:lnTo>
                  <a:pt x="190" y="247"/>
                </a:lnTo>
                <a:lnTo>
                  <a:pt x="179" y="242"/>
                </a:lnTo>
                <a:lnTo>
                  <a:pt x="169" y="236"/>
                </a:lnTo>
                <a:lnTo>
                  <a:pt x="161" y="230"/>
                </a:lnTo>
                <a:lnTo>
                  <a:pt x="153" y="224"/>
                </a:lnTo>
                <a:lnTo>
                  <a:pt x="146" y="219"/>
                </a:lnTo>
                <a:lnTo>
                  <a:pt x="141" y="213"/>
                </a:lnTo>
                <a:lnTo>
                  <a:pt x="135" y="206"/>
                </a:lnTo>
                <a:lnTo>
                  <a:pt x="131" y="200"/>
                </a:lnTo>
                <a:lnTo>
                  <a:pt x="128" y="192"/>
                </a:lnTo>
                <a:lnTo>
                  <a:pt x="126" y="184"/>
                </a:lnTo>
                <a:lnTo>
                  <a:pt x="125" y="177"/>
                </a:lnTo>
                <a:lnTo>
                  <a:pt x="125" y="168"/>
                </a:lnTo>
                <a:lnTo>
                  <a:pt x="125" y="162"/>
                </a:lnTo>
                <a:lnTo>
                  <a:pt x="126" y="154"/>
                </a:lnTo>
                <a:lnTo>
                  <a:pt x="128" y="147"/>
                </a:lnTo>
                <a:lnTo>
                  <a:pt x="130" y="141"/>
                </a:lnTo>
                <a:lnTo>
                  <a:pt x="134" y="135"/>
                </a:lnTo>
                <a:lnTo>
                  <a:pt x="139" y="129"/>
                </a:lnTo>
                <a:lnTo>
                  <a:pt x="143" y="122"/>
                </a:lnTo>
                <a:lnTo>
                  <a:pt x="149" y="117"/>
                </a:lnTo>
                <a:lnTo>
                  <a:pt x="156" y="112"/>
                </a:lnTo>
                <a:lnTo>
                  <a:pt x="163" y="107"/>
                </a:lnTo>
                <a:lnTo>
                  <a:pt x="171" y="103"/>
                </a:lnTo>
                <a:lnTo>
                  <a:pt x="181" y="100"/>
                </a:lnTo>
                <a:lnTo>
                  <a:pt x="191" y="97"/>
                </a:lnTo>
                <a:lnTo>
                  <a:pt x="202" y="95"/>
                </a:lnTo>
                <a:lnTo>
                  <a:pt x="215" y="94"/>
                </a:lnTo>
                <a:lnTo>
                  <a:pt x="227" y="94"/>
                </a:lnTo>
                <a:lnTo>
                  <a:pt x="248" y="94"/>
                </a:lnTo>
                <a:lnTo>
                  <a:pt x="268" y="96"/>
                </a:lnTo>
                <a:lnTo>
                  <a:pt x="285" y="100"/>
                </a:lnTo>
                <a:lnTo>
                  <a:pt x="302" y="104"/>
                </a:lnTo>
                <a:lnTo>
                  <a:pt x="317" y="108"/>
                </a:lnTo>
                <a:lnTo>
                  <a:pt x="331" y="113"/>
                </a:lnTo>
                <a:lnTo>
                  <a:pt x="342" y="118"/>
                </a:lnTo>
                <a:lnTo>
                  <a:pt x="351" y="122"/>
                </a:lnTo>
                <a:lnTo>
                  <a:pt x="378" y="31"/>
                </a:lnTo>
                <a:lnTo>
                  <a:pt x="366" y="25"/>
                </a:lnTo>
                <a:lnTo>
                  <a:pt x="350" y="20"/>
                </a:lnTo>
                <a:lnTo>
                  <a:pt x="335" y="14"/>
                </a:lnTo>
                <a:lnTo>
                  <a:pt x="316" y="9"/>
                </a:lnTo>
                <a:lnTo>
                  <a:pt x="298" y="6"/>
                </a:lnTo>
                <a:lnTo>
                  <a:pt x="276" y="3"/>
                </a:lnTo>
                <a:lnTo>
                  <a:pt x="254" y="1"/>
                </a:lnTo>
                <a:lnTo>
                  <a:pt x="229" y="0"/>
                </a:lnTo>
                <a:lnTo>
                  <a:pt x="204" y="1"/>
                </a:lnTo>
                <a:lnTo>
                  <a:pt x="182" y="4"/>
                </a:lnTo>
                <a:lnTo>
                  <a:pt x="159" y="8"/>
                </a:lnTo>
                <a:lnTo>
                  <a:pt x="139" y="14"/>
                </a:lnTo>
                <a:lnTo>
                  <a:pt x="119" y="22"/>
                </a:lnTo>
                <a:lnTo>
                  <a:pt x="101" y="30"/>
                </a:lnTo>
                <a:lnTo>
                  <a:pt x="84" y="40"/>
                </a:lnTo>
                <a:lnTo>
                  <a:pt x="70" y="51"/>
                </a:lnTo>
                <a:lnTo>
                  <a:pt x="56" y="64"/>
                </a:lnTo>
                <a:lnTo>
                  <a:pt x="44" y="77"/>
                </a:lnTo>
                <a:lnTo>
                  <a:pt x="34" y="93"/>
                </a:lnTo>
                <a:lnTo>
                  <a:pt x="26" y="108"/>
                </a:lnTo>
                <a:lnTo>
                  <a:pt x="18" y="124"/>
                </a:lnTo>
                <a:lnTo>
                  <a:pt x="14" y="142"/>
                </a:lnTo>
                <a:lnTo>
                  <a:pt x="11" y="159"/>
                </a:lnTo>
                <a:lnTo>
                  <a:pt x="10" y="179"/>
                </a:lnTo>
                <a:lnTo>
                  <a:pt x="11" y="194"/>
                </a:lnTo>
                <a:lnTo>
                  <a:pt x="13" y="211"/>
                </a:lnTo>
                <a:lnTo>
                  <a:pt x="16" y="225"/>
                </a:lnTo>
                <a:lnTo>
                  <a:pt x="21" y="240"/>
                </a:lnTo>
                <a:lnTo>
                  <a:pt x="29" y="253"/>
                </a:lnTo>
                <a:lnTo>
                  <a:pt x="36" y="265"/>
                </a:lnTo>
                <a:lnTo>
                  <a:pt x="45" y="277"/>
                </a:lnTo>
                <a:lnTo>
                  <a:pt x="55" y="288"/>
                </a:lnTo>
                <a:lnTo>
                  <a:pt x="67" y="299"/>
                </a:lnTo>
                <a:lnTo>
                  <a:pt x="80" y="310"/>
                </a:lnTo>
                <a:lnTo>
                  <a:pt x="93" y="319"/>
                </a:lnTo>
                <a:lnTo>
                  <a:pt x="109" y="328"/>
                </a:lnTo>
                <a:lnTo>
                  <a:pt x="124" y="336"/>
                </a:lnTo>
                <a:lnTo>
                  <a:pt x="142" y="345"/>
                </a:lnTo>
                <a:lnTo>
                  <a:pt x="159" y="352"/>
                </a:lnTo>
                <a:lnTo>
                  <a:pt x="178" y="359"/>
                </a:lnTo>
                <a:lnTo>
                  <a:pt x="205" y="369"/>
                </a:lnTo>
                <a:lnTo>
                  <a:pt x="228" y="381"/>
                </a:lnTo>
                <a:lnTo>
                  <a:pt x="238" y="386"/>
                </a:lnTo>
                <a:lnTo>
                  <a:pt x="247" y="392"/>
                </a:lnTo>
                <a:lnTo>
                  <a:pt x="255" y="397"/>
                </a:lnTo>
                <a:lnTo>
                  <a:pt x="262" y="403"/>
                </a:lnTo>
                <a:lnTo>
                  <a:pt x="268" y="409"/>
                </a:lnTo>
                <a:lnTo>
                  <a:pt x="273" y="417"/>
                </a:lnTo>
                <a:lnTo>
                  <a:pt x="278" y="423"/>
                </a:lnTo>
                <a:lnTo>
                  <a:pt x="281" y="430"/>
                </a:lnTo>
                <a:lnTo>
                  <a:pt x="284" y="437"/>
                </a:lnTo>
                <a:lnTo>
                  <a:pt x="287" y="445"/>
                </a:lnTo>
                <a:lnTo>
                  <a:pt x="288" y="454"/>
                </a:lnTo>
                <a:lnTo>
                  <a:pt x="288" y="462"/>
                </a:lnTo>
                <a:lnTo>
                  <a:pt x="288" y="471"/>
                </a:lnTo>
                <a:lnTo>
                  <a:pt x="285" y="480"/>
                </a:lnTo>
                <a:lnTo>
                  <a:pt x="283" y="489"/>
                </a:lnTo>
                <a:lnTo>
                  <a:pt x="280" y="497"/>
                </a:lnTo>
                <a:lnTo>
                  <a:pt x="276" y="504"/>
                </a:lnTo>
                <a:lnTo>
                  <a:pt x="271" y="511"/>
                </a:lnTo>
                <a:lnTo>
                  <a:pt x="265" y="517"/>
                </a:lnTo>
                <a:lnTo>
                  <a:pt x="259" y="524"/>
                </a:lnTo>
                <a:lnTo>
                  <a:pt x="251" y="529"/>
                </a:lnTo>
                <a:lnTo>
                  <a:pt x="242" y="533"/>
                </a:lnTo>
                <a:lnTo>
                  <a:pt x="233" y="537"/>
                </a:lnTo>
                <a:lnTo>
                  <a:pt x="223" y="540"/>
                </a:lnTo>
                <a:lnTo>
                  <a:pt x="213" y="543"/>
                </a:lnTo>
                <a:lnTo>
                  <a:pt x="200" y="545"/>
                </a:lnTo>
                <a:lnTo>
                  <a:pt x="188" y="546"/>
                </a:lnTo>
                <a:lnTo>
                  <a:pt x="175" y="546"/>
                </a:lnTo>
                <a:lnTo>
                  <a:pt x="154" y="546"/>
                </a:lnTo>
                <a:lnTo>
                  <a:pt x="132" y="543"/>
                </a:lnTo>
                <a:lnTo>
                  <a:pt x="112" y="540"/>
                </a:lnTo>
                <a:lnTo>
                  <a:pt x="92" y="535"/>
                </a:lnTo>
                <a:lnTo>
                  <a:pt x="74" y="529"/>
                </a:lnTo>
                <a:lnTo>
                  <a:pt x="56" y="523"/>
                </a:lnTo>
                <a:lnTo>
                  <a:pt x="40" y="514"/>
                </a:lnTo>
                <a:lnTo>
                  <a:pt x="26" y="507"/>
                </a:lnTo>
                <a:lnTo>
                  <a:pt x="0" y="601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" name="CustomShape 3"/>
          <p:cNvSpPr/>
          <p:nvPr/>
        </p:nvSpPr>
        <p:spPr>
          <a:xfrm>
            <a:off x="7262280" y="6593400"/>
            <a:ext cx="1040040" cy="111240"/>
          </a:xfrm>
          <a:custGeom>
            <a:avLst/>
            <a:gdLst/>
            <a:ahLst/>
            <a:rect l="l" t="t" r="r" b="b"/>
            <a:pathLst>
              <a:path w="5893" h="641">
                <a:moveTo>
                  <a:pt x="5686" y="631"/>
                </a:moveTo>
                <a:lnTo>
                  <a:pt x="5686" y="369"/>
                </a:lnTo>
                <a:lnTo>
                  <a:pt x="5893" y="10"/>
                </a:lnTo>
                <a:lnTo>
                  <a:pt x="5764" y="10"/>
                </a:lnTo>
                <a:lnTo>
                  <a:pt x="5690" y="169"/>
                </a:lnTo>
                <a:lnTo>
                  <a:pt x="5675" y="202"/>
                </a:lnTo>
                <a:lnTo>
                  <a:pt x="5661" y="232"/>
                </a:lnTo>
                <a:lnTo>
                  <a:pt x="5648" y="262"/>
                </a:lnTo>
                <a:lnTo>
                  <a:pt x="5636" y="292"/>
                </a:lnTo>
                <a:lnTo>
                  <a:pt x="5635" y="292"/>
                </a:lnTo>
                <a:lnTo>
                  <a:pt x="5621" y="261"/>
                </a:lnTo>
                <a:lnTo>
                  <a:pt x="5609" y="232"/>
                </a:lnTo>
                <a:lnTo>
                  <a:pt x="5596" y="202"/>
                </a:lnTo>
                <a:lnTo>
                  <a:pt x="5580" y="170"/>
                </a:lnTo>
                <a:lnTo>
                  <a:pt x="5506" y="10"/>
                </a:lnTo>
                <a:lnTo>
                  <a:pt x="5377" y="10"/>
                </a:lnTo>
                <a:lnTo>
                  <a:pt x="5573" y="372"/>
                </a:lnTo>
                <a:lnTo>
                  <a:pt x="5573" y="631"/>
                </a:lnTo>
                <a:lnTo>
                  <a:pt x="5686" y="631"/>
                </a:lnTo>
                <a:close/>
                <a:moveTo>
                  <a:pt x="5318" y="523"/>
                </a:moveTo>
                <a:lnTo>
                  <a:pt x="5306" y="528"/>
                </a:lnTo>
                <a:lnTo>
                  <a:pt x="5293" y="532"/>
                </a:lnTo>
                <a:lnTo>
                  <a:pt x="5277" y="536"/>
                </a:lnTo>
                <a:lnTo>
                  <a:pt x="5262" y="539"/>
                </a:lnTo>
                <a:lnTo>
                  <a:pt x="5245" y="542"/>
                </a:lnTo>
                <a:lnTo>
                  <a:pt x="5229" y="544"/>
                </a:lnTo>
                <a:lnTo>
                  <a:pt x="5211" y="545"/>
                </a:lnTo>
                <a:lnTo>
                  <a:pt x="5194" y="545"/>
                </a:lnTo>
                <a:lnTo>
                  <a:pt x="5182" y="545"/>
                </a:lnTo>
                <a:lnTo>
                  <a:pt x="5169" y="544"/>
                </a:lnTo>
                <a:lnTo>
                  <a:pt x="5157" y="543"/>
                </a:lnTo>
                <a:lnTo>
                  <a:pt x="5146" y="541"/>
                </a:lnTo>
                <a:lnTo>
                  <a:pt x="5134" y="539"/>
                </a:lnTo>
                <a:lnTo>
                  <a:pt x="5124" y="537"/>
                </a:lnTo>
                <a:lnTo>
                  <a:pt x="5113" y="534"/>
                </a:lnTo>
                <a:lnTo>
                  <a:pt x="5104" y="530"/>
                </a:lnTo>
                <a:lnTo>
                  <a:pt x="5093" y="526"/>
                </a:lnTo>
                <a:lnTo>
                  <a:pt x="5084" y="522"/>
                </a:lnTo>
                <a:lnTo>
                  <a:pt x="5075" y="516"/>
                </a:lnTo>
                <a:lnTo>
                  <a:pt x="5067" y="511"/>
                </a:lnTo>
                <a:lnTo>
                  <a:pt x="5057" y="505"/>
                </a:lnTo>
                <a:lnTo>
                  <a:pt x="5050" y="499"/>
                </a:lnTo>
                <a:lnTo>
                  <a:pt x="5042" y="492"/>
                </a:lnTo>
                <a:lnTo>
                  <a:pt x="5036" y="486"/>
                </a:lnTo>
                <a:lnTo>
                  <a:pt x="5029" y="477"/>
                </a:lnTo>
                <a:lnTo>
                  <a:pt x="5022" y="470"/>
                </a:lnTo>
                <a:lnTo>
                  <a:pt x="5016" y="462"/>
                </a:lnTo>
                <a:lnTo>
                  <a:pt x="5011" y="453"/>
                </a:lnTo>
                <a:lnTo>
                  <a:pt x="5006" y="443"/>
                </a:lnTo>
                <a:lnTo>
                  <a:pt x="5001" y="434"/>
                </a:lnTo>
                <a:lnTo>
                  <a:pt x="4997" y="425"/>
                </a:lnTo>
                <a:lnTo>
                  <a:pt x="4993" y="415"/>
                </a:lnTo>
                <a:lnTo>
                  <a:pt x="4986" y="393"/>
                </a:lnTo>
                <a:lnTo>
                  <a:pt x="4982" y="371"/>
                </a:lnTo>
                <a:lnTo>
                  <a:pt x="4979" y="347"/>
                </a:lnTo>
                <a:lnTo>
                  <a:pt x="4978" y="322"/>
                </a:lnTo>
                <a:lnTo>
                  <a:pt x="4979" y="309"/>
                </a:lnTo>
                <a:lnTo>
                  <a:pt x="4979" y="295"/>
                </a:lnTo>
                <a:lnTo>
                  <a:pt x="4981" y="282"/>
                </a:lnTo>
                <a:lnTo>
                  <a:pt x="4982" y="270"/>
                </a:lnTo>
                <a:lnTo>
                  <a:pt x="4985" y="257"/>
                </a:lnTo>
                <a:lnTo>
                  <a:pt x="4987" y="246"/>
                </a:lnTo>
                <a:lnTo>
                  <a:pt x="4991" y="235"/>
                </a:lnTo>
                <a:lnTo>
                  <a:pt x="4995" y="223"/>
                </a:lnTo>
                <a:lnTo>
                  <a:pt x="4999" y="213"/>
                </a:lnTo>
                <a:lnTo>
                  <a:pt x="5004" y="203"/>
                </a:lnTo>
                <a:lnTo>
                  <a:pt x="5008" y="193"/>
                </a:lnTo>
                <a:lnTo>
                  <a:pt x="5014" y="184"/>
                </a:lnTo>
                <a:lnTo>
                  <a:pt x="5019" y="176"/>
                </a:lnTo>
                <a:lnTo>
                  <a:pt x="5026" y="168"/>
                </a:lnTo>
                <a:lnTo>
                  <a:pt x="5033" y="159"/>
                </a:lnTo>
                <a:lnTo>
                  <a:pt x="5040" y="152"/>
                </a:lnTo>
                <a:lnTo>
                  <a:pt x="5047" y="145"/>
                </a:lnTo>
                <a:lnTo>
                  <a:pt x="5055" y="139"/>
                </a:lnTo>
                <a:lnTo>
                  <a:pt x="5063" y="133"/>
                </a:lnTo>
                <a:lnTo>
                  <a:pt x="5072" y="127"/>
                </a:lnTo>
                <a:lnTo>
                  <a:pt x="5080" y="121"/>
                </a:lnTo>
                <a:lnTo>
                  <a:pt x="5089" y="117"/>
                </a:lnTo>
                <a:lnTo>
                  <a:pt x="5098" y="112"/>
                </a:lnTo>
                <a:lnTo>
                  <a:pt x="5109" y="109"/>
                </a:lnTo>
                <a:lnTo>
                  <a:pt x="5129" y="102"/>
                </a:lnTo>
                <a:lnTo>
                  <a:pt x="5150" y="98"/>
                </a:lnTo>
                <a:lnTo>
                  <a:pt x="5172" y="95"/>
                </a:lnTo>
                <a:lnTo>
                  <a:pt x="5196" y="94"/>
                </a:lnTo>
                <a:lnTo>
                  <a:pt x="5215" y="95"/>
                </a:lnTo>
                <a:lnTo>
                  <a:pt x="5232" y="96"/>
                </a:lnTo>
                <a:lnTo>
                  <a:pt x="5248" y="98"/>
                </a:lnTo>
                <a:lnTo>
                  <a:pt x="5264" y="101"/>
                </a:lnTo>
                <a:lnTo>
                  <a:pt x="5279" y="105"/>
                </a:lnTo>
                <a:lnTo>
                  <a:pt x="5293" y="109"/>
                </a:lnTo>
                <a:lnTo>
                  <a:pt x="5305" y="113"/>
                </a:lnTo>
                <a:lnTo>
                  <a:pt x="5316" y="118"/>
                </a:lnTo>
                <a:lnTo>
                  <a:pt x="5341" y="28"/>
                </a:lnTo>
                <a:lnTo>
                  <a:pt x="5332" y="24"/>
                </a:lnTo>
                <a:lnTo>
                  <a:pt x="5318" y="19"/>
                </a:lnTo>
                <a:lnTo>
                  <a:pt x="5303" y="13"/>
                </a:lnTo>
                <a:lnTo>
                  <a:pt x="5285" y="9"/>
                </a:lnTo>
                <a:lnTo>
                  <a:pt x="5265" y="6"/>
                </a:lnTo>
                <a:lnTo>
                  <a:pt x="5242" y="3"/>
                </a:lnTo>
                <a:lnTo>
                  <a:pt x="5218" y="1"/>
                </a:lnTo>
                <a:lnTo>
                  <a:pt x="5191" y="0"/>
                </a:lnTo>
                <a:lnTo>
                  <a:pt x="5173" y="1"/>
                </a:lnTo>
                <a:lnTo>
                  <a:pt x="5156" y="2"/>
                </a:lnTo>
                <a:lnTo>
                  <a:pt x="5139" y="4"/>
                </a:lnTo>
                <a:lnTo>
                  <a:pt x="5122" y="6"/>
                </a:lnTo>
                <a:lnTo>
                  <a:pt x="5106" y="9"/>
                </a:lnTo>
                <a:lnTo>
                  <a:pt x="5090" y="13"/>
                </a:lnTo>
                <a:lnTo>
                  <a:pt x="5075" y="17"/>
                </a:lnTo>
                <a:lnTo>
                  <a:pt x="5059" y="23"/>
                </a:lnTo>
                <a:lnTo>
                  <a:pt x="5045" y="29"/>
                </a:lnTo>
                <a:lnTo>
                  <a:pt x="5031" y="35"/>
                </a:lnTo>
                <a:lnTo>
                  <a:pt x="5016" y="42"/>
                </a:lnTo>
                <a:lnTo>
                  <a:pt x="5003" y="50"/>
                </a:lnTo>
                <a:lnTo>
                  <a:pt x="4989" y="59"/>
                </a:lnTo>
                <a:lnTo>
                  <a:pt x="4977" y="68"/>
                </a:lnTo>
                <a:lnTo>
                  <a:pt x="4966" y="77"/>
                </a:lnTo>
                <a:lnTo>
                  <a:pt x="4955" y="87"/>
                </a:lnTo>
                <a:lnTo>
                  <a:pt x="4943" y="99"/>
                </a:lnTo>
                <a:lnTo>
                  <a:pt x="4933" y="110"/>
                </a:lnTo>
                <a:lnTo>
                  <a:pt x="4924" y="122"/>
                </a:lnTo>
                <a:lnTo>
                  <a:pt x="4914" y="135"/>
                </a:lnTo>
                <a:lnTo>
                  <a:pt x="4906" y="148"/>
                </a:lnTo>
                <a:lnTo>
                  <a:pt x="4898" y="162"/>
                </a:lnTo>
                <a:lnTo>
                  <a:pt x="4891" y="176"/>
                </a:lnTo>
                <a:lnTo>
                  <a:pt x="4885" y="190"/>
                </a:lnTo>
                <a:lnTo>
                  <a:pt x="4879" y="206"/>
                </a:lnTo>
                <a:lnTo>
                  <a:pt x="4873" y="222"/>
                </a:lnTo>
                <a:lnTo>
                  <a:pt x="4869" y="239"/>
                </a:lnTo>
                <a:lnTo>
                  <a:pt x="4866" y="255"/>
                </a:lnTo>
                <a:lnTo>
                  <a:pt x="4863" y="273"/>
                </a:lnTo>
                <a:lnTo>
                  <a:pt x="4861" y="290"/>
                </a:lnTo>
                <a:lnTo>
                  <a:pt x="4860" y="309"/>
                </a:lnTo>
                <a:lnTo>
                  <a:pt x="4859" y="328"/>
                </a:lnTo>
                <a:lnTo>
                  <a:pt x="4860" y="346"/>
                </a:lnTo>
                <a:lnTo>
                  <a:pt x="4861" y="362"/>
                </a:lnTo>
                <a:lnTo>
                  <a:pt x="4862" y="380"/>
                </a:lnTo>
                <a:lnTo>
                  <a:pt x="4865" y="395"/>
                </a:lnTo>
                <a:lnTo>
                  <a:pt x="4868" y="412"/>
                </a:lnTo>
                <a:lnTo>
                  <a:pt x="4871" y="427"/>
                </a:lnTo>
                <a:lnTo>
                  <a:pt x="4876" y="441"/>
                </a:lnTo>
                <a:lnTo>
                  <a:pt x="4881" y="457"/>
                </a:lnTo>
                <a:lnTo>
                  <a:pt x="4887" y="470"/>
                </a:lnTo>
                <a:lnTo>
                  <a:pt x="4893" y="484"/>
                </a:lnTo>
                <a:lnTo>
                  <a:pt x="4900" y="497"/>
                </a:lnTo>
                <a:lnTo>
                  <a:pt x="4907" y="509"/>
                </a:lnTo>
                <a:lnTo>
                  <a:pt x="4915" y="522"/>
                </a:lnTo>
                <a:lnTo>
                  <a:pt x="4925" y="534"/>
                </a:lnTo>
                <a:lnTo>
                  <a:pt x="4934" y="544"/>
                </a:lnTo>
                <a:lnTo>
                  <a:pt x="4943" y="555"/>
                </a:lnTo>
                <a:lnTo>
                  <a:pt x="4955" y="565"/>
                </a:lnTo>
                <a:lnTo>
                  <a:pt x="4965" y="574"/>
                </a:lnTo>
                <a:lnTo>
                  <a:pt x="4977" y="583"/>
                </a:lnTo>
                <a:lnTo>
                  <a:pt x="4989" y="592"/>
                </a:lnTo>
                <a:lnTo>
                  <a:pt x="5002" y="599"/>
                </a:lnTo>
                <a:lnTo>
                  <a:pt x="5015" y="606"/>
                </a:lnTo>
                <a:lnTo>
                  <a:pt x="5029" y="612"/>
                </a:lnTo>
                <a:lnTo>
                  <a:pt x="5043" y="618"/>
                </a:lnTo>
                <a:lnTo>
                  <a:pt x="5058" y="623"/>
                </a:lnTo>
                <a:lnTo>
                  <a:pt x="5074" y="628"/>
                </a:lnTo>
                <a:lnTo>
                  <a:pt x="5089" y="632"/>
                </a:lnTo>
                <a:lnTo>
                  <a:pt x="5106" y="635"/>
                </a:lnTo>
                <a:lnTo>
                  <a:pt x="5122" y="637"/>
                </a:lnTo>
                <a:lnTo>
                  <a:pt x="5139" y="639"/>
                </a:lnTo>
                <a:lnTo>
                  <a:pt x="5158" y="640"/>
                </a:lnTo>
                <a:lnTo>
                  <a:pt x="5175" y="641"/>
                </a:lnTo>
                <a:lnTo>
                  <a:pt x="5203" y="640"/>
                </a:lnTo>
                <a:lnTo>
                  <a:pt x="5229" y="638"/>
                </a:lnTo>
                <a:lnTo>
                  <a:pt x="5253" y="635"/>
                </a:lnTo>
                <a:lnTo>
                  <a:pt x="5274" y="632"/>
                </a:lnTo>
                <a:lnTo>
                  <a:pt x="5294" y="628"/>
                </a:lnTo>
                <a:lnTo>
                  <a:pt x="5310" y="622"/>
                </a:lnTo>
                <a:lnTo>
                  <a:pt x="5324" y="617"/>
                </a:lnTo>
                <a:lnTo>
                  <a:pt x="5337" y="612"/>
                </a:lnTo>
                <a:lnTo>
                  <a:pt x="5318" y="523"/>
                </a:lnTo>
                <a:close/>
                <a:moveTo>
                  <a:pt x="4374" y="631"/>
                </a:moveTo>
                <a:lnTo>
                  <a:pt x="4374" y="408"/>
                </a:lnTo>
                <a:lnTo>
                  <a:pt x="4374" y="371"/>
                </a:lnTo>
                <a:lnTo>
                  <a:pt x="4374" y="335"/>
                </a:lnTo>
                <a:lnTo>
                  <a:pt x="4374" y="301"/>
                </a:lnTo>
                <a:lnTo>
                  <a:pt x="4373" y="269"/>
                </a:lnTo>
                <a:lnTo>
                  <a:pt x="4372" y="237"/>
                </a:lnTo>
                <a:lnTo>
                  <a:pt x="4371" y="205"/>
                </a:lnTo>
                <a:lnTo>
                  <a:pt x="4370" y="175"/>
                </a:lnTo>
                <a:lnTo>
                  <a:pt x="4369" y="144"/>
                </a:lnTo>
                <a:lnTo>
                  <a:pt x="4371" y="144"/>
                </a:lnTo>
                <a:lnTo>
                  <a:pt x="4383" y="170"/>
                </a:lnTo>
                <a:lnTo>
                  <a:pt x="4396" y="198"/>
                </a:lnTo>
                <a:lnTo>
                  <a:pt x="4410" y="224"/>
                </a:lnTo>
                <a:lnTo>
                  <a:pt x="4423" y="251"/>
                </a:lnTo>
                <a:lnTo>
                  <a:pt x="4438" y="279"/>
                </a:lnTo>
                <a:lnTo>
                  <a:pt x="4453" y="306"/>
                </a:lnTo>
                <a:lnTo>
                  <a:pt x="4468" y="332"/>
                </a:lnTo>
                <a:lnTo>
                  <a:pt x="4483" y="358"/>
                </a:lnTo>
                <a:lnTo>
                  <a:pt x="4644" y="631"/>
                </a:lnTo>
                <a:lnTo>
                  <a:pt x="4761" y="631"/>
                </a:lnTo>
                <a:lnTo>
                  <a:pt x="4761" y="10"/>
                </a:lnTo>
                <a:lnTo>
                  <a:pt x="4657" y="10"/>
                </a:lnTo>
                <a:lnTo>
                  <a:pt x="4657" y="226"/>
                </a:lnTo>
                <a:lnTo>
                  <a:pt x="4657" y="261"/>
                </a:lnTo>
                <a:lnTo>
                  <a:pt x="4658" y="295"/>
                </a:lnTo>
                <a:lnTo>
                  <a:pt x="4658" y="328"/>
                </a:lnTo>
                <a:lnTo>
                  <a:pt x="4659" y="360"/>
                </a:lnTo>
                <a:lnTo>
                  <a:pt x="4661" y="391"/>
                </a:lnTo>
                <a:lnTo>
                  <a:pt x="4662" y="422"/>
                </a:lnTo>
                <a:lnTo>
                  <a:pt x="4665" y="453"/>
                </a:lnTo>
                <a:lnTo>
                  <a:pt x="4667" y="484"/>
                </a:lnTo>
                <a:lnTo>
                  <a:pt x="4665" y="485"/>
                </a:lnTo>
                <a:lnTo>
                  <a:pt x="4653" y="459"/>
                </a:lnTo>
                <a:lnTo>
                  <a:pt x="4642" y="433"/>
                </a:lnTo>
                <a:lnTo>
                  <a:pt x="4630" y="407"/>
                </a:lnTo>
                <a:lnTo>
                  <a:pt x="4616" y="381"/>
                </a:lnTo>
                <a:lnTo>
                  <a:pt x="4603" y="355"/>
                </a:lnTo>
                <a:lnTo>
                  <a:pt x="4589" y="328"/>
                </a:lnTo>
                <a:lnTo>
                  <a:pt x="4574" y="302"/>
                </a:lnTo>
                <a:lnTo>
                  <a:pt x="4559" y="277"/>
                </a:lnTo>
                <a:lnTo>
                  <a:pt x="4399" y="10"/>
                </a:lnTo>
                <a:lnTo>
                  <a:pt x="4270" y="10"/>
                </a:lnTo>
                <a:lnTo>
                  <a:pt x="4270" y="631"/>
                </a:lnTo>
                <a:lnTo>
                  <a:pt x="4374" y="631"/>
                </a:lnTo>
                <a:close/>
                <a:moveTo>
                  <a:pt x="3827" y="369"/>
                </a:moveTo>
                <a:lnTo>
                  <a:pt x="3876" y="216"/>
                </a:lnTo>
                <a:lnTo>
                  <a:pt x="3884" y="187"/>
                </a:lnTo>
                <a:lnTo>
                  <a:pt x="3891" y="158"/>
                </a:lnTo>
                <a:lnTo>
                  <a:pt x="3898" y="129"/>
                </a:lnTo>
                <a:lnTo>
                  <a:pt x="3905" y="100"/>
                </a:lnTo>
                <a:lnTo>
                  <a:pt x="3908" y="100"/>
                </a:lnTo>
                <a:lnTo>
                  <a:pt x="3915" y="128"/>
                </a:lnTo>
                <a:lnTo>
                  <a:pt x="3922" y="157"/>
                </a:lnTo>
                <a:lnTo>
                  <a:pt x="3930" y="187"/>
                </a:lnTo>
                <a:lnTo>
                  <a:pt x="3938" y="217"/>
                </a:lnTo>
                <a:lnTo>
                  <a:pt x="3988" y="369"/>
                </a:lnTo>
                <a:lnTo>
                  <a:pt x="3827" y="369"/>
                </a:lnTo>
                <a:close/>
                <a:moveTo>
                  <a:pt x="4006" y="456"/>
                </a:moveTo>
                <a:lnTo>
                  <a:pt x="4063" y="631"/>
                </a:lnTo>
                <a:lnTo>
                  <a:pt x="4184" y="631"/>
                </a:lnTo>
                <a:lnTo>
                  <a:pt x="3983" y="10"/>
                </a:lnTo>
                <a:lnTo>
                  <a:pt x="3839" y="10"/>
                </a:lnTo>
                <a:lnTo>
                  <a:pt x="3639" y="631"/>
                </a:lnTo>
                <a:lnTo>
                  <a:pt x="3756" y="631"/>
                </a:lnTo>
                <a:lnTo>
                  <a:pt x="3809" y="456"/>
                </a:lnTo>
                <a:lnTo>
                  <a:pt x="4006" y="456"/>
                </a:lnTo>
                <a:close/>
                <a:moveTo>
                  <a:pt x="3389" y="631"/>
                </a:moveTo>
                <a:lnTo>
                  <a:pt x="3502" y="631"/>
                </a:lnTo>
                <a:lnTo>
                  <a:pt x="3502" y="105"/>
                </a:lnTo>
                <a:lnTo>
                  <a:pt x="3680" y="105"/>
                </a:lnTo>
                <a:lnTo>
                  <a:pt x="3680" y="10"/>
                </a:lnTo>
                <a:lnTo>
                  <a:pt x="3211" y="10"/>
                </a:lnTo>
                <a:lnTo>
                  <a:pt x="3211" y="105"/>
                </a:lnTo>
                <a:lnTo>
                  <a:pt x="3389" y="105"/>
                </a:lnTo>
                <a:lnTo>
                  <a:pt x="3389" y="631"/>
                </a:lnTo>
                <a:close/>
                <a:moveTo>
                  <a:pt x="2906" y="631"/>
                </a:moveTo>
                <a:lnTo>
                  <a:pt x="3275" y="631"/>
                </a:lnTo>
                <a:lnTo>
                  <a:pt x="3275" y="536"/>
                </a:lnTo>
                <a:lnTo>
                  <a:pt x="3020" y="536"/>
                </a:lnTo>
                <a:lnTo>
                  <a:pt x="3020" y="10"/>
                </a:lnTo>
                <a:lnTo>
                  <a:pt x="2906" y="10"/>
                </a:lnTo>
                <a:lnTo>
                  <a:pt x="2906" y="631"/>
                </a:lnTo>
                <a:close/>
                <a:moveTo>
                  <a:pt x="2293" y="10"/>
                </a:moveTo>
                <a:lnTo>
                  <a:pt x="2293" y="365"/>
                </a:lnTo>
                <a:lnTo>
                  <a:pt x="2293" y="383"/>
                </a:lnTo>
                <a:lnTo>
                  <a:pt x="2294" y="400"/>
                </a:lnTo>
                <a:lnTo>
                  <a:pt x="2295" y="417"/>
                </a:lnTo>
                <a:lnTo>
                  <a:pt x="2297" y="433"/>
                </a:lnTo>
                <a:lnTo>
                  <a:pt x="2299" y="449"/>
                </a:lnTo>
                <a:lnTo>
                  <a:pt x="2303" y="463"/>
                </a:lnTo>
                <a:lnTo>
                  <a:pt x="2306" y="477"/>
                </a:lnTo>
                <a:lnTo>
                  <a:pt x="2310" y="491"/>
                </a:lnTo>
                <a:lnTo>
                  <a:pt x="2314" y="503"/>
                </a:lnTo>
                <a:lnTo>
                  <a:pt x="2319" y="515"/>
                </a:lnTo>
                <a:lnTo>
                  <a:pt x="2324" y="528"/>
                </a:lnTo>
                <a:lnTo>
                  <a:pt x="2330" y="538"/>
                </a:lnTo>
                <a:lnTo>
                  <a:pt x="2336" y="548"/>
                </a:lnTo>
                <a:lnTo>
                  <a:pt x="2343" y="559"/>
                </a:lnTo>
                <a:lnTo>
                  <a:pt x="2350" y="568"/>
                </a:lnTo>
                <a:lnTo>
                  <a:pt x="2357" y="576"/>
                </a:lnTo>
                <a:lnTo>
                  <a:pt x="2365" y="584"/>
                </a:lnTo>
                <a:lnTo>
                  <a:pt x="2373" y="592"/>
                </a:lnTo>
                <a:lnTo>
                  <a:pt x="2383" y="599"/>
                </a:lnTo>
                <a:lnTo>
                  <a:pt x="2392" y="605"/>
                </a:lnTo>
                <a:lnTo>
                  <a:pt x="2401" y="611"/>
                </a:lnTo>
                <a:lnTo>
                  <a:pt x="2411" y="616"/>
                </a:lnTo>
                <a:lnTo>
                  <a:pt x="2422" y="621"/>
                </a:lnTo>
                <a:lnTo>
                  <a:pt x="2432" y="625"/>
                </a:lnTo>
                <a:lnTo>
                  <a:pt x="2443" y="629"/>
                </a:lnTo>
                <a:lnTo>
                  <a:pt x="2455" y="633"/>
                </a:lnTo>
                <a:lnTo>
                  <a:pt x="2466" y="635"/>
                </a:lnTo>
                <a:lnTo>
                  <a:pt x="2478" y="637"/>
                </a:lnTo>
                <a:lnTo>
                  <a:pt x="2503" y="640"/>
                </a:lnTo>
                <a:lnTo>
                  <a:pt x="2530" y="641"/>
                </a:lnTo>
                <a:lnTo>
                  <a:pt x="2543" y="641"/>
                </a:lnTo>
                <a:lnTo>
                  <a:pt x="2556" y="640"/>
                </a:lnTo>
                <a:lnTo>
                  <a:pt x="2570" y="639"/>
                </a:lnTo>
                <a:lnTo>
                  <a:pt x="2583" y="637"/>
                </a:lnTo>
                <a:lnTo>
                  <a:pt x="2595" y="635"/>
                </a:lnTo>
                <a:lnTo>
                  <a:pt x="2608" y="632"/>
                </a:lnTo>
                <a:lnTo>
                  <a:pt x="2619" y="629"/>
                </a:lnTo>
                <a:lnTo>
                  <a:pt x="2631" y="624"/>
                </a:lnTo>
                <a:lnTo>
                  <a:pt x="2643" y="620"/>
                </a:lnTo>
                <a:lnTo>
                  <a:pt x="2653" y="615"/>
                </a:lnTo>
                <a:lnTo>
                  <a:pt x="2663" y="610"/>
                </a:lnTo>
                <a:lnTo>
                  <a:pt x="2673" y="604"/>
                </a:lnTo>
                <a:lnTo>
                  <a:pt x="2683" y="598"/>
                </a:lnTo>
                <a:lnTo>
                  <a:pt x="2692" y="591"/>
                </a:lnTo>
                <a:lnTo>
                  <a:pt x="2701" y="582"/>
                </a:lnTo>
                <a:lnTo>
                  <a:pt x="2709" y="574"/>
                </a:lnTo>
                <a:lnTo>
                  <a:pt x="2718" y="566"/>
                </a:lnTo>
                <a:lnTo>
                  <a:pt x="2725" y="557"/>
                </a:lnTo>
                <a:lnTo>
                  <a:pt x="2732" y="546"/>
                </a:lnTo>
                <a:lnTo>
                  <a:pt x="2738" y="536"/>
                </a:lnTo>
                <a:lnTo>
                  <a:pt x="2744" y="525"/>
                </a:lnTo>
                <a:lnTo>
                  <a:pt x="2750" y="513"/>
                </a:lnTo>
                <a:lnTo>
                  <a:pt x="2755" y="501"/>
                </a:lnTo>
                <a:lnTo>
                  <a:pt x="2760" y="489"/>
                </a:lnTo>
                <a:lnTo>
                  <a:pt x="2764" y="475"/>
                </a:lnTo>
                <a:lnTo>
                  <a:pt x="2767" y="461"/>
                </a:lnTo>
                <a:lnTo>
                  <a:pt x="2770" y="446"/>
                </a:lnTo>
                <a:lnTo>
                  <a:pt x="2772" y="431"/>
                </a:lnTo>
                <a:lnTo>
                  <a:pt x="2774" y="416"/>
                </a:lnTo>
                <a:lnTo>
                  <a:pt x="2776" y="399"/>
                </a:lnTo>
                <a:lnTo>
                  <a:pt x="2777" y="383"/>
                </a:lnTo>
                <a:lnTo>
                  <a:pt x="2777" y="364"/>
                </a:lnTo>
                <a:lnTo>
                  <a:pt x="2777" y="10"/>
                </a:lnTo>
                <a:lnTo>
                  <a:pt x="2664" y="10"/>
                </a:lnTo>
                <a:lnTo>
                  <a:pt x="2664" y="372"/>
                </a:lnTo>
                <a:lnTo>
                  <a:pt x="2663" y="394"/>
                </a:lnTo>
                <a:lnTo>
                  <a:pt x="2661" y="415"/>
                </a:lnTo>
                <a:lnTo>
                  <a:pt x="2659" y="433"/>
                </a:lnTo>
                <a:lnTo>
                  <a:pt x="2655" y="451"/>
                </a:lnTo>
                <a:lnTo>
                  <a:pt x="2650" y="467"/>
                </a:lnTo>
                <a:lnTo>
                  <a:pt x="2644" y="481"/>
                </a:lnTo>
                <a:lnTo>
                  <a:pt x="2638" y="495"/>
                </a:lnTo>
                <a:lnTo>
                  <a:pt x="2629" y="506"/>
                </a:lnTo>
                <a:lnTo>
                  <a:pt x="2620" y="516"/>
                </a:lnTo>
                <a:lnTo>
                  <a:pt x="2611" y="526"/>
                </a:lnTo>
                <a:lnTo>
                  <a:pt x="2600" y="533"/>
                </a:lnTo>
                <a:lnTo>
                  <a:pt x="2588" y="539"/>
                </a:lnTo>
                <a:lnTo>
                  <a:pt x="2576" y="544"/>
                </a:lnTo>
                <a:lnTo>
                  <a:pt x="2563" y="547"/>
                </a:lnTo>
                <a:lnTo>
                  <a:pt x="2548" y="549"/>
                </a:lnTo>
                <a:lnTo>
                  <a:pt x="2534" y="549"/>
                </a:lnTo>
                <a:lnTo>
                  <a:pt x="2519" y="549"/>
                </a:lnTo>
                <a:lnTo>
                  <a:pt x="2506" y="547"/>
                </a:lnTo>
                <a:lnTo>
                  <a:pt x="2493" y="543"/>
                </a:lnTo>
                <a:lnTo>
                  <a:pt x="2481" y="539"/>
                </a:lnTo>
                <a:lnTo>
                  <a:pt x="2470" y="533"/>
                </a:lnTo>
                <a:lnTo>
                  <a:pt x="2460" y="526"/>
                </a:lnTo>
                <a:lnTo>
                  <a:pt x="2449" y="516"/>
                </a:lnTo>
                <a:lnTo>
                  <a:pt x="2441" y="506"/>
                </a:lnTo>
                <a:lnTo>
                  <a:pt x="2433" y="495"/>
                </a:lnTo>
                <a:lnTo>
                  <a:pt x="2426" y="481"/>
                </a:lnTo>
                <a:lnTo>
                  <a:pt x="2421" y="467"/>
                </a:lnTo>
                <a:lnTo>
                  <a:pt x="2416" y="451"/>
                </a:lnTo>
                <a:lnTo>
                  <a:pt x="2411" y="433"/>
                </a:lnTo>
                <a:lnTo>
                  <a:pt x="2408" y="415"/>
                </a:lnTo>
                <a:lnTo>
                  <a:pt x="2406" y="394"/>
                </a:lnTo>
                <a:lnTo>
                  <a:pt x="2406" y="372"/>
                </a:lnTo>
                <a:lnTo>
                  <a:pt x="2406" y="10"/>
                </a:lnTo>
                <a:lnTo>
                  <a:pt x="2293" y="10"/>
                </a:lnTo>
                <a:close/>
                <a:moveTo>
                  <a:pt x="1789" y="601"/>
                </a:moveTo>
                <a:lnTo>
                  <a:pt x="1803" y="609"/>
                </a:lnTo>
                <a:lnTo>
                  <a:pt x="1821" y="616"/>
                </a:lnTo>
                <a:lnTo>
                  <a:pt x="1840" y="622"/>
                </a:lnTo>
                <a:lnTo>
                  <a:pt x="1861" y="629"/>
                </a:lnTo>
                <a:lnTo>
                  <a:pt x="1883" y="634"/>
                </a:lnTo>
                <a:lnTo>
                  <a:pt x="1908" y="637"/>
                </a:lnTo>
                <a:lnTo>
                  <a:pt x="1932" y="640"/>
                </a:lnTo>
                <a:lnTo>
                  <a:pt x="1956" y="641"/>
                </a:lnTo>
                <a:lnTo>
                  <a:pt x="1986" y="640"/>
                </a:lnTo>
                <a:lnTo>
                  <a:pt x="2013" y="637"/>
                </a:lnTo>
                <a:lnTo>
                  <a:pt x="2025" y="635"/>
                </a:lnTo>
                <a:lnTo>
                  <a:pt x="2037" y="632"/>
                </a:lnTo>
                <a:lnTo>
                  <a:pt x="2050" y="629"/>
                </a:lnTo>
                <a:lnTo>
                  <a:pt x="2061" y="625"/>
                </a:lnTo>
                <a:lnTo>
                  <a:pt x="2071" y="621"/>
                </a:lnTo>
                <a:lnTo>
                  <a:pt x="2082" y="617"/>
                </a:lnTo>
                <a:lnTo>
                  <a:pt x="2092" y="613"/>
                </a:lnTo>
                <a:lnTo>
                  <a:pt x="2101" y="608"/>
                </a:lnTo>
                <a:lnTo>
                  <a:pt x="2110" y="603"/>
                </a:lnTo>
                <a:lnTo>
                  <a:pt x="2119" y="597"/>
                </a:lnTo>
                <a:lnTo>
                  <a:pt x="2127" y="591"/>
                </a:lnTo>
                <a:lnTo>
                  <a:pt x="2134" y="584"/>
                </a:lnTo>
                <a:lnTo>
                  <a:pt x="2141" y="578"/>
                </a:lnTo>
                <a:lnTo>
                  <a:pt x="2147" y="571"/>
                </a:lnTo>
                <a:lnTo>
                  <a:pt x="2154" y="564"/>
                </a:lnTo>
                <a:lnTo>
                  <a:pt x="2160" y="557"/>
                </a:lnTo>
                <a:lnTo>
                  <a:pt x="2170" y="541"/>
                </a:lnTo>
                <a:lnTo>
                  <a:pt x="2177" y="526"/>
                </a:lnTo>
                <a:lnTo>
                  <a:pt x="2183" y="508"/>
                </a:lnTo>
                <a:lnTo>
                  <a:pt x="2189" y="491"/>
                </a:lnTo>
                <a:lnTo>
                  <a:pt x="2191" y="472"/>
                </a:lnTo>
                <a:lnTo>
                  <a:pt x="2192" y="454"/>
                </a:lnTo>
                <a:lnTo>
                  <a:pt x="2192" y="437"/>
                </a:lnTo>
                <a:lnTo>
                  <a:pt x="2190" y="422"/>
                </a:lnTo>
                <a:lnTo>
                  <a:pt x="2186" y="407"/>
                </a:lnTo>
                <a:lnTo>
                  <a:pt x="2182" y="393"/>
                </a:lnTo>
                <a:lnTo>
                  <a:pt x="2176" y="380"/>
                </a:lnTo>
                <a:lnTo>
                  <a:pt x="2170" y="367"/>
                </a:lnTo>
                <a:lnTo>
                  <a:pt x="2162" y="355"/>
                </a:lnTo>
                <a:lnTo>
                  <a:pt x="2153" y="344"/>
                </a:lnTo>
                <a:lnTo>
                  <a:pt x="2142" y="332"/>
                </a:lnTo>
                <a:lnTo>
                  <a:pt x="2130" y="322"/>
                </a:lnTo>
                <a:lnTo>
                  <a:pt x="2117" y="313"/>
                </a:lnTo>
                <a:lnTo>
                  <a:pt x="2102" y="303"/>
                </a:lnTo>
                <a:lnTo>
                  <a:pt x="2087" y="294"/>
                </a:lnTo>
                <a:lnTo>
                  <a:pt x="2070" y="286"/>
                </a:lnTo>
                <a:lnTo>
                  <a:pt x="2052" y="278"/>
                </a:lnTo>
                <a:lnTo>
                  <a:pt x="2032" y="270"/>
                </a:lnTo>
                <a:lnTo>
                  <a:pt x="2004" y="258"/>
                </a:lnTo>
                <a:lnTo>
                  <a:pt x="1979" y="247"/>
                </a:lnTo>
                <a:lnTo>
                  <a:pt x="1969" y="242"/>
                </a:lnTo>
                <a:lnTo>
                  <a:pt x="1958" y="236"/>
                </a:lnTo>
                <a:lnTo>
                  <a:pt x="1950" y="230"/>
                </a:lnTo>
                <a:lnTo>
                  <a:pt x="1942" y="224"/>
                </a:lnTo>
                <a:lnTo>
                  <a:pt x="1936" y="219"/>
                </a:lnTo>
                <a:lnTo>
                  <a:pt x="1930" y="213"/>
                </a:lnTo>
                <a:lnTo>
                  <a:pt x="1924" y="206"/>
                </a:lnTo>
                <a:lnTo>
                  <a:pt x="1920" y="200"/>
                </a:lnTo>
                <a:lnTo>
                  <a:pt x="1917" y="192"/>
                </a:lnTo>
                <a:lnTo>
                  <a:pt x="1915" y="184"/>
                </a:lnTo>
                <a:lnTo>
                  <a:pt x="1914" y="177"/>
                </a:lnTo>
                <a:lnTo>
                  <a:pt x="1914" y="168"/>
                </a:lnTo>
                <a:lnTo>
                  <a:pt x="1914" y="162"/>
                </a:lnTo>
                <a:lnTo>
                  <a:pt x="1915" y="154"/>
                </a:lnTo>
                <a:lnTo>
                  <a:pt x="1917" y="147"/>
                </a:lnTo>
                <a:lnTo>
                  <a:pt x="1919" y="141"/>
                </a:lnTo>
                <a:lnTo>
                  <a:pt x="1923" y="135"/>
                </a:lnTo>
                <a:lnTo>
                  <a:pt x="1928" y="129"/>
                </a:lnTo>
                <a:lnTo>
                  <a:pt x="1933" y="122"/>
                </a:lnTo>
                <a:lnTo>
                  <a:pt x="1938" y="117"/>
                </a:lnTo>
                <a:lnTo>
                  <a:pt x="1945" y="112"/>
                </a:lnTo>
                <a:lnTo>
                  <a:pt x="1952" y="107"/>
                </a:lnTo>
                <a:lnTo>
                  <a:pt x="1960" y="103"/>
                </a:lnTo>
                <a:lnTo>
                  <a:pt x="1970" y="100"/>
                </a:lnTo>
                <a:lnTo>
                  <a:pt x="1980" y="97"/>
                </a:lnTo>
                <a:lnTo>
                  <a:pt x="1991" y="95"/>
                </a:lnTo>
                <a:lnTo>
                  <a:pt x="2004" y="94"/>
                </a:lnTo>
                <a:lnTo>
                  <a:pt x="2016" y="94"/>
                </a:lnTo>
                <a:lnTo>
                  <a:pt x="2037" y="94"/>
                </a:lnTo>
                <a:lnTo>
                  <a:pt x="2057" y="96"/>
                </a:lnTo>
                <a:lnTo>
                  <a:pt x="2075" y="100"/>
                </a:lnTo>
                <a:lnTo>
                  <a:pt x="2092" y="104"/>
                </a:lnTo>
                <a:lnTo>
                  <a:pt x="2106" y="108"/>
                </a:lnTo>
                <a:lnTo>
                  <a:pt x="2120" y="113"/>
                </a:lnTo>
                <a:lnTo>
                  <a:pt x="2131" y="118"/>
                </a:lnTo>
                <a:lnTo>
                  <a:pt x="2140" y="122"/>
                </a:lnTo>
                <a:lnTo>
                  <a:pt x="2167" y="31"/>
                </a:lnTo>
                <a:lnTo>
                  <a:pt x="2155" y="25"/>
                </a:lnTo>
                <a:lnTo>
                  <a:pt x="2139" y="20"/>
                </a:lnTo>
                <a:lnTo>
                  <a:pt x="2124" y="14"/>
                </a:lnTo>
                <a:lnTo>
                  <a:pt x="2106" y="9"/>
                </a:lnTo>
                <a:lnTo>
                  <a:pt x="2087" y="6"/>
                </a:lnTo>
                <a:lnTo>
                  <a:pt x="2065" y="3"/>
                </a:lnTo>
                <a:lnTo>
                  <a:pt x="2043" y="1"/>
                </a:lnTo>
                <a:lnTo>
                  <a:pt x="2019" y="0"/>
                </a:lnTo>
                <a:lnTo>
                  <a:pt x="1994" y="1"/>
                </a:lnTo>
                <a:lnTo>
                  <a:pt x="1971" y="4"/>
                </a:lnTo>
                <a:lnTo>
                  <a:pt x="1948" y="8"/>
                </a:lnTo>
                <a:lnTo>
                  <a:pt x="1928" y="14"/>
                </a:lnTo>
                <a:lnTo>
                  <a:pt x="1908" y="22"/>
                </a:lnTo>
                <a:lnTo>
                  <a:pt x="1890" y="30"/>
                </a:lnTo>
                <a:lnTo>
                  <a:pt x="1873" y="40"/>
                </a:lnTo>
                <a:lnTo>
                  <a:pt x="1859" y="51"/>
                </a:lnTo>
                <a:lnTo>
                  <a:pt x="1845" y="64"/>
                </a:lnTo>
                <a:lnTo>
                  <a:pt x="1833" y="77"/>
                </a:lnTo>
                <a:lnTo>
                  <a:pt x="1823" y="93"/>
                </a:lnTo>
                <a:lnTo>
                  <a:pt x="1815" y="108"/>
                </a:lnTo>
                <a:lnTo>
                  <a:pt x="1808" y="124"/>
                </a:lnTo>
                <a:lnTo>
                  <a:pt x="1803" y="142"/>
                </a:lnTo>
                <a:lnTo>
                  <a:pt x="1800" y="159"/>
                </a:lnTo>
                <a:lnTo>
                  <a:pt x="1799" y="179"/>
                </a:lnTo>
                <a:lnTo>
                  <a:pt x="1800" y="194"/>
                </a:lnTo>
                <a:lnTo>
                  <a:pt x="1802" y="211"/>
                </a:lnTo>
                <a:lnTo>
                  <a:pt x="1806" y="225"/>
                </a:lnTo>
                <a:lnTo>
                  <a:pt x="1811" y="240"/>
                </a:lnTo>
                <a:lnTo>
                  <a:pt x="1818" y="253"/>
                </a:lnTo>
                <a:lnTo>
                  <a:pt x="1825" y="265"/>
                </a:lnTo>
                <a:lnTo>
                  <a:pt x="1834" y="277"/>
                </a:lnTo>
                <a:lnTo>
                  <a:pt x="1844" y="288"/>
                </a:lnTo>
                <a:lnTo>
                  <a:pt x="1857" y="299"/>
                </a:lnTo>
                <a:lnTo>
                  <a:pt x="1869" y="310"/>
                </a:lnTo>
                <a:lnTo>
                  <a:pt x="1882" y="319"/>
                </a:lnTo>
                <a:lnTo>
                  <a:pt x="1898" y="328"/>
                </a:lnTo>
                <a:lnTo>
                  <a:pt x="1913" y="336"/>
                </a:lnTo>
                <a:lnTo>
                  <a:pt x="1931" y="345"/>
                </a:lnTo>
                <a:lnTo>
                  <a:pt x="1948" y="352"/>
                </a:lnTo>
                <a:lnTo>
                  <a:pt x="1967" y="359"/>
                </a:lnTo>
                <a:lnTo>
                  <a:pt x="1994" y="369"/>
                </a:lnTo>
                <a:lnTo>
                  <a:pt x="2017" y="381"/>
                </a:lnTo>
                <a:lnTo>
                  <a:pt x="2027" y="386"/>
                </a:lnTo>
                <a:lnTo>
                  <a:pt x="2036" y="392"/>
                </a:lnTo>
                <a:lnTo>
                  <a:pt x="2044" y="397"/>
                </a:lnTo>
                <a:lnTo>
                  <a:pt x="2051" y="403"/>
                </a:lnTo>
                <a:lnTo>
                  <a:pt x="2057" y="409"/>
                </a:lnTo>
                <a:lnTo>
                  <a:pt x="2062" y="417"/>
                </a:lnTo>
                <a:lnTo>
                  <a:pt x="2067" y="423"/>
                </a:lnTo>
                <a:lnTo>
                  <a:pt x="2070" y="430"/>
                </a:lnTo>
                <a:lnTo>
                  <a:pt x="2073" y="437"/>
                </a:lnTo>
                <a:lnTo>
                  <a:pt x="2075" y="445"/>
                </a:lnTo>
                <a:lnTo>
                  <a:pt x="2077" y="454"/>
                </a:lnTo>
                <a:lnTo>
                  <a:pt x="2077" y="462"/>
                </a:lnTo>
                <a:lnTo>
                  <a:pt x="2077" y="471"/>
                </a:lnTo>
                <a:lnTo>
                  <a:pt x="2074" y="480"/>
                </a:lnTo>
                <a:lnTo>
                  <a:pt x="2072" y="489"/>
                </a:lnTo>
                <a:lnTo>
                  <a:pt x="2069" y="497"/>
                </a:lnTo>
                <a:lnTo>
                  <a:pt x="2065" y="504"/>
                </a:lnTo>
                <a:lnTo>
                  <a:pt x="2060" y="511"/>
                </a:lnTo>
                <a:lnTo>
                  <a:pt x="2054" y="517"/>
                </a:lnTo>
                <a:lnTo>
                  <a:pt x="2048" y="524"/>
                </a:lnTo>
                <a:lnTo>
                  <a:pt x="2040" y="529"/>
                </a:lnTo>
                <a:lnTo>
                  <a:pt x="2031" y="533"/>
                </a:lnTo>
                <a:lnTo>
                  <a:pt x="2022" y="537"/>
                </a:lnTo>
                <a:lnTo>
                  <a:pt x="2012" y="540"/>
                </a:lnTo>
                <a:lnTo>
                  <a:pt x="2002" y="543"/>
                </a:lnTo>
                <a:lnTo>
                  <a:pt x="1989" y="545"/>
                </a:lnTo>
                <a:lnTo>
                  <a:pt x="1977" y="546"/>
                </a:lnTo>
                <a:lnTo>
                  <a:pt x="1965" y="546"/>
                </a:lnTo>
                <a:lnTo>
                  <a:pt x="1943" y="546"/>
                </a:lnTo>
                <a:lnTo>
                  <a:pt x="1921" y="543"/>
                </a:lnTo>
                <a:lnTo>
                  <a:pt x="1901" y="540"/>
                </a:lnTo>
                <a:lnTo>
                  <a:pt x="1881" y="535"/>
                </a:lnTo>
                <a:lnTo>
                  <a:pt x="1863" y="529"/>
                </a:lnTo>
                <a:lnTo>
                  <a:pt x="1845" y="523"/>
                </a:lnTo>
                <a:lnTo>
                  <a:pt x="1829" y="514"/>
                </a:lnTo>
                <a:lnTo>
                  <a:pt x="1815" y="507"/>
                </a:lnTo>
                <a:lnTo>
                  <a:pt x="1789" y="601"/>
                </a:lnTo>
                <a:close/>
                <a:moveTo>
                  <a:pt x="1300" y="631"/>
                </a:moveTo>
                <a:lnTo>
                  <a:pt x="1300" y="408"/>
                </a:lnTo>
                <a:lnTo>
                  <a:pt x="1300" y="371"/>
                </a:lnTo>
                <a:lnTo>
                  <a:pt x="1299" y="335"/>
                </a:lnTo>
                <a:lnTo>
                  <a:pt x="1299" y="301"/>
                </a:lnTo>
                <a:lnTo>
                  <a:pt x="1298" y="269"/>
                </a:lnTo>
                <a:lnTo>
                  <a:pt x="1298" y="237"/>
                </a:lnTo>
                <a:lnTo>
                  <a:pt x="1297" y="205"/>
                </a:lnTo>
                <a:lnTo>
                  <a:pt x="1295" y="175"/>
                </a:lnTo>
                <a:lnTo>
                  <a:pt x="1294" y="144"/>
                </a:lnTo>
                <a:lnTo>
                  <a:pt x="1297" y="144"/>
                </a:lnTo>
                <a:lnTo>
                  <a:pt x="1308" y="170"/>
                </a:lnTo>
                <a:lnTo>
                  <a:pt x="1321" y="198"/>
                </a:lnTo>
                <a:lnTo>
                  <a:pt x="1335" y="224"/>
                </a:lnTo>
                <a:lnTo>
                  <a:pt x="1348" y="251"/>
                </a:lnTo>
                <a:lnTo>
                  <a:pt x="1362" y="279"/>
                </a:lnTo>
                <a:lnTo>
                  <a:pt x="1378" y="306"/>
                </a:lnTo>
                <a:lnTo>
                  <a:pt x="1392" y="332"/>
                </a:lnTo>
                <a:lnTo>
                  <a:pt x="1408" y="358"/>
                </a:lnTo>
                <a:lnTo>
                  <a:pt x="1569" y="631"/>
                </a:lnTo>
                <a:lnTo>
                  <a:pt x="1686" y="631"/>
                </a:lnTo>
                <a:lnTo>
                  <a:pt x="1686" y="10"/>
                </a:lnTo>
                <a:lnTo>
                  <a:pt x="1582" y="10"/>
                </a:lnTo>
                <a:lnTo>
                  <a:pt x="1582" y="226"/>
                </a:lnTo>
                <a:lnTo>
                  <a:pt x="1582" y="261"/>
                </a:lnTo>
                <a:lnTo>
                  <a:pt x="1582" y="295"/>
                </a:lnTo>
                <a:lnTo>
                  <a:pt x="1583" y="328"/>
                </a:lnTo>
                <a:lnTo>
                  <a:pt x="1584" y="360"/>
                </a:lnTo>
                <a:lnTo>
                  <a:pt x="1585" y="391"/>
                </a:lnTo>
                <a:lnTo>
                  <a:pt x="1587" y="422"/>
                </a:lnTo>
                <a:lnTo>
                  <a:pt x="1589" y="453"/>
                </a:lnTo>
                <a:lnTo>
                  <a:pt x="1592" y="484"/>
                </a:lnTo>
                <a:lnTo>
                  <a:pt x="1589" y="485"/>
                </a:lnTo>
                <a:lnTo>
                  <a:pt x="1578" y="459"/>
                </a:lnTo>
                <a:lnTo>
                  <a:pt x="1567" y="433"/>
                </a:lnTo>
                <a:lnTo>
                  <a:pt x="1555" y="407"/>
                </a:lnTo>
                <a:lnTo>
                  <a:pt x="1541" y="381"/>
                </a:lnTo>
                <a:lnTo>
                  <a:pt x="1528" y="355"/>
                </a:lnTo>
                <a:lnTo>
                  <a:pt x="1513" y="328"/>
                </a:lnTo>
                <a:lnTo>
                  <a:pt x="1499" y="302"/>
                </a:lnTo>
                <a:lnTo>
                  <a:pt x="1484" y="277"/>
                </a:lnTo>
                <a:lnTo>
                  <a:pt x="1324" y="10"/>
                </a:lnTo>
                <a:lnTo>
                  <a:pt x="1195" y="10"/>
                </a:lnTo>
                <a:lnTo>
                  <a:pt x="1195" y="631"/>
                </a:lnTo>
                <a:lnTo>
                  <a:pt x="1300" y="631"/>
                </a:lnTo>
                <a:close/>
                <a:moveTo>
                  <a:pt x="804" y="550"/>
                </a:moveTo>
                <a:lnTo>
                  <a:pt x="795" y="549"/>
                </a:lnTo>
                <a:lnTo>
                  <a:pt x="785" y="549"/>
                </a:lnTo>
                <a:lnTo>
                  <a:pt x="776" y="547"/>
                </a:lnTo>
                <a:lnTo>
                  <a:pt x="766" y="545"/>
                </a:lnTo>
                <a:lnTo>
                  <a:pt x="757" y="543"/>
                </a:lnTo>
                <a:lnTo>
                  <a:pt x="749" y="540"/>
                </a:lnTo>
                <a:lnTo>
                  <a:pt x="741" y="536"/>
                </a:lnTo>
                <a:lnTo>
                  <a:pt x="733" y="532"/>
                </a:lnTo>
                <a:lnTo>
                  <a:pt x="724" y="527"/>
                </a:lnTo>
                <a:lnTo>
                  <a:pt x="717" y="523"/>
                </a:lnTo>
                <a:lnTo>
                  <a:pt x="710" y="516"/>
                </a:lnTo>
                <a:lnTo>
                  <a:pt x="703" y="510"/>
                </a:lnTo>
                <a:lnTo>
                  <a:pt x="690" y="497"/>
                </a:lnTo>
                <a:lnTo>
                  <a:pt x="679" y="482"/>
                </a:lnTo>
                <a:lnTo>
                  <a:pt x="668" y="466"/>
                </a:lnTo>
                <a:lnTo>
                  <a:pt x="660" y="449"/>
                </a:lnTo>
                <a:lnTo>
                  <a:pt x="651" y="430"/>
                </a:lnTo>
                <a:lnTo>
                  <a:pt x="645" y="410"/>
                </a:lnTo>
                <a:lnTo>
                  <a:pt x="640" y="389"/>
                </a:lnTo>
                <a:lnTo>
                  <a:pt x="637" y="367"/>
                </a:lnTo>
                <a:lnTo>
                  <a:pt x="634" y="346"/>
                </a:lnTo>
                <a:lnTo>
                  <a:pt x="634" y="322"/>
                </a:lnTo>
                <a:lnTo>
                  <a:pt x="634" y="299"/>
                </a:lnTo>
                <a:lnTo>
                  <a:pt x="636" y="277"/>
                </a:lnTo>
                <a:lnTo>
                  <a:pt x="640" y="255"/>
                </a:lnTo>
                <a:lnTo>
                  <a:pt x="645" y="235"/>
                </a:lnTo>
                <a:lnTo>
                  <a:pt x="651" y="214"/>
                </a:lnTo>
                <a:lnTo>
                  <a:pt x="659" y="194"/>
                </a:lnTo>
                <a:lnTo>
                  <a:pt x="668" y="177"/>
                </a:lnTo>
                <a:lnTo>
                  <a:pt x="677" y="160"/>
                </a:lnTo>
                <a:lnTo>
                  <a:pt x="689" y="145"/>
                </a:lnTo>
                <a:lnTo>
                  <a:pt x="702" y="132"/>
                </a:lnTo>
                <a:lnTo>
                  <a:pt x="709" y="126"/>
                </a:lnTo>
                <a:lnTo>
                  <a:pt x="716" y="119"/>
                </a:lnTo>
                <a:lnTo>
                  <a:pt x="723" y="114"/>
                </a:lnTo>
                <a:lnTo>
                  <a:pt x="732" y="109"/>
                </a:lnTo>
                <a:lnTo>
                  <a:pt x="740" y="105"/>
                </a:lnTo>
                <a:lnTo>
                  <a:pt x="748" y="102"/>
                </a:lnTo>
                <a:lnTo>
                  <a:pt x="757" y="99"/>
                </a:lnTo>
                <a:lnTo>
                  <a:pt x="766" y="96"/>
                </a:lnTo>
                <a:lnTo>
                  <a:pt x="776" y="94"/>
                </a:lnTo>
                <a:lnTo>
                  <a:pt x="786" y="92"/>
                </a:lnTo>
                <a:lnTo>
                  <a:pt x="795" y="91"/>
                </a:lnTo>
                <a:lnTo>
                  <a:pt x="807" y="91"/>
                </a:lnTo>
                <a:lnTo>
                  <a:pt x="817" y="91"/>
                </a:lnTo>
                <a:lnTo>
                  <a:pt x="827" y="92"/>
                </a:lnTo>
                <a:lnTo>
                  <a:pt x="836" y="94"/>
                </a:lnTo>
                <a:lnTo>
                  <a:pt x="846" y="96"/>
                </a:lnTo>
                <a:lnTo>
                  <a:pt x="855" y="99"/>
                </a:lnTo>
                <a:lnTo>
                  <a:pt x="864" y="102"/>
                </a:lnTo>
                <a:lnTo>
                  <a:pt x="872" y="106"/>
                </a:lnTo>
                <a:lnTo>
                  <a:pt x="881" y="110"/>
                </a:lnTo>
                <a:lnTo>
                  <a:pt x="889" y="114"/>
                </a:lnTo>
                <a:lnTo>
                  <a:pt x="896" y="120"/>
                </a:lnTo>
                <a:lnTo>
                  <a:pt x="903" y="126"/>
                </a:lnTo>
                <a:lnTo>
                  <a:pt x="910" y="132"/>
                </a:lnTo>
                <a:lnTo>
                  <a:pt x="923" y="145"/>
                </a:lnTo>
                <a:lnTo>
                  <a:pt x="934" y="160"/>
                </a:lnTo>
                <a:lnTo>
                  <a:pt x="944" y="177"/>
                </a:lnTo>
                <a:lnTo>
                  <a:pt x="952" y="194"/>
                </a:lnTo>
                <a:lnTo>
                  <a:pt x="961" y="214"/>
                </a:lnTo>
                <a:lnTo>
                  <a:pt x="967" y="234"/>
                </a:lnTo>
                <a:lnTo>
                  <a:pt x="971" y="254"/>
                </a:lnTo>
                <a:lnTo>
                  <a:pt x="974" y="275"/>
                </a:lnTo>
                <a:lnTo>
                  <a:pt x="976" y="296"/>
                </a:lnTo>
                <a:lnTo>
                  <a:pt x="977" y="318"/>
                </a:lnTo>
                <a:lnTo>
                  <a:pt x="976" y="343"/>
                </a:lnTo>
                <a:lnTo>
                  <a:pt x="974" y="365"/>
                </a:lnTo>
                <a:lnTo>
                  <a:pt x="971" y="388"/>
                </a:lnTo>
                <a:lnTo>
                  <a:pt x="966" y="409"/>
                </a:lnTo>
                <a:lnTo>
                  <a:pt x="960" y="430"/>
                </a:lnTo>
                <a:lnTo>
                  <a:pt x="951" y="449"/>
                </a:lnTo>
                <a:lnTo>
                  <a:pt x="943" y="467"/>
                </a:lnTo>
                <a:lnTo>
                  <a:pt x="933" y="482"/>
                </a:lnTo>
                <a:lnTo>
                  <a:pt x="921" y="498"/>
                </a:lnTo>
                <a:lnTo>
                  <a:pt x="908" y="511"/>
                </a:lnTo>
                <a:lnTo>
                  <a:pt x="901" y="517"/>
                </a:lnTo>
                <a:lnTo>
                  <a:pt x="894" y="523"/>
                </a:lnTo>
                <a:lnTo>
                  <a:pt x="887" y="528"/>
                </a:lnTo>
                <a:lnTo>
                  <a:pt x="878" y="532"/>
                </a:lnTo>
                <a:lnTo>
                  <a:pt x="870" y="536"/>
                </a:lnTo>
                <a:lnTo>
                  <a:pt x="862" y="540"/>
                </a:lnTo>
                <a:lnTo>
                  <a:pt x="854" y="543"/>
                </a:lnTo>
                <a:lnTo>
                  <a:pt x="845" y="545"/>
                </a:lnTo>
                <a:lnTo>
                  <a:pt x="835" y="547"/>
                </a:lnTo>
                <a:lnTo>
                  <a:pt x="826" y="549"/>
                </a:lnTo>
                <a:lnTo>
                  <a:pt x="816" y="549"/>
                </a:lnTo>
                <a:lnTo>
                  <a:pt x="805" y="550"/>
                </a:lnTo>
                <a:lnTo>
                  <a:pt x="804" y="550"/>
                </a:lnTo>
                <a:close/>
                <a:moveTo>
                  <a:pt x="802" y="641"/>
                </a:moveTo>
                <a:lnTo>
                  <a:pt x="818" y="641"/>
                </a:lnTo>
                <a:lnTo>
                  <a:pt x="833" y="640"/>
                </a:lnTo>
                <a:lnTo>
                  <a:pt x="849" y="638"/>
                </a:lnTo>
                <a:lnTo>
                  <a:pt x="863" y="636"/>
                </a:lnTo>
                <a:lnTo>
                  <a:pt x="878" y="633"/>
                </a:lnTo>
                <a:lnTo>
                  <a:pt x="893" y="629"/>
                </a:lnTo>
                <a:lnTo>
                  <a:pt x="906" y="624"/>
                </a:lnTo>
                <a:lnTo>
                  <a:pt x="920" y="619"/>
                </a:lnTo>
                <a:lnTo>
                  <a:pt x="933" y="613"/>
                </a:lnTo>
                <a:lnTo>
                  <a:pt x="946" y="607"/>
                </a:lnTo>
                <a:lnTo>
                  <a:pt x="959" y="600"/>
                </a:lnTo>
                <a:lnTo>
                  <a:pt x="970" y="593"/>
                </a:lnTo>
                <a:lnTo>
                  <a:pt x="982" y="584"/>
                </a:lnTo>
                <a:lnTo>
                  <a:pt x="993" y="575"/>
                </a:lnTo>
                <a:lnTo>
                  <a:pt x="1004" y="566"/>
                </a:lnTo>
                <a:lnTo>
                  <a:pt x="1013" y="556"/>
                </a:lnTo>
                <a:lnTo>
                  <a:pt x="1023" y="545"/>
                </a:lnTo>
                <a:lnTo>
                  <a:pt x="1033" y="533"/>
                </a:lnTo>
                <a:lnTo>
                  <a:pt x="1041" y="522"/>
                </a:lnTo>
                <a:lnTo>
                  <a:pt x="1049" y="509"/>
                </a:lnTo>
                <a:lnTo>
                  <a:pt x="1056" y="496"/>
                </a:lnTo>
                <a:lnTo>
                  <a:pt x="1063" y="482"/>
                </a:lnTo>
                <a:lnTo>
                  <a:pt x="1070" y="468"/>
                </a:lnTo>
                <a:lnTo>
                  <a:pt x="1076" y="453"/>
                </a:lnTo>
                <a:lnTo>
                  <a:pt x="1081" y="437"/>
                </a:lnTo>
                <a:lnTo>
                  <a:pt x="1085" y="422"/>
                </a:lnTo>
                <a:lnTo>
                  <a:pt x="1089" y="405"/>
                </a:lnTo>
                <a:lnTo>
                  <a:pt x="1092" y="388"/>
                </a:lnTo>
                <a:lnTo>
                  <a:pt x="1094" y="370"/>
                </a:lnTo>
                <a:lnTo>
                  <a:pt x="1096" y="352"/>
                </a:lnTo>
                <a:lnTo>
                  <a:pt x="1097" y="333"/>
                </a:lnTo>
                <a:lnTo>
                  <a:pt x="1097" y="314"/>
                </a:lnTo>
                <a:lnTo>
                  <a:pt x="1097" y="297"/>
                </a:lnTo>
                <a:lnTo>
                  <a:pt x="1096" y="281"/>
                </a:lnTo>
                <a:lnTo>
                  <a:pt x="1095" y="265"/>
                </a:lnTo>
                <a:lnTo>
                  <a:pt x="1093" y="250"/>
                </a:lnTo>
                <a:lnTo>
                  <a:pt x="1090" y="235"/>
                </a:lnTo>
                <a:lnTo>
                  <a:pt x="1087" y="219"/>
                </a:lnTo>
                <a:lnTo>
                  <a:pt x="1083" y="205"/>
                </a:lnTo>
                <a:lnTo>
                  <a:pt x="1078" y="190"/>
                </a:lnTo>
                <a:lnTo>
                  <a:pt x="1073" y="176"/>
                </a:lnTo>
                <a:lnTo>
                  <a:pt x="1068" y="163"/>
                </a:lnTo>
                <a:lnTo>
                  <a:pt x="1061" y="149"/>
                </a:lnTo>
                <a:lnTo>
                  <a:pt x="1054" y="137"/>
                </a:lnTo>
                <a:lnTo>
                  <a:pt x="1047" y="124"/>
                </a:lnTo>
                <a:lnTo>
                  <a:pt x="1039" y="113"/>
                </a:lnTo>
                <a:lnTo>
                  <a:pt x="1031" y="102"/>
                </a:lnTo>
                <a:lnTo>
                  <a:pt x="1021" y="91"/>
                </a:lnTo>
                <a:lnTo>
                  <a:pt x="1012" y="80"/>
                </a:lnTo>
                <a:lnTo>
                  <a:pt x="1002" y="71"/>
                </a:lnTo>
                <a:lnTo>
                  <a:pt x="991" y="62"/>
                </a:lnTo>
                <a:lnTo>
                  <a:pt x="980" y="52"/>
                </a:lnTo>
                <a:lnTo>
                  <a:pt x="969" y="44"/>
                </a:lnTo>
                <a:lnTo>
                  <a:pt x="957" y="37"/>
                </a:lnTo>
                <a:lnTo>
                  <a:pt x="944" y="30"/>
                </a:lnTo>
                <a:lnTo>
                  <a:pt x="932" y="24"/>
                </a:lnTo>
                <a:lnTo>
                  <a:pt x="917" y="19"/>
                </a:lnTo>
                <a:lnTo>
                  <a:pt x="904" y="13"/>
                </a:lnTo>
                <a:lnTo>
                  <a:pt x="890" y="9"/>
                </a:lnTo>
                <a:lnTo>
                  <a:pt x="874" y="6"/>
                </a:lnTo>
                <a:lnTo>
                  <a:pt x="859" y="3"/>
                </a:lnTo>
                <a:lnTo>
                  <a:pt x="844" y="2"/>
                </a:lnTo>
                <a:lnTo>
                  <a:pt x="827" y="0"/>
                </a:lnTo>
                <a:lnTo>
                  <a:pt x="811" y="0"/>
                </a:lnTo>
                <a:lnTo>
                  <a:pt x="794" y="0"/>
                </a:lnTo>
                <a:lnTo>
                  <a:pt x="778" y="2"/>
                </a:lnTo>
                <a:lnTo>
                  <a:pt x="762" y="3"/>
                </a:lnTo>
                <a:lnTo>
                  <a:pt x="747" y="6"/>
                </a:lnTo>
                <a:lnTo>
                  <a:pt x="733" y="9"/>
                </a:lnTo>
                <a:lnTo>
                  <a:pt x="718" y="13"/>
                </a:lnTo>
                <a:lnTo>
                  <a:pt x="704" y="19"/>
                </a:lnTo>
                <a:lnTo>
                  <a:pt x="690" y="24"/>
                </a:lnTo>
                <a:lnTo>
                  <a:pt x="677" y="30"/>
                </a:lnTo>
                <a:lnTo>
                  <a:pt x="665" y="37"/>
                </a:lnTo>
                <a:lnTo>
                  <a:pt x="652" y="44"/>
                </a:lnTo>
                <a:lnTo>
                  <a:pt x="640" y="52"/>
                </a:lnTo>
                <a:lnTo>
                  <a:pt x="629" y="62"/>
                </a:lnTo>
                <a:lnTo>
                  <a:pt x="617" y="71"/>
                </a:lnTo>
                <a:lnTo>
                  <a:pt x="607" y="80"/>
                </a:lnTo>
                <a:lnTo>
                  <a:pt x="597" y="92"/>
                </a:lnTo>
                <a:lnTo>
                  <a:pt x="588" y="102"/>
                </a:lnTo>
                <a:lnTo>
                  <a:pt x="578" y="114"/>
                </a:lnTo>
                <a:lnTo>
                  <a:pt x="570" y="126"/>
                </a:lnTo>
                <a:lnTo>
                  <a:pt x="562" y="139"/>
                </a:lnTo>
                <a:lnTo>
                  <a:pt x="555" y="151"/>
                </a:lnTo>
                <a:lnTo>
                  <a:pt x="549" y="166"/>
                </a:lnTo>
                <a:lnTo>
                  <a:pt x="542" y="179"/>
                </a:lnTo>
                <a:lnTo>
                  <a:pt x="536" y="194"/>
                </a:lnTo>
                <a:lnTo>
                  <a:pt x="531" y="209"/>
                </a:lnTo>
                <a:lnTo>
                  <a:pt x="527" y="224"/>
                </a:lnTo>
                <a:lnTo>
                  <a:pt x="524" y="241"/>
                </a:lnTo>
                <a:lnTo>
                  <a:pt x="521" y="256"/>
                </a:lnTo>
                <a:lnTo>
                  <a:pt x="518" y="273"/>
                </a:lnTo>
                <a:lnTo>
                  <a:pt x="517" y="290"/>
                </a:lnTo>
                <a:lnTo>
                  <a:pt x="516" y="308"/>
                </a:lnTo>
                <a:lnTo>
                  <a:pt x="515" y="325"/>
                </a:lnTo>
                <a:lnTo>
                  <a:pt x="516" y="342"/>
                </a:lnTo>
                <a:lnTo>
                  <a:pt x="517" y="359"/>
                </a:lnTo>
                <a:lnTo>
                  <a:pt x="518" y="374"/>
                </a:lnTo>
                <a:lnTo>
                  <a:pt x="520" y="391"/>
                </a:lnTo>
                <a:lnTo>
                  <a:pt x="523" y="406"/>
                </a:lnTo>
                <a:lnTo>
                  <a:pt x="526" y="422"/>
                </a:lnTo>
                <a:lnTo>
                  <a:pt x="530" y="436"/>
                </a:lnTo>
                <a:lnTo>
                  <a:pt x="535" y="452"/>
                </a:lnTo>
                <a:lnTo>
                  <a:pt x="540" y="465"/>
                </a:lnTo>
                <a:lnTo>
                  <a:pt x="547" y="479"/>
                </a:lnTo>
                <a:lnTo>
                  <a:pt x="553" y="492"/>
                </a:lnTo>
                <a:lnTo>
                  <a:pt x="559" y="505"/>
                </a:lnTo>
                <a:lnTo>
                  <a:pt x="567" y="517"/>
                </a:lnTo>
                <a:lnTo>
                  <a:pt x="575" y="529"/>
                </a:lnTo>
                <a:lnTo>
                  <a:pt x="584" y="540"/>
                </a:lnTo>
                <a:lnTo>
                  <a:pt x="593" y="551"/>
                </a:lnTo>
                <a:lnTo>
                  <a:pt x="602" y="562"/>
                </a:lnTo>
                <a:lnTo>
                  <a:pt x="612" y="571"/>
                </a:lnTo>
                <a:lnTo>
                  <a:pt x="623" y="580"/>
                </a:lnTo>
                <a:lnTo>
                  <a:pt x="634" y="588"/>
                </a:lnTo>
                <a:lnTo>
                  <a:pt x="645" y="597"/>
                </a:lnTo>
                <a:lnTo>
                  <a:pt x="658" y="604"/>
                </a:lnTo>
                <a:lnTo>
                  <a:pt x="670" y="611"/>
                </a:lnTo>
                <a:lnTo>
                  <a:pt x="682" y="617"/>
                </a:lnTo>
                <a:lnTo>
                  <a:pt x="696" y="622"/>
                </a:lnTo>
                <a:lnTo>
                  <a:pt x="710" y="628"/>
                </a:lnTo>
                <a:lnTo>
                  <a:pt x="724" y="632"/>
                </a:lnTo>
                <a:lnTo>
                  <a:pt x="739" y="635"/>
                </a:lnTo>
                <a:lnTo>
                  <a:pt x="753" y="638"/>
                </a:lnTo>
                <a:lnTo>
                  <a:pt x="769" y="640"/>
                </a:lnTo>
                <a:lnTo>
                  <a:pt x="785" y="641"/>
                </a:lnTo>
                <a:lnTo>
                  <a:pt x="801" y="641"/>
                </a:lnTo>
                <a:lnTo>
                  <a:pt x="802" y="641"/>
                </a:lnTo>
                <a:close/>
                <a:moveTo>
                  <a:pt x="458" y="523"/>
                </a:moveTo>
                <a:lnTo>
                  <a:pt x="447" y="528"/>
                </a:lnTo>
                <a:lnTo>
                  <a:pt x="434" y="532"/>
                </a:lnTo>
                <a:lnTo>
                  <a:pt x="418" y="536"/>
                </a:lnTo>
                <a:lnTo>
                  <a:pt x="403" y="539"/>
                </a:lnTo>
                <a:lnTo>
                  <a:pt x="386" y="542"/>
                </a:lnTo>
                <a:lnTo>
                  <a:pt x="370" y="544"/>
                </a:lnTo>
                <a:lnTo>
                  <a:pt x="352" y="545"/>
                </a:lnTo>
                <a:lnTo>
                  <a:pt x="335" y="545"/>
                </a:lnTo>
                <a:lnTo>
                  <a:pt x="323" y="545"/>
                </a:lnTo>
                <a:lnTo>
                  <a:pt x="310" y="544"/>
                </a:lnTo>
                <a:lnTo>
                  <a:pt x="298" y="543"/>
                </a:lnTo>
                <a:lnTo>
                  <a:pt x="287" y="541"/>
                </a:lnTo>
                <a:lnTo>
                  <a:pt x="275" y="539"/>
                </a:lnTo>
                <a:lnTo>
                  <a:pt x="265" y="537"/>
                </a:lnTo>
                <a:lnTo>
                  <a:pt x="254" y="534"/>
                </a:lnTo>
                <a:lnTo>
                  <a:pt x="243" y="530"/>
                </a:lnTo>
                <a:lnTo>
                  <a:pt x="234" y="526"/>
                </a:lnTo>
                <a:lnTo>
                  <a:pt x="225" y="522"/>
                </a:lnTo>
                <a:lnTo>
                  <a:pt x="216" y="516"/>
                </a:lnTo>
                <a:lnTo>
                  <a:pt x="207" y="511"/>
                </a:lnTo>
                <a:lnTo>
                  <a:pt x="198" y="505"/>
                </a:lnTo>
                <a:lnTo>
                  <a:pt x="191" y="499"/>
                </a:lnTo>
                <a:lnTo>
                  <a:pt x="183" y="492"/>
                </a:lnTo>
                <a:lnTo>
                  <a:pt x="177" y="486"/>
                </a:lnTo>
                <a:lnTo>
                  <a:pt x="169" y="477"/>
                </a:lnTo>
                <a:lnTo>
                  <a:pt x="163" y="470"/>
                </a:lnTo>
                <a:lnTo>
                  <a:pt x="157" y="462"/>
                </a:lnTo>
                <a:lnTo>
                  <a:pt x="152" y="453"/>
                </a:lnTo>
                <a:lnTo>
                  <a:pt x="147" y="443"/>
                </a:lnTo>
                <a:lnTo>
                  <a:pt x="142" y="434"/>
                </a:lnTo>
                <a:lnTo>
                  <a:pt x="138" y="425"/>
                </a:lnTo>
                <a:lnTo>
                  <a:pt x="134" y="415"/>
                </a:lnTo>
                <a:lnTo>
                  <a:pt x="127" y="393"/>
                </a:lnTo>
                <a:lnTo>
                  <a:pt x="123" y="371"/>
                </a:lnTo>
                <a:lnTo>
                  <a:pt x="120" y="347"/>
                </a:lnTo>
                <a:lnTo>
                  <a:pt x="119" y="322"/>
                </a:lnTo>
                <a:lnTo>
                  <a:pt x="119" y="309"/>
                </a:lnTo>
                <a:lnTo>
                  <a:pt x="120" y="295"/>
                </a:lnTo>
                <a:lnTo>
                  <a:pt x="122" y="282"/>
                </a:lnTo>
                <a:lnTo>
                  <a:pt x="123" y="270"/>
                </a:lnTo>
                <a:lnTo>
                  <a:pt x="125" y="257"/>
                </a:lnTo>
                <a:lnTo>
                  <a:pt x="128" y="246"/>
                </a:lnTo>
                <a:lnTo>
                  <a:pt x="131" y="235"/>
                </a:lnTo>
                <a:lnTo>
                  <a:pt x="136" y="223"/>
                </a:lnTo>
                <a:lnTo>
                  <a:pt x="140" y="213"/>
                </a:lnTo>
                <a:lnTo>
                  <a:pt x="145" y="203"/>
                </a:lnTo>
                <a:lnTo>
                  <a:pt x="149" y="193"/>
                </a:lnTo>
                <a:lnTo>
                  <a:pt x="155" y="184"/>
                </a:lnTo>
                <a:lnTo>
                  <a:pt x="160" y="176"/>
                </a:lnTo>
                <a:lnTo>
                  <a:pt x="167" y="168"/>
                </a:lnTo>
                <a:lnTo>
                  <a:pt x="174" y="159"/>
                </a:lnTo>
                <a:lnTo>
                  <a:pt x="181" y="152"/>
                </a:lnTo>
                <a:lnTo>
                  <a:pt x="188" y="145"/>
                </a:lnTo>
                <a:lnTo>
                  <a:pt x="196" y="139"/>
                </a:lnTo>
                <a:lnTo>
                  <a:pt x="204" y="133"/>
                </a:lnTo>
                <a:lnTo>
                  <a:pt x="213" y="127"/>
                </a:lnTo>
                <a:lnTo>
                  <a:pt x="221" y="121"/>
                </a:lnTo>
                <a:lnTo>
                  <a:pt x="230" y="117"/>
                </a:lnTo>
                <a:lnTo>
                  <a:pt x="239" y="112"/>
                </a:lnTo>
                <a:lnTo>
                  <a:pt x="250" y="109"/>
                </a:lnTo>
                <a:lnTo>
                  <a:pt x="270" y="102"/>
                </a:lnTo>
                <a:lnTo>
                  <a:pt x="291" y="98"/>
                </a:lnTo>
                <a:lnTo>
                  <a:pt x="313" y="95"/>
                </a:lnTo>
                <a:lnTo>
                  <a:pt x="337" y="94"/>
                </a:lnTo>
                <a:lnTo>
                  <a:pt x="355" y="95"/>
                </a:lnTo>
                <a:lnTo>
                  <a:pt x="373" y="96"/>
                </a:lnTo>
                <a:lnTo>
                  <a:pt x="389" y="98"/>
                </a:lnTo>
                <a:lnTo>
                  <a:pt x="405" y="101"/>
                </a:lnTo>
                <a:lnTo>
                  <a:pt x="420" y="105"/>
                </a:lnTo>
                <a:lnTo>
                  <a:pt x="434" y="109"/>
                </a:lnTo>
                <a:lnTo>
                  <a:pt x="446" y="113"/>
                </a:lnTo>
                <a:lnTo>
                  <a:pt x="457" y="118"/>
                </a:lnTo>
                <a:lnTo>
                  <a:pt x="482" y="28"/>
                </a:lnTo>
                <a:lnTo>
                  <a:pt x="473" y="24"/>
                </a:lnTo>
                <a:lnTo>
                  <a:pt x="459" y="19"/>
                </a:lnTo>
                <a:lnTo>
                  <a:pt x="444" y="13"/>
                </a:lnTo>
                <a:lnTo>
                  <a:pt x="426" y="9"/>
                </a:lnTo>
                <a:lnTo>
                  <a:pt x="406" y="6"/>
                </a:lnTo>
                <a:lnTo>
                  <a:pt x="383" y="3"/>
                </a:lnTo>
                <a:lnTo>
                  <a:pt x="359" y="1"/>
                </a:lnTo>
                <a:lnTo>
                  <a:pt x="332" y="0"/>
                </a:lnTo>
                <a:lnTo>
                  <a:pt x="314" y="1"/>
                </a:lnTo>
                <a:lnTo>
                  <a:pt x="297" y="2"/>
                </a:lnTo>
                <a:lnTo>
                  <a:pt x="280" y="4"/>
                </a:lnTo>
                <a:lnTo>
                  <a:pt x="263" y="6"/>
                </a:lnTo>
                <a:lnTo>
                  <a:pt x="247" y="9"/>
                </a:lnTo>
                <a:lnTo>
                  <a:pt x="231" y="13"/>
                </a:lnTo>
                <a:lnTo>
                  <a:pt x="216" y="17"/>
                </a:lnTo>
                <a:lnTo>
                  <a:pt x="200" y="23"/>
                </a:lnTo>
                <a:lnTo>
                  <a:pt x="185" y="29"/>
                </a:lnTo>
                <a:lnTo>
                  <a:pt x="172" y="35"/>
                </a:lnTo>
                <a:lnTo>
                  <a:pt x="157" y="42"/>
                </a:lnTo>
                <a:lnTo>
                  <a:pt x="144" y="50"/>
                </a:lnTo>
                <a:lnTo>
                  <a:pt x="130" y="59"/>
                </a:lnTo>
                <a:lnTo>
                  <a:pt x="118" y="68"/>
                </a:lnTo>
                <a:lnTo>
                  <a:pt x="107" y="77"/>
                </a:lnTo>
                <a:lnTo>
                  <a:pt x="94" y="87"/>
                </a:lnTo>
                <a:lnTo>
                  <a:pt x="84" y="99"/>
                </a:lnTo>
                <a:lnTo>
                  <a:pt x="74" y="110"/>
                </a:lnTo>
                <a:lnTo>
                  <a:pt x="65" y="122"/>
                </a:lnTo>
                <a:lnTo>
                  <a:pt x="55" y="135"/>
                </a:lnTo>
                <a:lnTo>
                  <a:pt x="47" y="148"/>
                </a:lnTo>
                <a:lnTo>
                  <a:pt x="39" y="162"/>
                </a:lnTo>
                <a:lnTo>
                  <a:pt x="32" y="176"/>
                </a:lnTo>
                <a:lnTo>
                  <a:pt x="26" y="190"/>
                </a:lnTo>
                <a:lnTo>
                  <a:pt x="19" y="206"/>
                </a:lnTo>
                <a:lnTo>
                  <a:pt x="14" y="222"/>
                </a:lnTo>
                <a:lnTo>
                  <a:pt x="10" y="239"/>
                </a:lnTo>
                <a:lnTo>
                  <a:pt x="6" y="255"/>
                </a:lnTo>
                <a:lnTo>
                  <a:pt x="4" y="273"/>
                </a:lnTo>
                <a:lnTo>
                  <a:pt x="2" y="290"/>
                </a:lnTo>
                <a:lnTo>
                  <a:pt x="1" y="309"/>
                </a:lnTo>
                <a:lnTo>
                  <a:pt x="0" y="328"/>
                </a:lnTo>
                <a:lnTo>
                  <a:pt x="1" y="346"/>
                </a:lnTo>
                <a:lnTo>
                  <a:pt x="2" y="362"/>
                </a:lnTo>
                <a:lnTo>
                  <a:pt x="3" y="380"/>
                </a:lnTo>
                <a:lnTo>
                  <a:pt x="6" y="395"/>
                </a:lnTo>
                <a:lnTo>
                  <a:pt x="9" y="412"/>
                </a:lnTo>
                <a:lnTo>
                  <a:pt x="12" y="427"/>
                </a:lnTo>
                <a:lnTo>
                  <a:pt x="16" y="441"/>
                </a:lnTo>
                <a:lnTo>
                  <a:pt x="22" y="457"/>
                </a:lnTo>
                <a:lnTo>
                  <a:pt x="28" y="470"/>
                </a:lnTo>
                <a:lnTo>
                  <a:pt x="34" y="484"/>
                </a:lnTo>
                <a:lnTo>
                  <a:pt x="41" y="497"/>
                </a:lnTo>
                <a:lnTo>
                  <a:pt x="48" y="509"/>
                </a:lnTo>
                <a:lnTo>
                  <a:pt x="56" y="522"/>
                </a:lnTo>
                <a:lnTo>
                  <a:pt x="66" y="534"/>
                </a:lnTo>
                <a:lnTo>
                  <a:pt x="75" y="544"/>
                </a:lnTo>
                <a:lnTo>
                  <a:pt x="84" y="555"/>
                </a:lnTo>
                <a:lnTo>
                  <a:pt x="95" y="565"/>
                </a:lnTo>
                <a:lnTo>
                  <a:pt x="106" y="574"/>
                </a:lnTo>
                <a:lnTo>
                  <a:pt x="118" y="583"/>
                </a:lnTo>
                <a:lnTo>
                  <a:pt x="130" y="592"/>
                </a:lnTo>
                <a:lnTo>
                  <a:pt x="143" y="599"/>
                </a:lnTo>
                <a:lnTo>
                  <a:pt x="156" y="606"/>
                </a:lnTo>
                <a:lnTo>
                  <a:pt x="169" y="612"/>
                </a:lnTo>
                <a:lnTo>
                  <a:pt x="184" y="618"/>
                </a:lnTo>
                <a:lnTo>
                  <a:pt x="199" y="623"/>
                </a:lnTo>
                <a:lnTo>
                  <a:pt x="215" y="628"/>
                </a:lnTo>
                <a:lnTo>
                  <a:pt x="230" y="632"/>
                </a:lnTo>
                <a:lnTo>
                  <a:pt x="247" y="635"/>
                </a:lnTo>
                <a:lnTo>
                  <a:pt x="263" y="637"/>
                </a:lnTo>
                <a:lnTo>
                  <a:pt x="280" y="639"/>
                </a:lnTo>
                <a:lnTo>
                  <a:pt x="298" y="640"/>
                </a:lnTo>
                <a:lnTo>
                  <a:pt x="316" y="641"/>
                </a:lnTo>
                <a:lnTo>
                  <a:pt x="344" y="640"/>
                </a:lnTo>
                <a:lnTo>
                  <a:pt x="370" y="638"/>
                </a:lnTo>
                <a:lnTo>
                  <a:pt x="393" y="635"/>
                </a:lnTo>
                <a:lnTo>
                  <a:pt x="415" y="632"/>
                </a:lnTo>
                <a:lnTo>
                  <a:pt x="435" y="628"/>
                </a:lnTo>
                <a:lnTo>
                  <a:pt x="451" y="622"/>
                </a:lnTo>
                <a:lnTo>
                  <a:pt x="465" y="617"/>
                </a:lnTo>
                <a:lnTo>
                  <a:pt x="478" y="612"/>
                </a:lnTo>
                <a:lnTo>
                  <a:pt x="458" y="523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" name="CustomShape 4"/>
          <p:cNvSpPr/>
          <p:nvPr/>
        </p:nvSpPr>
        <p:spPr>
          <a:xfrm>
            <a:off x="6768000" y="6594840"/>
            <a:ext cx="438120" cy="108360"/>
          </a:xfrm>
          <a:custGeom>
            <a:avLst/>
            <a:gdLst/>
            <a:ahLst/>
            <a:rect l="l" t="t" r="r" b="b"/>
            <a:pathLst>
              <a:path w="2491" h="621">
                <a:moveTo>
                  <a:pt x="598" y="179"/>
                </a:moveTo>
                <a:lnTo>
                  <a:pt x="598" y="0"/>
                </a:lnTo>
                <a:lnTo>
                  <a:pt x="524" y="0"/>
                </a:lnTo>
                <a:lnTo>
                  <a:pt x="449" y="0"/>
                </a:lnTo>
                <a:lnTo>
                  <a:pt x="374" y="0"/>
                </a:lnTo>
                <a:lnTo>
                  <a:pt x="299" y="0"/>
                </a:lnTo>
                <a:lnTo>
                  <a:pt x="224" y="0"/>
                </a:lnTo>
                <a:lnTo>
                  <a:pt x="150" y="0"/>
                </a:lnTo>
                <a:lnTo>
                  <a:pt x="75" y="0"/>
                </a:lnTo>
                <a:lnTo>
                  <a:pt x="0" y="0"/>
                </a:lnTo>
                <a:lnTo>
                  <a:pt x="0" y="179"/>
                </a:lnTo>
                <a:lnTo>
                  <a:pt x="176" y="179"/>
                </a:lnTo>
                <a:lnTo>
                  <a:pt x="176" y="621"/>
                </a:lnTo>
                <a:lnTo>
                  <a:pt x="423" y="621"/>
                </a:lnTo>
                <a:lnTo>
                  <a:pt x="423" y="179"/>
                </a:lnTo>
                <a:lnTo>
                  <a:pt x="598" y="179"/>
                </a:lnTo>
                <a:close/>
                <a:moveTo>
                  <a:pt x="907" y="250"/>
                </a:moveTo>
                <a:lnTo>
                  <a:pt x="781" y="621"/>
                </a:lnTo>
                <a:lnTo>
                  <a:pt x="539" y="621"/>
                </a:lnTo>
                <a:lnTo>
                  <a:pt x="776" y="0"/>
                </a:lnTo>
                <a:lnTo>
                  <a:pt x="809" y="0"/>
                </a:lnTo>
                <a:lnTo>
                  <a:pt x="842" y="0"/>
                </a:lnTo>
                <a:lnTo>
                  <a:pt x="874" y="0"/>
                </a:lnTo>
                <a:lnTo>
                  <a:pt x="907" y="0"/>
                </a:lnTo>
                <a:lnTo>
                  <a:pt x="939" y="0"/>
                </a:lnTo>
                <a:lnTo>
                  <a:pt x="972" y="0"/>
                </a:lnTo>
                <a:lnTo>
                  <a:pt x="1005" y="0"/>
                </a:lnTo>
                <a:lnTo>
                  <a:pt x="1038" y="0"/>
                </a:lnTo>
                <a:lnTo>
                  <a:pt x="1275" y="621"/>
                </a:lnTo>
                <a:lnTo>
                  <a:pt x="1033" y="621"/>
                </a:lnTo>
                <a:lnTo>
                  <a:pt x="907" y="250"/>
                </a:lnTo>
                <a:close/>
                <a:moveTo>
                  <a:pt x="1814" y="179"/>
                </a:moveTo>
                <a:lnTo>
                  <a:pt x="1814" y="0"/>
                </a:lnTo>
                <a:lnTo>
                  <a:pt x="1740" y="0"/>
                </a:lnTo>
                <a:lnTo>
                  <a:pt x="1665" y="0"/>
                </a:lnTo>
                <a:lnTo>
                  <a:pt x="1590" y="0"/>
                </a:lnTo>
                <a:lnTo>
                  <a:pt x="1515" y="0"/>
                </a:lnTo>
                <a:lnTo>
                  <a:pt x="1440" y="0"/>
                </a:lnTo>
                <a:lnTo>
                  <a:pt x="1366" y="0"/>
                </a:lnTo>
                <a:lnTo>
                  <a:pt x="1291" y="0"/>
                </a:lnTo>
                <a:lnTo>
                  <a:pt x="1216" y="0"/>
                </a:lnTo>
                <a:lnTo>
                  <a:pt x="1216" y="179"/>
                </a:lnTo>
                <a:lnTo>
                  <a:pt x="1391" y="179"/>
                </a:lnTo>
                <a:lnTo>
                  <a:pt x="1391" y="621"/>
                </a:lnTo>
                <a:lnTo>
                  <a:pt x="1639" y="621"/>
                </a:lnTo>
                <a:lnTo>
                  <a:pt x="1639" y="179"/>
                </a:lnTo>
                <a:lnTo>
                  <a:pt x="1814" y="179"/>
                </a:lnTo>
                <a:close/>
                <a:moveTo>
                  <a:pt x="2123" y="250"/>
                </a:moveTo>
                <a:lnTo>
                  <a:pt x="1996" y="621"/>
                </a:lnTo>
                <a:lnTo>
                  <a:pt x="1754" y="621"/>
                </a:lnTo>
                <a:lnTo>
                  <a:pt x="1991" y="0"/>
                </a:lnTo>
                <a:lnTo>
                  <a:pt x="2024" y="0"/>
                </a:lnTo>
                <a:lnTo>
                  <a:pt x="2057" y="0"/>
                </a:lnTo>
                <a:lnTo>
                  <a:pt x="2090" y="0"/>
                </a:lnTo>
                <a:lnTo>
                  <a:pt x="2123" y="0"/>
                </a:lnTo>
                <a:lnTo>
                  <a:pt x="2155" y="0"/>
                </a:lnTo>
                <a:lnTo>
                  <a:pt x="2188" y="0"/>
                </a:lnTo>
                <a:lnTo>
                  <a:pt x="2220" y="0"/>
                </a:lnTo>
                <a:lnTo>
                  <a:pt x="2253" y="0"/>
                </a:lnTo>
                <a:lnTo>
                  <a:pt x="2491" y="621"/>
                </a:lnTo>
                <a:lnTo>
                  <a:pt x="2248" y="621"/>
                </a:lnTo>
                <a:lnTo>
                  <a:pt x="2123" y="25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" name="CustomShape 5"/>
          <p:cNvSpPr/>
          <p:nvPr/>
        </p:nvSpPr>
        <p:spPr>
          <a:xfrm flipH="1">
            <a:off x="-720" y="6316920"/>
            <a:ext cx="2196000" cy="545040"/>
          </a:xfrm>
          <a:custGeom>
            <a:avLst/>
            <a:gdLst/>
            <a:ahLst/>
            <a:rect l="l" t="t" r="r" b="b"/>
            <a:pathLst>
              <a:path w="16608" h="4128">
                <a:moveTo>
                  <a:pt x="1158" y="2979"/>
                </a:moveTo>
                <a:lnTo>
                  <a:pt x="766" y="4128"/>
                </a:lnTo>
                <a:lnTo>
                  <a:pt x="0" y="4128"/>
                </a:lnTo>
                <a:lnTo>
                  <a:pt x="752" y="2168"/>
                </a:lnTo>
                <a:lnTo>
                  <a:pt x="1158" y="2168"/>
                </a:lnTo>
                <a:lnTo>
                  <a:pt x="1565" y="2168"/>
                </a:lnTo>
                <a:lnTo>
                  <a:pt x="2316" y="4128"/>
                </a:lnTo>
                <a:lnTo>
                  <a:pt x="1550" y="4128"/>
                </a:lnTo>
                <a:lnTo>
                  <a:pt x="1158" y="2979"/>
                </a:lnTo>
                <a:close/>
                <a:moveTo>
                  <a:pt x="1158" y="1960"/>
                </a:moveTo>
                <a:lnTo>
                  <a:pt x="773" y="1960"/>
                </a:lnTo>
                <a:lnTo>
                  <a:pt x="773" y="564"/>
                </a:lnTo>
                <a:lnTo>
                  <a:pt x="217" y="564"/>
                </a:lnTo>
                <a:lnTo>
                  <a:pt x="217" y="0"/>
                </a:lnTo>
                <a:lnTo>
                  <a:pt x="1158" y="0"/>
                </a:lnTo>
                <a:lnTo>
                  <a:pt x="2099" y="0"/>
                </a:lnTo>
                <a:lnTo>
                  <a:pt x="2099" y="564"/>
                </a:lnTo>
                <a:lnTo>
                  <a:pt x="1544" y="564"/>
                </a:lnTo>
                <a:lnTo>
                  <a:pt x="1544" y="1960"/>
                </a:lnTo>
                <a:lnTo>
                  <a:pt x="1158" y="1960"/>
                </a:lnTo>
                <a:close/>
                <a:moveTo>
                  <a:pt x="3468" y="4128"/>
                </a:moveTo>
                <a:lnTo>
                  <a:pt x="3468" y="2732"/>
                </a:lnTo>
                <a:lnTo>
                  <a:pt x="4024" y="2732"/>
                </a:lnTo>
                <a:lnTo>
                  <a:pt x="4024" y="2732"/>
                </a:lnTo>
                <a:lnTo>
                  <a:pt x="4024" y="2168"/>
                </a:lnTo>
                <a:lnTo>
                  <a:pt x="4024" y="2168"/>
                </a:lnTo>
                <a:lnTo>
                  <a:pt x="3434" y="2168"/>
                </a:lnTo>
                <a:lnTo>
                  <a:pt x="2128" y="2168"/>
                </a:lnTo>
                <a:lnTo>
                  <a:pt x="2128" y="2732"/>
                </a:lnTo>
                <a:lnTo>
                  <a:pt x="2684" y="2732"/>
                </a:lnTo>
                <a:lnTo>
                  <a:pt x="2684" y="4128"/>
                </a:lnTo>
                <a:lnTo>
                  <a:pt x="3434" y="4128"/>
                </a:lnTo>
                <a:lnTo>
                  <a:pt x="3468" y="4128"/>
                </a:lnTo>
                <a:lnTo>
                  <a:pt x="3468" y="4128"/>
                </a:lnTo>
                <a:close/>
                <a:moveTo>
                  <a:pt x="2677" y="1960"/>
                </a:moveTo>
                <a:lnTo>
                  <a:pt x="3077" y="788"/>
                </a:lnTo>
                <a:lnTo>
                  <a:pt x="3434" y="1835"/>
                </a:lnTo>
                <a:lnTo>
                  <a:pt x="3434" y="1835"/>
                </a:lnTo>
                <a:lnTo>
                  <a:pt x="3475" y="1960"/>
                </a:lnTo>
                <a:lnTo>
                  <a:pt x="3475" y="1960"/>
                </a:lnTo>
                <a:lnTo>
                  <a:pt x="4241" y="1960"/>
                </a:lnTo>
                <a:lnTo>
                  <a:pt x="3491" y="0"/>
                </a:lnTo>
                <a:lnTo>
                  <a:pt x="3434" y="0"/>
                </a:lnTo>
                <a:lnTo>
                  <a:pt x="2661" y="0"/>
                </a:lnTo>
                <a:lnTo>
                  <a:pt x="1911" y="1960"/>
                </a:lnTo>
                <a:lnTo>
                  <a:pt x="2677" y="1960"/>
                </a:lnTo>
                <a:close/>
                <a:moveTo>
                  <a:pt x="5416" y="2168"/>
                </a:moveTo>
                <a:lnTo>
                  <a:pt x="4587" y="2168"/>
                </a:lnTo>
                <a:lnTo>
                  <a:pt x="3835" y="4128"/>
                </a:lnTo>
                <a:lnTo>
                  <a:pt x="4602" y="4128"/>
                </a:lnTo>
                <a:lnTo>
                  <a:pt x="5001" y="2956"/>
                </a:lnTo>
                <a:lnTo>
                  <a:pt x="5401" y="4128"/>
                </a:lnTo>
                <a:lnTo>
                  <a:pt x="6168" y="4128"/>
                </a:lnTo>
                <a:lnTo>
                  <a:pt x="5416" y="2168"/>
                </a:lnTo>
                <a:close/>
                <a:moveTo>
                  <a:pt x="4610" y="1960"/>
                </a:moveTo>
                <a:lnTo>
                  <a:pt x="5393" y="1960"/>
                </a:lnTo>
                <a:lnTo>
                  <a:pt x="5393" y="564"/>
                </a:lnTo>
                <a:lnTo>
                  <a:pt x="5949" y="564"/>
                </a:lnTo>
                <a:lnTo>
                  <a:pt x="5949" y="0"/>
                </a:lnTo>
                <a:lnTo>
                  <a:pt x="4053" y="0"/>
                </a:lnTo>
                <a:lnTo>
                  <a:pt x="4053" y="564"/>
                </a:lnTo>
                <a:lnTo>
                  <a:pt x="4610" y="564"/>
                </a:lnTo>
                <a:lnTo>
                  <a:pt x="4610" y="1960"/>
                </a:lnTo>
                <a:close/>
                <a:moveTo>
                  <a:pt x="6527" y="1960"/>
                </a:moveTo>
                <a:lnTo>
                  <a:pt x="6927" y="788"/>
                </a:lnTo>
                <a:lnTo>
                  <a:pt x="7325" y="1960"/>
                </a:lnTo>
                <a:lnTo>
                  <a:pt x="8092" y="1960"/>
                </a:lnTo>
                <a:lnTo>
                  <a:pt x="7341" y="0"/>
                </a:lnTo>
                <a:lnTo>
                  <a:pt x="6511" y="0"/>
                </a:lnTo>
                <a:lnTo>
                  <a:pt x="5760" y="1960"/>
                </a:lnTo>
                <a:lnTo>
                  <a:pt x="6527" y="1960"/>
                </a:lnTo>
                <a:close/>
                <a:moveTo>
                  <a:pt x="5978" y="2732"/>
                </a:moveTo>
                <a:lnTo>
                  <a:pt x="6534" y="2732"/>
                </a:lnTo>
                <a:lnTo>
                  <a:pt x="6534" y="4128"/>
                </a:lnTo>
                <a:lnTo>
                  <a:pt x="7318" y="4128"/>
                </a:lnTo>
                <a:lnTo>
                  <a:pt x="7318" y="2732"/>
                </a:lnTo>
                <a:lnTo>
                  <a:pt x="7874" y="2732"/>
                </a:lnTo>
                <a:lnTo>
                  <a:pt x="7874" y="2168"/>
                </a:lnTo>
                <a:lnTo>
                  <a:pt x="5978" y="2168"/>
                </a:lnTo>
                <a:lnTo>
                  <a:pt x="5978" y="2732"/>
                </a:lnTo>
                <a:close/>
                <a:moveTo>
                  <a:pt x="8932" y="2979"/>
                </a:moveTo>
                <a:lnTo>
                  <a:pt x="8541" y="4128"/>
                </a:lnTo>
                <a:lnTo>
                  <a:pt x="7775" y="4128"/>
                </a:lnTo>
                <a:lnTo>
                  <a:pt x="8525" y="2168"/>
                </a:lnTo>
                <a:lnTo>
                  <a:pt x="8932" y="2168"/>
                </a:lnTo>
                <a:lnTo>
                  <a:pt x="9339" y="2168"/>
                </a:lnTo>
                <a:lnTo>
                  <a:pt x="10090" y="4128"/>
                </a:lnTo>
                <a:lnTo>
                  <a:pt x="9324" y="4128"/>
                </a:lnTo>
                <a:lnTo>
                  <a:pt x="8932" y="2979"/>
                </a:lnTo>
                <a:close/>
                <a:moveTo>
                  <a:pt x="8932" y="1960"/>
                </a:moveTo>
                <a:lnTo>
                  <a:pt x="8547" y="1960"/>
                </a:lnTo>
                <a:lnTo>
                  <a:pt x="8547" y="564"/>
                </a:lnTo>
                <a:lnTo>
                  <a:pt x="7992" y="564"/>
                </a:lnTo>
                <a:lnTo>
                  <a:pt x="7992" y="0"/>
                </a:lnTo>
                <a:lnTo>
                  <a:pt x="8932" y="0"/>
                </a:lnTo>
                <a:lnTo>
                  <a:pt x="9873" y="0"/>
                </a:lnTo>
                <a:lnTo>
                  <a:pt x="9873" y="564"/>
                </a:lnTo>
                <a:lnTo>
                  <a:pt x="9317" y="564"/>
                </a:lnTo>
                <a:lnTo>
                  <a:pt x="9317" y="1960"/>
                </a:lnTo>
                <a:lnTo>
                  <a:pt x="8932" y="1960"/>
                </a:lnTo>
                <a:close/>
                <a:moveTo>
                  <a:pt x="11243" y="4128"/>
                </a:moveTo>
                <a:lnTo>
                  <a:pt x="11243" y="2732"/>
                </a:lnTo>
                <a:lnTo>
                  <a:pt x="11799" y="2732"/>
                </a:lnTo>
                <a:lnTo>
                  <a:pt x="11799" y="2732"/>
                </a:lnTo>
                <a:lnTo>
                  <a:pt x="11799" y="2168"/>
                </a:lnTo>
                <a:lnTo>
                  <a:pt x="11799" y="2168"/>
                </a:lnTo>
                <a:lnTo>
                  <a:pt x="11207" y="2168"/>
                </a:lnTo>
                <a:lnTo>
                  <a:pt x="9903" y="2168"/>
                </a:lnTo>
                <a:lnTo>
                  <a:pt x="9903" y="2732"/>
                </a:lnTo>
                <a:lnTo>
                  <a:pt x="10459" y="2732"/>
                </a:lnTo>
                <a:lnTo>
                  <a:pt x="10459" y="4128"/>
                </a:lnTo>
                <a:lnTo>
                  <a:pt x="11207" y="4128"/>
                </a:lnTo>
                <a:lnTo>
                  <a:pt x="11243" y="4128"/>
                </a:lnTo>
                <a:lnTo>
                  <a:pt x="11243" y="4128"/>
                </a:lnTo>
                <a:close/>
                <a:moveTo>
                  <a:pt x="10452" y="1960"/>
                </a:moveTo>
                <a:lnTo>
                  <a:pt x="10850" y="788"/>
                </a:lnTo>
                <a:lnTo>
                  <a:pt x="11207" y="1835"/>
                </a:lnTo>
                <a:lnTo>
                  <a:pt x="11207" y="1835"/>
                </a:lnTo>
                <a:lnTo>
                  <a:pt x="11250" y="1960"/>
                </a:lnTo>
                <a:lnTo>
                  <a:pt x="11250" y="1960"/>
                </a:lnTo>
                <a:lnTo>
                  <a:pt x="12016" y="1960"/>
                </a:lnTo>
                <a:lnTo>
                  <a:pt x="11265" y="0"/>
                </a:lnTo>
                <a:lnTo>
                  <a:pt x="11207" y="0"/>
                </a:lnTo>
                <a:lnTo>
                  <a:pt x="10436" y="0"/>
                </a:lnTo>
                <a:lnTo>
                  <a:pt x="9685" y="1960"/>
                </a:lnTo>
                <a:lnTo>
                  <a:pt x="10452" y="1960"/>
                </a:lnTo>
                <a:close/>
                <a:moveTo>
                  <a:pt x="13191" y="2168"/>
                </a:moveTo>
                <a:lnTo>
                  <a:pt x="12362" y="2168"/>
                </a:lnTo>
                <a:lnTo>
                  <a:pt x="11610" y="4128"/>
                </a:lnTo>
                <a:lnTo>
                  <a:pt x="12376" y="4128"/>
                </a:lnTo>
                <a:lnTo>
                  <a:pt x="12776" y="2956"/>
                </a:lnTo>
                <a:lnTo>
                  <a:pt x="13175" y="4128"/>
                </a:lnTo>
                <a:lnTo>
                  <a:pt x="13942" y="4128"/>
                </a:lnTo>
                <a:lnTo>
                  <a:pt x="13191" y="2168"/>
                </a:lnTo>
                <a:close/>
                <a:moveTo>
                  <a:pt x="12384" y="1960"/>
                </a:moveTo>
                <a:lnTo>
                  <a:pt x="13168" y="1960"/>
                </a:lnTo>
                <a:lnTo>
                  <a:pt x="13168" y="564"/>
                </a:lnTo>
                <a:lnTo>
                  <a:pt x="13723" y="564"/>
                </a:lnTo>
                <a:lnTo>
                  <a:pt x="13723" y="0"/>
                </a:lnTo>
                <a:lnTo>
                  <a:pt x="11828" y="0"/>
                </a:lnTo>
                <a:lnTo>
                  <a:pt x="11828" y="564"/>
                </a:lnTo>
                <a:lnTo>
                  <a:pt x="12384" y="564"/>
                </a:lnTo>
                <a:lnTo>
                  <a:pt x="12384" y="1960"/>
                </a:lnTo>
                <a:close/>
                <a:moveTo>
                  <a:pt x="14302" y="1960"/>
                </a:moveTo>
                <a:lnTo>
                  <a:pt x="14700" y="788"/>
                </a:lnTo>
                <a:lnTo>
                  <a:pt x="15100" y="1960"/>
                </a:lnTo>
                <a:lnTo>
                  <a:pt x="15866" y="1960"/>
                </a:lnTo>
                <a:lnTo>
                  <a:pt x="15115" y="0"/>
                </a:lnTo>
                <a:lnTo>
                  <a:pt x="14286" y="0"/>
                </a:lnTo>
                <a:lnTo>
                  <a:pt x="13534" y="1960"/>
                </a:lnTo>
                <a:lnTo>
                  <a:pt x="14302" y="1960"/>
                </a:lnTo>
                <a:close/>
                <a:moveTo>
                  <a:pt x="13752" y="2732"/>
                </a:moveTo>
                <a:lnTo>
                  <a:pt x="14309" y="2732"/>
                </a:lnTo>
                <a:lnTo>
                  <a:pt x="14309" y="4128"/>
                </a:lnTo>
                <a:lnTo>
                  <a:pt x="15093" y="4128"/>
                </a:lnTo>
                <a:lnTo>
                  <a:pt x="15093" y="2732"/>
                </a:lnTo>
                <a:lnTo>
                  <a:pt x="15649" y="2732"/>
                </a:lnTo>
                <a:lnTo>
                  <a:pt x="15649" y="2168"/>
                </a:lnTo>
                <a:lnTo>
                  <a:pt x="13752" y="2168"/>
                </a:lnTo>
                <a:lnTo>
                  <a:pt x="13752" y="2732"/>
                </a:lnTo>
                <a:close/>
                <a:moveTo>
                  <a:pt x="16211" y="2168"/>
                </a:moveTo>
                <a:lnTo>
                  <a:pt x="15460" y="4128"/>
                </a:lnTo>
                <a:lnTo>
                  <a:pt x="16226" y="4128"/>
                </a:lnTo>
                <a:lnTo>
                  <a:pt x="16608" y="3009"/>
                </a:lnTo>
                <a:lnTo>
                  <a:pt x="16608" y="2168"/>
                </a:lnTo>
                <a:lnTo>
                  <a:pt x="16211" y="2168"/>
                </a:lnTo>
                <a:close/>
                <a:moveTo>
                  <a:pt x="16233" y="1960"/>
                </a:moveTo>
                <a:lnTo>
                  <a:pt x="16608" y="1960"/>
                </a:lnTo>
                <a:lnTo>
                  <a:pt x="16608" y="0"/>
                </a:lnTo>
                <a:lnTo>
                  <a:pt x="15678" y="0"/>
                </a:lnTo>
                <a:lnTo>
                  <a:pt x="15678" y="564"/>
                </a:lnTo>
                <a:lnTo>
                  <a:pt x="16233" y="564"/>
                </a:lnTo>
                <a:lnTo>
                  <a:pt x="16233" y="1960"/>
                </a:lnTo>
                <a:close/>
              </a:path>
            </a:pathLst>
          </a:custGeom>
          <a:gradFill>
            <a:gsLst>
              <a:gs pos="6000">
                <a:schemeClr val="accent1">
                  <a:lumMod val="5000"/>
                  <a:lumOff val="95000"/>
                  <a:alpha val="56000"/>
                </a:schemeClr>
              </a:gs>
              <a:gs pos="68000">
                <a:srgbClr val="d7d4cf"/>
              </a:gs>
            </a:gsLst>
            <a:lin ang="108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" name="CustomShape 6"/>
          <p:cNvSpPr/>
          <p:nvPr/>
        </p:nvSpPr>
        <p:spPr>
          <a:xfrm>
            <a:off x="0" y="3809880"/>
            <a:ext cx="9142920" cy="10562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" name="CustomShape 7"/>
          <p:cNvSpPr/>
          <p:nvPr/>
        </p:nvSpPr>
        <p:spPr>
          <a:xfrm>
            <a:off x="3689280" y="6473880"/>
            <a:ext cx="662400" cy="3592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0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8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9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0" y="3809880"/>
            <a:ext cx="9142920" cy="10562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6" name="CustomShape 2"/>
          <p:cNvSpPr/>
          <p:nvPr/>
        </p:nvSpPr>
        <p:spPr>
          <a:xfrm>
            <a:off x="4343400" y="6473880"/>
            <a:ext cx="662400" cy="3592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CustomShape 3"/>
          <p:cNvSpPr/>
          <p:nvPr/>
        </p:nvSpPr>
        <p:spPr>
          <a:xfrm>
            <a:off x="0" y="0"/>
            <a:ext cx="9142920" cy="6856920"/>
          </a:xfrm>
          <a:prstGeom prst="rect">
            <a:avLst/>
          </a:prstGeom>
          <a:gradFill>
            <a:gsLst>
              <a:gs pos="10000">
                <a:srgbClr val="0067ac"/>
              </a:gs>
              <a:gs pos="100000">
                <a:srgbClr val="56bbed"/>
              </a:gs>
            </a:gsLst>
            <a:lin ang="9120000"/>
          </a:gra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CustomShape 4"/>
          <p:cNvSpPr/>
          <p:nvPr/>
        </p:nvSpPr>
        <p:spPr>
          <a:xfrm flipH="1">
            <a:off x="-10440" y="5715000"/>
            <a:ext cx="9152640" cy="1187640"/>
          </a:xfrm>
          <a:prstGeom prst="rect">
            <a:avLst/>
          </a:prstGeom>
          <a:solidFill>
            <a:srgbClr val="b9afa4"/>
          </a:solidFill>
          <a:ln w="936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9" name="Picture 27" descr=""/>
          <p:cNvPicPr/>
          <p:nvPr/>
        </p:nvPicPr>
        <p:blipFill>
          <a:blip r:embed="rId2"/>
          <a:stretch/>
        </p:blipFill>
        <p:spPr>
          <a:xfrm>
            <a:off x="6705360" y="5137560"/>
            <a:ext cx="2454120" cy="1123920"/>
          </a:xfrm>
          <a:prstGeom prst="rect">
            <a:avLst/>
          </a:prstGeom>
          <a:ln>
            <a:noFill/>
          </a:ln>
        </p:spPr>
      </p:pic>
      <p:sp>
        <p:nvSpPr>
          <p:cNvPr id="100" name="CustomShape 5"/>
          <p:cNvSpPr/>
          <p:nvPr/>
        </p:nvSpPr>
        <p:spPr>
          <a:xfrm>
            <a:off x="380880" y="2702880"/>
            <a:ext cx="6171120" cy="75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Click to edit Master title style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CustomShape 6"/>
          <p:cNvSpPr/>
          <p:nvPr/>
        </p:nvSpPr>
        <p:spPr>
          <a:xfrm>
            <a:off x="8365680" y="243720"/>
            <a:ext cx="484200" cy="423360"/>
          </a:xfrm>
          <a:custGeom>
            <a:avLst/>
            <a:gdLst/>
            <a:ahLst/>
            <a:rect l="l" t="t" r="r" b="b"/>
            <a:pathLst>
              <a:path w="835" h="727">
                <a:moveTo>
                  <a:pt x="417" y="0"/>
                </a:moveTo>
                <a:lnTo>
                  <a:pt x="443" y="0"/>
                </a:lnTo>
                <a:lnTo>
                  <a:pt x="467" y="2"/>
                </a:lnTo>
                <a:lnTo>
                  <a:pt x="491" y="5"/>
                </a:lnTo>
                <a:lnTo>
                  <a:pt x="515" y="9"/>
                </a:lnTo>
                <a:lnTo>
                  <a:pt x="538" y="16"/>
                </a:lnTo>
                <a:lnTo>
                  <a:pt x="559" y="22"/>
                </a:lnTo>
                <a:lnTo>
                  <a:pt x="581" y="30"/>
                </a:lnTo>
                <a:lnTo>
                  <a:pt x="600" y="38"/>
                </a:lnTo>
                <a:lnTo>
                  <a:pt x="620" y="48"/>
                </a:lnTo>
                <a:lnTo>
                  <a:pt x="637" y="59"/>
                </a:lnTo>
                <a:lnTo>
                  <a:pt x="653" y="71"/>
                </a:lnTo>
                <a:lnTo>
                  <a:pt x="668" y="83"/>
                </a:lnTo>
                <a:lnTo>
                  <a:pt x="682" y="96"/>
                </a:lnTo>
                <a:lnTo>
                  <a:pt x="694" y="110"/>
                </a:lnTo>
                <a:lnTo>
                  <a:pt x="705" y="124"/>
                </a:lnTo>
                <a:lnTo>
                  <a:pt x="714" y="139"/>
                </a:lnTo>
                <a:lnTo>
                  <a:pt x="676" y="131"/>
                </a:lnTo>
                <a:lnTo>
                  <a:pt x="639" y="124"/>
                </a:lnTo>
                <a:lnTo>
                  <a:pt x="602" y="117"/>
                </a:lnTo>
                <a:lnTo>
                  <a:pt x="567" y="113"/>
                </a:lnTo>
                <a:lnTo>
                  <a:pt x="534" y="109"/>
                </a:lnTo>
                <a:lnTo>
                  <a:pt x="504" y="106"/>
                </a:lnTo>
                <a:lnTo>
                  <a:pt x="478" y="104"/>
                </a:lnTo>
                <a:lnTo>
                  <a:pt x="458" y="104"/>
                </a:lnTo>
                <a:lnTo>
                  <a:pt x="453" y="104"/>
                </a:lnTo>
                <a:lnTo>
                  <a:pt x="448" y="105"/>
                </a:lnTo>
                <a:lnTo>
                  <a:pt x="444" y="106"/>
                </a:lnTo>
                <a:lnTo>
                  <a:pt x="440" y="109"/>
                </a:lnTo>
                <a:lnTo>
                  <a:pt x="436" y="112"/>
                </a:lnTo>
                <a:lnTo>
                  <a:pt x="434" y="115"/>
                </a:lnTo>
                <a:lnTo>
                  <a:pt x="432" y="119"/>
                </a:lnTo>
                <a:lnTo>
                  <a:pt x="432" y="124"/>
                </a:lnTo>
                <a:lnTo>
                  <a:pt x="432" y="133"/>
                </a:lnTo>
                <a:lnTo>
                  <a:pt x="432" y="415"/>
                </a:lnTo>
                <a:lnTo>
                  <a:pt x="403" y="415"/>
                </a:lnTo>
                <a:lnTo>
                  <a:pt x="404" y="133"/>
                </a:lnTo>
                <a:lnTo>
                  <a:pt x="404" y="124"/>
                </a:lnTo>
                <a:lnTo>
                  <a:pt x="403" y="119"/>
                </a:lnTo>
                <a:lnTo>
                  <a:pt x="402" y="115"/>
                </a:lnTo>
                <a:lnTo>
                  <a:pt x="398" y="112"/>
                </a:lnTo>
                <a:lnTo>
                  <a:pt x="395" y="109"/>
                </a:lnTo>
                <a:lnTo>
                  <a:pt x="392" y="106"/>
                </a:lnTo>
                <a:lnTo>
                  <a:pt x="388" y="105"/>
                </a:lnTo>
                <a:lnTo>
                  <a:pt x="382" y="104"/>
                </a:lnTo>
                <a:lnTo>
                  <a:pt x="378" y="104"/>
                </a:lnTo>
                <a:lnTo>
                  <a:pt x="356" y="104"/>
                </a:lnTo>
                <a:lnTo>
                  <a:pt x="331" y="106"/>
                </a:lnTo>
                <a:lnTo>
                  <a:pt x="301" y="109"/>
                </a:lnTo>
                <a:lnTo>
                  <a:pt x="268" y="113"/>
                </a:lnTo>
                <a:lnTo>
                  <a:pt x="232" y="118"/>
                </a:lnTo>
                <a:lnTo>
                  <a:pt x="195" y="124"/>
                </a:lnTo>
                <a:lnTo>
                  <a:pt x="157" y="131"/>
                </a:lnTo>
                <a:lnTo>
                  <a:pt x="121" y="139"/>
                </a:lnTo>
                <a:lnTo>
                  <a:pt x="129" y="125"/>
                </a:lnTo>
                <a:lnTo>
                  <a:pt x="140" y="110"/>
                </a:lnTo>
                <a:lnTo>
                  <a:pt x="152" y="96"/>
                </a:lnTo>
                <a:lnTo>
                  <a:pt x="166" y="83"/>
                </a:lnTo>
                <a:lnTo>
                  <a:pt x="180" y="71"/>
                </a:lnTo>
                <a:lnTo>
                  <a:pt x="197" y="59"/>
                </a:lnTo>
                <a:lnTo>
                  <a:pt x="215" y="48"/>
                </a:lnTo>
                <a:lnTo>
                  <a:pt x="233" y="38"/>
                </a:lnTo>
                <a:lnTo>
                  <a:pt x="254" y="30"/>
                </a:lnTo>
                <a:lnTo>
                  <a:pt x="274" y="22"/>
                </a:lnTo>
                <a:lnTo>
                  <a:pt x="296" y="16"/>
                </a:lnTo>
                <a:lnTo>
                  <a:pt x="319" y="9"/>
                </a:lnTo>
                <a:lnTo>
                  <a:pt x="342" y="5"/>
                </a:lnTo>
                <a:lnTo>
                  <a:pt x="367" y="2"/>
                </a:lnTo>
                <a:lnTo>
                  <a:pt x="392" y="0"/>
                </a:lnTo>
                <a:lnTo>
                  <a:pt x="417" y="0"/>
                </a:lnTo>
                <a:close/>
                <a:moveTo>
                  <a:pt x="201" y="579"/>
                </a:moveTo>
                <a:lnTo>
                  <a:pt x="201" y="519"/>
                </a:lnTo>
                <a:lnTo>
                  <a:pt x="175" y="519"/>
                </a:lnTo>
                <a:lnTo>
                  <a:pt x="150" y="519"/>
                </a:lnTo>
                <a:lnTo>
                  <a:pt x="125" y="519"/>
                </a:lnTo>
                <a:lnTo>
                  <a:pt x="100" y="519"/>
                </a:lnTo>
                <a:lnTo>
                  <a:pt x="75" y="519"/>
                </a:lnTo>
                <a:lnTo>
                  <a:pt x="49" y="519"/>
                </a:lnTo>
                <a:lnTo>
                  <a:pt x="25" y="519"/>
                </a:lnTo>
                <a:lnTo>
                  <a:pt x="0" y="519"/>
                </a:lnTo>
                <a:lnTo>
                  <a:pt x="0" y="579"/>
                </a:lnTo>
                <a:lnTo>
                  <a:pt x="58" y="579"/>
                </a:lnTo>
                <a:lnTo>
                  <a:pt x="58" y="727"/>
                </a:lnTo>
                <a:lnTo>
                  <a:pt x="141" y="727"/>
                </a:lnTo>
                <a:lnTo>
                  <a:pt x="141" y="579"/>
                </a:lnTo>
                <a:lnTo>
                  <a:pt x="201" y="579"/>
                </a:lnTo>
                <a:close/>
                <a:moveTo>
                  <a:pt x="303" y="602"/>
                </a:moveTo>
                <a:lnTo>
                  <a:pt x="261" y="727"/>
                </a:lnTo>
                <a:lnTo>
                  <a:pt x="180" y="727"/>
                </a:lnTo>
                <a:lnTo>
                  <a:pt x="260" y="519"/>
                </a:lnTo>
                <a:lnTo>
                  <a:pt x="282" y="519"/>
                </a:lnTo>
                <a:lnTo>
                  <a:pt x="303" y="519"/>
                </a:lnTo>
                <a:lnTo>
                  <a:pt x="326" y="519"/>
                </a:lnTo>
                <a:lnTo>
                  <a:pt x="348" y="519"/>
                </a:lnTo>
                <a:lnTo>
                  <a:pt x="427" y="727"/>
                </a:lnTo>
                <a:lnTo>
                  <a:pt x="346" y="727"/>
                </a:lnTo>
                <a:lnTo>
                  <a:pt x="303" y="602"/>
                </a:lnTo>
                <a:close/>
                <a:moveTo>
                  <a:pt x="608" y="579"/>
                </a:moveTo>
                <a:lnTo>
                  <a:pt x="608" y="519"/>
                </a:lnTo>
                <a:lnTo>
                  <a:pt x="583" y="519"/>
                </a:lnTo>
                <a:lnTo>
                  <a:pt x="557" y="519"/>
                </a:lnTo>
                <a:lnTo>
                  <a:pt x="532" y="519"/>
                </a:lnTo>
                <a:lnTo>
                  <a:pt x="507" y="519"/>
                </a:lnTo>
                <a:lnTo>
                  <a:pt x="483" y="519"/>
                </a:lnTo>
                <a:lnTo>
                  <a:pt x="458" y="519"/>
                </a:lnTo>
                <a:lnTo>
                  <a:pt x="432" y="519"/>
                </a:lnTo>
                <a:lnTo>
                  <a:pt x="407" y="519"/>
                </a:lnTo>
                <a:lnTo>
                  <a:pt x="407" y="579"/>
                </a:lnTo>
                <a:lnTo>
                  <a:pt x="466" y="579"/>
                </a:lnTo>
                <a:lnTo>
                  <a:pt x="466" y="727"/>
                </a:lnTo>
                <a:lnTo>
                  <a:pt x="548" y="727"/>
                </a:lnTo>
                <a:lnTo>
                  <a:pt x="548" y="579"/>
                </a:lnTo>
                <a:lnTo>
                  <a:pt x="608" y="579"/>
                </a:lnTo>
                <a:close/>
                <a:moveTo>
                  <a:pt x="712" y="602"/>
                </a:moveTo>
                <a:lnTo>
                  <a:pt x="669" y="727"/>
                </a:lnTo>
                <a:lnTo>
                  <a:pt x="587" y="727"/>
                </a:lnTo>
                <a:lnTo>
                  <a:pt x="667" y="519"/>
                </a:lnTo>
                <a:lnTo>
                  <a:pt x="689" y="519"/>
                </a:lnTo>
                <a:lnTo>
                  <a:pt x="712" y="519"/>
                </a:lnTo>
                <a:lnTo>
                  <a:pt x="733" y="519"/>
                </a:lnTo>
                <a:lnTo>
                  <a:pt x="755" y="519"/>
                </a:lnTo>
                <a:lnTo>
                  <a:pt x="835" y="727"/>
                </a:lnTo>
                <a:lnTo>
                  <a:pt x="754" y="727"/>
                </a:lnTo>
                <a:lnTo>
                  <a:pt x="712" y="602"/>
                </a:lnTo>
                <a:close/>
                <a:moveTo>
                  <a:pt x="727" y="172"/>
                </a:moveTo>
                <a:lnTo>
                  <a:pt x="729" y="181"/>
                </a:lnTo>
                <a:lnTo>
                  <a:pt x="730" y="190"/>
                </a:lnTo>
                <a:lnTo>
                  <a:pt x="731" y="198"/>
                </a:lnTo>
                <a:lnTo>
                  <a:pt x="731" y="207"/>
                </a:lnTo>
                <a:lnTo>
                  <a:pt x="730" y="224"/>
                </a:lnTo>
                <a:lnTo>
                  <a:pt x="727" y="240"/>
                </a:lnTo>
                <a:lnTo>
                  <a:pt x="722" y="257"/>
                </a:lnTo>
                <a:lnTo>
                  <a:pt x="715" y="273"/>
                </a:lnTo>
                <a:lnTo>
                  <a:pt x="706" y="288"/>
                </a:lnTo>
                <a:lnTo>
                  <a:pt x="696" y="302"/>
                </a:lnTo>
                <a:lnTo>
                  <a:pt x="685" y="316"/>
                </a:lnTo>
                <a:lnTo>
                  <a:pt x="670" y="329"/>
                </a:lnTo>
                <a:lnTo>
                  <a:pt x="656" y="342"/>
                </a:lnTo>
                <a:lnTo>
                  <a:pt x="640" y="354"/>
                </a:lnTo>
                <a:lnTo>
                  <a:pt x="622" y="365"/>
                </a:lnTo>
                <a:lnTo>
                  <a:pt x="604" y="374"/>
                </a:lnTo>
                <a:lnTo>
                  <a:pt x="584" y="383"/>
                </a:lnTo>
                <a:lnTo>
                  <a:pt x="562" y="392"/>
                </a:lnTo>
                <a:lnTo>
                  <a:pt x="541" y="398"/>
                </a:lnTo>
                <a:lnTo>
                  <a:pt x="518" y="405"/>
                </a:lnTo>
                <a:lnTo>
                  <a:pt x="476" y="202"/>
                </a:lnTo>
                <a:lnTo>
                  <a:pt x="475" y="193"/>
                </a:lnTo>
                <a:lnTo>
                  <a:pt x="474" y="183"/>
                </a:lnTo>
                <a:lnTo>
                  <a:pt x="474" y="175"/>
                </a:lnTo>
                <a:lnTo>
                  <a:pt x="474" y="166"/>
                </a:lnTo>
                <a:lnTo>
                  <a:pt x="475" y="162"/>
                </a:lnTo>
                <a:lnTo>
                  <a:pt x="477" y="158"/>
                </a:lnTo>
                <a:lnTo>
                  <a:pt x="479" y="155"/>
                </a:lnTo>
                <a:lnTo>
                  <a:pt x="481" y="152"/>
                </a:lnTo>
                <a:lnTo>
                  <a:pt x="485" y="149"/>
                </a:lnTo>
                <a:lnTo>
                  <a:pt x="489" y="146"/>
                </a:lnTo>
                <a:lnTo>
                  <a:pt x="493" y="145"/>
                </a:lnTo>
                <a:lnTo>
                  <a:pt x="499" y="144"/>
                </a:lnTo>
                <a:lnTo>
                  <a:pt x="528" y="145"/>
                </a:lnTo>
                <a:lnTo>
                  <a:pt x="556" y="148"/>
                </a:lnTo>
                <a:lnTo>
                  <a:pt x="584" y="151"/>
                </a:lnTo>
                <a:lnTo>
                  <a:pt x="613" y="154"/>
                </a:lnTo>
                <a:lnTo>
                  <a:pt x="641" y="158"/>
                </a:lnTo>
                <a:lnTo>
                  <a:pt x="669" y="163"/>
                </a:lnTo>
                <a:lnTo>
                  <a:pt x="699" y="167"/>
                </a:lnTo>
                <a:lnTo>
                  <a:pt x="727" y="172"/>
                </a:lnTo>
                <a:close/>
                <a:moveTo>
                  <a:pt x="317" y="405"/>
                </a:moveTo>
                <a:lnTo>
                  <a:pt x="295" y="399"/>
                </a:lnTo>
                <a:lnTo>
                  <a:pt x="272" y="392"/>
                </a:lnTo>
                <a:lnTo>
                  <a:pt x="251" y="384"/>
                </a:lnTo>
                <a:lnTo>
                  <a:pt x="231" y="374"/>
                </a:lnTo>
                <a:lnTo>
                  <a:pt x="213" y="365"/>
                </a:lnTo>
                <a:lnTo>
                  <a:pt x="195" y="354"/>
                </a:lnTo>
                <a:lnTo>
                  <a:pt x="179" y="342"/>
                </a:lnTo>
                <a:lnTo>
                  <a:pt x="164" y="330"/>
                </a:lnTo>
                <a:lnTo>
                  <a:pt x="150" y="316"/>
                </a:lnTo>
                <a:lnTo>
                  <a:pt x="138" y="303"/>
                </a:lnTo>
                <a:lnTo>
                  <a:pt x="128" y="288"/>
                </a:lnTo>
                <a:lnTo>
                  <a:pt x="120" y="273"/>
                </a:lnTo>
                <a:lnTo>
                  <a:pt x="112" y="257"/>
                </a:lnTo>
                <a:lnTo>
                  <a:pt x="108" y="240"/>
                </a:lnTo>
                <a:lnTo>
                  <a:pt x="105" y="224"/>
                </a:lnTo>
                <a:lnTo>
                  <a:pt x="103" y="207"/>
                </a:lnTo>
                <a:lnTo>
                  <a:pt x="103" y="198"/>
                </a:lnTo>
                <a:lnTo>
                  <a:pt x="105" y="190"/>
                </a:lnTo>
                <a:lnTo>
                  <a:pt x="106" y="181"/>
                </a:lnTo>
                <a:lnTo>
                  <a:pt x="108" y="172"/>
                </a:lnTo>
                <a:lnTo>
                  <a:pt x="136" y="168"/>
                </a:lnTo>
                <a:lnTo>
                  <a:pt x="165" y="163"/>
                </a:lnTo>
                <a:lnTo>
                  <a:pt x="193" y="158"/>
                </a:lnTo>
                <a:lnTo>
                  <a:pt x="222" y="154"/>
                </a:lnTo>
                <a:lnTo>
                  <a:pt x="250" y="151"/>
                </a:lnTo>
                <a:lnTo>
                  <a:pt x="280" y="148"/>
                </a:lnTo>
                <a:lnTo>
                  <a:pt x="308" y="145"/>
                </a:lnTo>
                <a:lnTo>
                  <a:pt x="337" y="144"/>
                </a:lnTo>
                <a:lnTo>
                  <a:pt x="342" y="144"/>
                </a:lnTo>
                <a:lnTo>
                  <a:pt x="348" y="145"/>
                </a:lnTo>
                <a:lnTo>
                  <a:pt x="351" y="146"/>
                </a:lnTo>
                <a:lnTo>
                  <a:pt x="354" y="150"/>
                </a:lnTo>
                <a:lnTo>
                  <a:pt x="357" y="153"/>
                </a:lnTo>
                <a:lnTo>
                  <a:pt x="358" y="156"/>
                </a:lnTo>
                <a:lnTo>
                  <a:pt x="361" y="161"/>
                </a:lnTo>
                <a:lnTo>
                  <a:pt x="362" y="165"/>
                </a:lnTo>
                <a:lnTo>
                  <a:pt x="362" y="175"/>
                </a:lnTo>
                <a:lnTo>
                  <a:pt x="362" y="184"/>
                </a:lnTo>
                <a:lnTo>
                  <a:pt x="361" y="194"/>
                </a:lnTo>
                <a:lnTo>
                  <a:pt x="359" y="202"/>
                </a:lnTo>
                <a:lnTo>
                  <a:pt x="317" y="405"/>
                </a:lnTo>
                <a:close/>
              </a:path>
            </a:pathLst>
          </a:custGeom>
          <a:solidFill>
            <a:srgbClr val="fefefe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2" name="CustomShape 7"/>
          <p:cNvSpPr/>
          <p:nvPr/>
        </p:nvSpPr>
        <p:spPr>
          <a:xfrm>
            <a:off x="1955880" y="320040"/>
            <a:ext cx="651600" cy="111240"/>
          </a:xfrm>
          <a:custGeom>
            <a:avLst/>
            <a:gdLst/>
            <a:ahLst/>
            <a:rect l="l" t="t" r="r" b="b"/>
            <a:pathLst>
              <a:path w="3691" h="641">
                <a:moveTo>
                  <a:pt x="3288" y="601"/>
                </a:moveTo>
                <a:lnTo>
                  <a:pt x="3302" y="609"/>
                </a:lnTo>
                <a:lnTo>
                  <a:pt x="3319" y="616"/>
                </a:lnTo>
                <a:lnTo>
                  <a:pt x="3338" y="622"/>
                </a:lnTo>
                <a:lnTo>
                  <a:pt x="3360" y="629"/>
                </a:lnTo>
                <a:lnTo>
                  <a:pt x="3382" y="634"/>
                </a:lnTo>
                <a:lnTo>
                  <a:pt x="3406" y="637"/>
                </a:lnTo>
                <a:lnTo>
                  <a:pt x="3431" y="640"/>
                </a:lnTo>
                <a:lnTo>
                  <a:pt x="3455" y="641"/>
                </a:lnTo>
                <a:lnTo>
                  <a:pt x="3484" y="640"/>
                </a:lnTo>
                <a:lnTo>
                  <a:pt x="3511" y="637"/>
                </a:lnTo>
                <a:lnTo>
                  <a:pt x="3524" y="635"/>
                </a:lnTo>
                <a:lnTo>
                  <a:pt x="3536" y="632"/>
                </a:lnTo>
                <a:lnTo>
                  <a:pt x="3548" y="629"/>
                </a:lnTo>
                <a:lnTo>
                  <a:pt x="3559" y="625"/>
                </a:lnTo>
                <a:lnTo>
                  <a:pt x="3570" y="621"/>
                </a:lnTo>
                <a:lnTo>
                  <a:pt x="3581" y="617"/>
                </a:lnTo>
                <a:lnTo>
                  <a:pt x="3590" y="613"/>
                </a:lnTo>
                <a:lnTo>
                  <a:pt x="3600" y="608"/>
                </a:lnTo>
                <a:lnTo>
                  <a:pt x="3608" y="603"/>
                </a:lnTo>
                <a:lnTo>
                  <a:pt x="3618" y="597"/>
                </a:lnTo>
                <a:lnTo>
                  <a:pt x="3625" y="591"/>
                </a:lnTo>
                <a:lnTo>
                  <a:pt x="3633" y="584"/>
                </a:lnTo>
                <a:lnTo>
                  <a:pt x="3639" y="578"/>
                </a:lnTo>
                <a:lnTo>
                  <a:pt x="3646" y="571"/>
                </a:lnTo>
                <a:lnTo>
                  <a:pt x="3653" y="564"/>
                </a:lnTo>
                <a:lnTo>
                  <a:pt x="3658" y="557"/>
                </a:lnTo>
                <a:lnTo>
                  <a:pt x="3668" y="541"/>
                </a:lnTo>
                <a:lnTo>
                  <a:pt x="3676" y="526"/>
                </a:lnTo>
                <a:lnTo>
                  <a:pt x="3682" y="508"/>
                </a:lnTo>
                <a:lnTo>
                  <a:pt x="3687" y="491"/>
                </a:lnTo>
                <a:lnTo>
                  <a:pt x="3690" y="472"/>
                </a:lnTo>
                <a:lnTo>
                  <a:pt x="3691" y="454"/>
                </a:lnTo>
                <a:lnTo>
                  <a:pt x="3690" y="437"/>
                </a:lnTo>
                <a:lnTo>
                  <a:pt x="3688" y="422"/>
                </a:lnTo>
                <a:lnTo>
                  <a:pt x="3684" y="407"/>
                </a:lnTo>
                <a:lnTo>
                  <a:pt x="3680" y="393"/>
                </a:lnTo>
                <a:lnTo>
                  <a:pt x="3675" y="380"/>
                </a:lnTo>
                <a:lnTo>
                  <a:pt x="3668" y="367"/>
                </a:lnTo>
                <a:lnTo>
                  <a:pt x="3660" y="355"/>
                </a:lnTo>
                <a:lnTo>
                  <a:pt x="3651" y="344"/>
                </a:lnTo>
                <a:lnTo>
                  <a:pt x="3640" y="332"/>
                </a:lnTo>
                <a:lnTo>
                  <a:pt x="3629" y="322"/>
                </a:lnTo>
                <a:lnTo>
                  <a:pt x="3616" y="313"/>
                </a:lnTo>
                <a:lnTo>
                  <a:pt x="3601" y="303"/>
                </a:lnTo>
                <a:lnTo>
                  <a:pt x="3586" y="294"/>
                </a:lnTo>
                <a:lnTo>
                  <a:pt x="3568" y="286"/>
                </a:lnTo>
                <a:lnTo>
                  <a:pt x="3550" y="278"/>
                </a:lnTo>
                <a:lnTo>
                  <a:pt x="3530" y="270"/>
                </a:lnTo>
                <a:lnTo>
                  <a:pt x="3502" y="258"/>
                </a:lnTo>
                <a:lnTo>
                  <a:pt x="3477" y="247"/>
                </a:lnTo>
                <a:lnTo>
                  <a:pt x="3467" y="242"/>
                </a:lnTo>
                <a:lnTo>
                  <a:pt x="3457" y="236"/>
                </a:lnTo>
                <a:lnTo>
                  <a:pt x="3448" y="230"/>
                </a:lnTo>
                <a:lnTo>
                  <a:pt x="3441" y="224"/>
                </a:lnTo>
                <a:lnTo>
                  <a:pt x="3434" y="219"/>
                </a:lnTo>
                <a:lnTo>
                  <a:pt x="3428" y="213"/>
                </a:lnTo>
                <a:lnTo>
                  <a:pt x="3423" y="206"/>
                </a:lnTo>
                <a:lnTo>
                  <a:pt x="3419" y="200"/>
                </a:lnTo>
                <a:lnTo>
                  <a:pt x="3416" y="192"/>
                </a:lnTo>
                <a:lnTo>
                  <a:pt x="3414" y="184"/>
                </a:lnTo>
                <a:lnTo>
                  <a:pt x="3412" y="177"/>
                </a:lnTo>
                <a:lnTo>
                  <a:pt x="3412" y="168"/>
                </a:lnTo>
                <a:lnTo>
                  <a:pt x="3412" y="162"/>
                </a:lnTo>
                <a:lnTo>
                  <a:pt x="3413" y="154"/>
                </a:lnTo>
                <a:lnTo>
                  <a:pt x="3415" y="147"/>
                </a:lnTo>
                <a:lnTo>
                  <a:pt x="3418" y="141"/>
                </a:lnTo>
                <a:lnTo>
                  <a:pt x="3421" y="135"/>
                </a:lnTo>
                <a:lnTo>
                  <a:pt x="3426" y="129"/>
                </a:lnTo>
                <a:lnTo>
                  <a:pt x="3431" y="122"/>
                </a:lnTo>
                <a:lnTo>
                  <a:pt x="3437" y="117"/>
                </a:lnTo>
                <a:lnTo>
                  <a:pt x="3443" y="112"/>
                </a:lnTo>
                <a:lnTo>
                  <a:pt x="3450" y="107"/>
                </a:lnTo>
                <a:lnTo>
                  <a:pt x="3459" y="103"/>
                </a:lnTo>
                <a:lnTo>
                  <a:pt x="3469" y="100"/>
                </a:lnTo>
                <a:lnTo>
                  <a:pt x="3479" y="97"/>
                </a:lnTo>
                <a:lnTo>
                  <a:pt x="3489" y="95"/>
                </a:lnTo>
                <a:lnTo>
                  <a:pt x="3502" y="94"/>
                </a:lnTo>
                <a:lnTo>
                  <a:pt x="3515" y="94"/>
                </a:lnTo>
                <a:lnTo>
                  <a:pt x="3535" y="94"/>
                </a:lnTo>
                <a:lnTo>
                  <a:pt x="3555" y="96"/>
                </a:lnTo>
                <a:lnTo>
                  <a:pt x="3573" y="100"/>
                </a:lnTo>
                <a:lnTo>
                  <a:pt x="3590" y="104"/>
                </a:lnTo>
                <a:lnTo>
                  <a:pt x="3604" y="108"/>
                </a:lnTo>
                <a:lnTo>
                  <a:pt x="3618" y="113"/>
                </a:lnTo>
                <a:lnTo>
                  <a:pt x="3629" y="118"/>
                </a:lnTo>
                <a:lnTo>
                  <a:pt x="3638" y="122"/>
                </a:lnTo>
                <a:lnTo>
                  <a:pt x="3666" y="31"/>
                </a:lnTo>
                <a:lnTo>
                  <a:pt x="3653" y="25"/>
                </a:lnTo>
                <a:lnTo>
                  <a:pt x="3638" y="20"/>
                </a:lnTo>
                <a:lnTo>
                  <a:pt x="3622" y="14"/>
                </a:lnTo>
                <a:lnTo>
                  <a:pt x="3604" y="9"/>
                </a:lnTo>
                <a:lnTo>
                  <a:pt x="3585" y="6"/>
                </a:lnTo>
                <a:lnTo>
                  <a:pt x="3564" y="3"/>
                </a:lnTo>
                <a:lnTo>
                  <a:pt x="3542" y="1"/>
                </a:lnTo>
                <a:lnTo>
                  <a:pt x="3517" y="0"/>
                </a:lnTo>
                <a:lnTo>
                  <a:pt x="3492" y="1"/>
                </a:lnTo>
                <a:lnTo>
                  <a:pt x="3469" y="4"/>
                </a:lnTo>
                <a:lnTo>
                  <a:pt x="3447" y="8"/>
                </a:lnTo>
                <a:lnTo>
                  <a:pt x="3426" y="14"/>
                </a:lnTo>
                <a:lnTo>
                  <a:pt x="3406" y="22"/>
                </a:lnTo>
                <a:lnTo>
                  <a:pt x="3389" y="30"/>
                </a:lnTo>
                <a:lnTo>
                  <a:pt x="3372" y="40"/>
                </a:lnTo>
                <a:lnTo>
                  <a:pt x="3357" y="51"/>
                </a:lnTo>
                <a:lnTo>
                  <a:pt x="3343" y="64"/>
                </a:lnTo>
                <a:lnTo>
                  <a:pt x="3331" y="77"/>
                </a:lnTo>
                <a:lnTo>
                  <a:pt x="3322" y="93"/>
                </a:lnTo>
                <a:lnTo>
                  <a:pt x="3312" y="108"/>
                </a:lnTo>
                <a:lnTo>
                  <a:pt x="3306" y="124"/>
                </a:lnTo>
                <a:lnTo>
                  <a:pt x="3301" y="142"/>
                </a:lnTo>
                <a:lnTo>
                  <a:pt x="3298" y="159"/>
                </a:lnTo>
                <a:lnTo>
                  <a:pt x="3297" y="179"/>
                </a:lnTo>
                <a:lnTo>
                  <a:pt x="3298" y="194"/>
                </a:lnTo>
                <a:lnTo>
                  <a:pt x="3300" y="211"/>
                </a:lnTo>
                <a:lnTo>
                  <a:pt x="3304" y="225"/>
                </a:lnTo>
                <a:lnTo>
                  <a:pt x="3309" y="240"/>
                </a:lnTo>
                <a:lnTo>
                  <a:pt x="3316" y="253"/>
                </a:lnTo>
                <a:lnTo>
                  <a:pt x="3324" y="265"/>
                </a:lnTo>
                <a:lnTo>
                  <a:pt x="3333" y="277"/>
                </a:lnTo>
                <a:lnTo>
                  <a:pt x="3343" y="288"/>
                </a:lnTo>
                <a:lnTo>
                  <a:pt x="3355" y="299"/>
                </a:lnTo>
                <a:lnTo>
                  <a:pt x="3367" y="310"/>
                </a:lnTo>
                <a:lnTo>
                  <a:pt x="3381" y="319"/>
                </a:lnTo>
                <a:lnTo>
                  <a:pt x="3396" y="328"/>
                </a:lnTo>
                <a:lnTo>
                  <a:pt x="3412" y="336"/>
                </a:lnTo>
                <a:lnTo>
                  <a:pt x="3429" y="345"/>
                </a:lnTo>
                <a:lnTo>
                  <a:pt x="3447" y="352"/>
                </a:lnTo>
                <a:lnTo>
                  <a:pt x="3466" y="359"/>
                </a:lnTo>
                <a:lnTo>
                  <a:pt x="3492" y="369"/>
                </a:lnTo>
                <a:lnTo>
                  <a:pt x="3516" y="381"/>
                </a:lnTo>
                <a:lnTo>
                  <a:pt x="3525" y="386"/>
                </a:lnTo>
                <a:lnTo>
                  <a:pt x="3534" y="392"/>
                </a:lnTo>
                <a:lnTo>
                  <a:pt x="3543" y="397"/>
                </a:lnTo>
                <a:lnTo>
                  <a:pt x="3550" y="403"/>
                </a:lnTo>
                <a:lnTo>
                  <a:pt x="3556" y="409"/>
                </a:lnTo>
                <a:lnTo>
                  <a:pt x="3561" y="417"/>
                </a:lnTo>
                <a:lnTo>
                  <a:pt x="3565" y="423"/>
                </a:lnTo>
                <a:lnTo>
                  <a:pt x="3569" y="430"/>
                </a:lnTo>
                <a:lnTo>
                  <a:pt x="3571" y="437"/>
                </a:lnTo>
                <a:lnTo>
                  <a:pt x="3573" y="445"/>
                </a:lnTo>
                <a:lnTo>
                  <a:pt x="3575" y="454"/>
                </a:lnTo>
                <a:lnTo>
                  <a:pt x="3576" y="462"/>
                </a:lnTo>
                <a:lnTo>
                  <a:pt x="3575" y="471"/>
                </a:lnTo>
                <a:lnTo>
                  <a:pt x="3573" y="480"/>
                </a:lnTo>
                <a:lnTo>
                  <a:pt x="3571" y="489"/>
                </a:lnTo>
                <a:lnTo>
                  <a:pt x="3567" y="497"/>
                </a:lnTo>
                <a:lnTo>
                  <a:pt x="3563" y="504"/>
                </a:lnTo>
                <a:lnTo>
                  <a:pt x="3558" y="511"/>
                </a:lnTo>
                <a:lnTo>
                  <a:pt x="3553" y="517"/>
                </a:lnTo>
                <a:lnTo>
                  <a:pt x="3546" y="524"/>
                </a:lnTo>
                <a:lnTo>
                  <a:pt x="3539" y="529"/>
                </a:lnTo>
                <a:lnTo>
                  <a:pt x="3530" y="533"/>
                </a:lnTo>
                <a:lnTo>
                  <a:pt x="3521" y="537"/>
                </a:lnTo>
                <a:lnTo>
                  <a:pt x="3511" y="540"/>
                </a:lnTo>
                <a:lnTo>
                  <a:pt x="3500" y="543"/>
                </a:lnTo>
                <a:lnTo>
                  <a:pt x="3488" y="545"/>
                </a:lnTo>
                <a:lnTo>
                  <a:pt x="3476" y="546"/>
                </a:lnTo>
                <a:lnTo>
                  <a:pt x="3463" y="546"/>
                </a:lnTo>
                <a:lnTo>
                  <a:pt x="3441" y="546"/>
                </a:lnTo>
                <a:lnTo>
                  <a:pt x="3420" y="543"/>
                </a:lnTo>
                <a:lnTo>
                  <a:pt x="3400" y="540"/>
                </a:lnTo>
                <a:lnTo>
                  <a:pt x="3379" y="535"/>
                </a:lnTo>
                <a:lnTo>
                  <a:pt x="3361" y="529"/>
                </a:lnTo>
                <a:lnTo>
                  <a:pt x="3343" y="523"/>
                </a:lnTo>
                <a:lnTo>
                  <a:pt x="3327" y="514"/>
                </a:lnTo>
                <a:lnTo>
                  <a:pt x="3312" y="507"/>
                </a:lnTo>
                <a:lnTo>
                  <a:pt x="3288" y="601"/>
                </a:lnTo>
                <a:close/>
                <a:moveTo>
                  <a:pt x="3188" y="263"/>
                </a:moveTo>
                <a:lnTo>
                  <a:pt x="2955" y="263"/>
                </a:lnTo>
                <a:lnTo>
                  <a:pt x="2955" y="104"/>
                </a:lnTo>
                <a:lnTo>
                  <a:pt x="3202" y="104"/>
                </a:lnTo>
                <a:lnTo>
                  <a:pt x="3202" y="10"/>
                </a:lnTo>
                <a:lnTo>
                  <a:pt x="2841" y="10"/>
                </a:lnTo>
                <a:lnTo>
                  <a:pt x="2841" y="631"/>
                </a:lnTo>
                <a:lnTo>
                  <a:pt x="3216" y="631"/>
                </a:lnTo>
                <a:lnTo>
                  <a:pt x="3216" y="537"/>
                </a:lnTo>
                <a:lnTo>
                  <a:pt x="2955" y="537"/>
                </a:lnTo>
                <a:lnTo>
                  <a:pt x="2955" y="355"/>
                </a:lnTo>
                <a:lnTo>
                  <a:pt x="3188" y="355"/>
                </a:lnTo>
                <a:lnTo>
                  <a:pt x="3188" y="263"/>
                </a:lnTo>
                <a:close/>
                <a:moveTo>
                  <a:pt x="2727" y="523"/>
                </a:moveTo>
                <a:lnTo>
                  <a:pt x="2714" y="528"/>
                </a:lnTo>
                <a:lnTo>
                  <a:pt x="2701" y="532"/>
                </a:lnTo>
                <a:lnTo>
                  <a:pt x="2687" y="536"/>
                </a:lnTo>
                <a:lnTo>
                  <a:pt x="2671" y="539"/>
                </a:lnTo>
                <a:lnTo>
                  <a:pt x="2655" y="542"/>
                </a:lnTo>
                <a:lnTo>
                  <a:pt x="2637" y="544"/>
                </a:lnTo>
                <a:lnTo>
                  <a:pt x="2621" y="545"/>
                </a:lnTo>
                <a:lnTo>
                  <a:pt x="2604" y="545"/>
                </a:lnTo>
                <a:lnTo>
                  <a:pt x="2590" y="545"/>
                </a:lnTo>
                <a:lnTo>
                  <a:pt x="2579" y="544"/>
                </a:lnTo>
                <a:lnTo>
                  <a:pt x="2567" y="543"/>
                </a:lnTo>
                <a:lnTo>
                  <a:pt x="2555" y="541"/>
                </a:lnTo>
                <a:lnTo>
                  <a:pt x="2544" y="539"/>
                </a:lnTo>
                <a:lnTo>
                  <a:pt x="2533" y="537"/>
                </a:lnTo>
                <a:lnTo>
                  <a:pt x="2522" y="534"/>
                </a:lnTo>
                <a:lnTo>
                  <a:pt x="2512" y="530"/>
                </a:lnTo>
                <a:lnTo>
                  <a:pt x="2502" y="526"/>
                </a:lnTo>
                <a:lnTo>
                  <a:pt x="2493" y="522"/>
                </a:lnTo>
                <a:lnTo>
                  <a:pt x="2483" y="516"/>
                </a:lnTo>
                <a:lnTo>
                  <a:pt x="2475" y="511"/>
                </a:lnTo>
                <a:lnTo>
                  <a:pt x="2467" y="505"/>
                </a:lnTo>
                <a:lnTo>
                  <a:pt x="2459" y="499"/>
                </a:lnTo>
                <a:lnTo>
                  <a:pt x="2451" y="492"/>
                </a:lnTo>
                <a:lnTo>
                  <a:pt x="2444" y="486"/>
                </a:lnTo>
                <a:lnTo>
                  <a:pt x="2437" y="477"/>
                </a:lnTo>
                <a:lnTo>
                  <a:pt x="2431" y="470"/>
                </a:lnTo>
                <a:lnTo>
                  <a:pt x="2426" y="462"/>
                </a:lnTo>
                <a:lnTo>
                  <a:pt x="2420" y="453"/>
                </a:lnTo>
                <a:lnTo>
                  <a:pt x="2414" y="443"/>
                </a:lnTo>
                <a:lnTo>
                  <a:pt x="2410" y="434"/>
                </a:lnTo>
                <a:lnTo>
                  <a:pt x="2406" y="425"/>
                </a:lnTo>
                <a:lnTo>
                  <a:pt x="2402" y="415"/>
                </a:lnTo>
                <a:lnTo>
                  <a:pt x="2396" y="393"/>
                </a:lnTo>
                <a:lnTo>
                  <a:pt x="2391" y="371"/>
                </a:lnTo>
                <a:lnTo>
                  <a:pt x="2389" y="347"/>
                </a:lnTo>
                <a:lnTo>
                  <a:pt x="2388" y="322"/>
                </a:lnTo>
                <a:lnTo>
                  <a:pt x="2388" y="309"/>
                </a:lnTo>
                <a:lnTo>
                  <a:pt x="2389" y="295"/>
                </a:lnTo>
                <a:lnTo>
                  <a:pt x="2390" y="282"/>
                </a:lnTo>
                <a:lnTo>
                  <a:pt x="2392" y="270"/>
                </a:lnTo>
                <a:lnTo>
                  <a:pt x="2394" y="257"/>
                </a:lnTo>
                <a:lnTo>
                  <a:pt x="2397" y="246"/>
                </a:lnTo>
                <a:lnTo>
                  <a:pt x="2400" y="235"/>
                </a:lnTo>
                <a:lnTo>
                  <a:pt x="2403" y="223"/>
                </a:lnTo>
                <a:lnTo>
                  <a:pt x="2408" y="213"/>
                </a:lnTo>
                <a:lnTo>
                  <a:pt x="2412" y="203"/>
                </a:lnTo>
                <a:lnTo>
                  <a:pt x="2418" y="193"/>
                </a:lnTo>
                <a:lnTo>
                  <a:pt x="2423" y="184"/>
                </a:lnTo>
                <a:lnTo>
                  <a:pt x="2429" y="176"/>
                </a:lnTo>
                <a:lnTo>
                  <a:pt x="2435" y="168"/>
                </a:lnTo>
                <a:lnTo>
                  <a:pt x="2441" y="159"/>
                </a:lnTo>
                <a:lnTo>
                  <a:pt x="2448" y="152"/>
                </a:lnTo>
                <a:lnTo>
                  <a:pt x="2457" y="145"/>
                </a:lnTo>
                <a:lnTo>
                  <a:pt x="2464" y="139"/>
                </a:lnTo>
                <a:lnTo>
                  <a:pt x="2472" y="133"/>
                </a:lnTo>
                <a:lnTo>
                  <a:pt x="2480" y="127"/>
                </a:lnTo>
                <a:lnTo>
                  <a:pt x="2489" y="121"/>
                </a:lnTo>
                <a:lnTo>
                  <a:pt x="2499" y="117"/>
                </a:lnTo>
                <a:lnTo>
                  <a:pt x="2508" y="112"/>
                </a:lnTo>
                <a:lnTo>
                  <a:pt x="2517" y="109"/>
                </a:lnTo>
                <a:lnTo>
                  <a:pt x="2538" y="102"/>
                </a:lnTo>
                <a:lnTo>
                  <a:pt x="2559" y="98"/>
                </a:lnTo>
                <a:lnTo>
                  <a:pt x="2582" y="95"/>
                </a:lnTo>
                <a:lnTo>
                  <a:pt x="2605" y="94"/>
                </a:lnTo>
                <a:lnTo>
                  <a:pt x="2623" y="95"/>
                </a:lnTo>
                <a:lnTo>
                  <a:pt x="2641" y="96"/>
                </a:lnTo>
                <a:lnTo>
                  <a:pt x="2658" y="98"/>
                </a:lnTo>
                <a:lnTo>
                  <a:pt x="2673" y="101"/>
                </a:lnTo>
                <a:lnTo>
                  <a:pt x="2688" y="105"/>
                </a:lnTo>
                <a:lnTo>
                  <a:pt x="2701" y="109"/>
                </a:lnTo>
                <a:lnTo>
                  <a:pt x="2714" y="113"/>
                </a:lnTo>
                <a:lnTo>
                  <a:pt x="2726" y="118"/>
                </a:lnTo>
                <a:lnTo>
                  <a:pt x="2750" y="28"/>
                </a:lnTo>
                <a:lnTo>
                  <a:pt x="2740" y="24"/>
                </a:lnTo>
                <a:lnTo>
                  <a:pt x="2728" y="19"/>
                </a:lnTo>
                <a:lnTo>
                  <a:pt x="2712" y="13"/>
                </a:lnTo>
                <a:lnTo>
                  <a:pt x="2695" y="9"/>
                </a:lnTo>
                <a:lnTo>
                  <a:pt x="2674" y="6"/>
                </a:lnTo>
                <a:lnTo>
                  <a:pt x="2652" y="3"/>
                </a:lnTo>
                <a:lnTo>
                  <a:pt x="2627" y="1"/>
                </a:lnTo>
                <a:lnTo>
                  <a:pt x="2600" y="0"/>
                </a:lnTo>
                <a:lnTo>
                  <a:pt x="2583" y="1"/>
                </a:lnTo>
                <a:lnTo>
                  <a:pt x="2566" y="2"/>
                </a:lnTo>
                <a:lnTo>
                  <a:pt x="2548" y="4"/>
                </a:lnTo>
                <a:lnTo>
                  <a:pt x="2532" y="6"/>
                </a:lnTo>
                <a:lnTo>
                  <a:pt x="2515" y="9"/>
                </a:lnTo>
                <a:lnTo>
                  <a:pt x="2499" y="13"/>
                </a:lnTo>
                <a:lnTo>
                  <a:pt x="2483" y="17"/>
                </a:lnTo>
                <a:lnTo>
                  <a:pt x="2468" y="23"/>
                </a:lnTo>
                <a:lnTo>
                  <a:pt x="2454" y="29"/>
                </a:lnTo>
                <a:lnTo>
                  <a:pt x="2439" y="35"/>
                </a:lnTo>
                <a:lnTo>
                  <a:pt x="2426" y="42"/>
                </a:lnTo>
                <a:lnTo>
                  <a:pt x="2411" y="50"/>
                </a:lnTo>
                <a:lnTo>
                  <a:pt x="2399" y="59"/>
                </a:lnTo>
                <a:lnTo>
                  <a:pt x="2387" y="68"/>
                </a:lnTo>
                <a:lnTo>
                  <a:pt x="2374" y="77"/>
                </a:lnTo>
                <a:lnTo>
                  <a:pt x="2363" y="87"/>
                </a:lnTo>
                <a:lnTo>
                  <a:pt x="2352" y="99"/>
                </a:lnTo>
                <a:lnTo>
                  <a:pt x="2342" y="110"/>
                </a:lnTo>
                <a:lnTo>
                  <a:pt x="2332" y="122"/>
                </a:lnTo>
                <a:lnTo>
                  <a:pt x="2323" y="135"/>
                </a:lnTo>
                <a:lnTo>
                  <a:pt x="2315" y="148"/>
                </a:lnTo>
                <a:lnTo>
                  <a:pt x="2307" y="162"/>
                </a:lnTo>
                <a:lnTo>
                  <a:pt x="2300" y="176"/>
                </a:lnTo>
                <a:lnTo>
                  <a:pt x="2293" y="190"/>
                </a:lnTo>
                <a:lnTo>
                  <a:pt x="2288" y="206"/>
                </a:lnTo>
                <a:lnTo>
                  <a:pt x="2283" y="222"/>
                </a:lnTo>
                <a:lnTo>
                  <a:pt x="2278" y="239"/>
                </a:lnTo>
                <a:lnTo>
                  <a:pt x="2275" y="255"/>
                </a:lnTo>
                <a:lnTo>
                  <a:pt x="2272" y="273"/>
                </a:lnTo>
                <a:lnTo>
                  <a:pt x="2270" y="290"/>
                </a:lnTo>
                <a:lnTo>
                  <a:pt x="2269" y="309"/>
                </a:lnTo>
                <a:lnTo>
                  <a:pt x="2269" y="328"/>
                </a:lnTo>
                <a:lnTo>
                  <a:pt x="2269" y="346"/>
                </a:lnTo>
                <a:lnTo>
                  <a:pt x="2270" y="362"/>
                </a:lnTo>
                <a:lnTo>
                  <a:pt x="2272" y="380"/>
                </a:lnTo>
                <a:lnTo>
                  <a:pt x="2274" y="395"/>
                </a:lnTo>
                <a:lnTo>
                  <a:pt x="2277" y="412"/>
                </a:lnTo>
                <a:lnTo>
                  <a:pt x="2281" y="427"/>
                </a:lnTo>
                <a:lnTo>
                  <a:pt x="2285" y="441"/>
                </a:lnTo>
                <a:lnTo>
                  <a:pt x="2290" y="457"/>
                </a:lnTo>
                <a:lnTo>
                  <a:pt x="2295" y="470"/>
                </a:lnTo>
                <a:lnTo>
                  <a:pt x="2302" y="484"/>
                </a:lnTo>
                <a:lnTo>
                  <a:pt x="2309" y="497"/>
                </a:lnTo>
                <a:lnTo>
                  <a:pt x="2317" y="509"/>
                </a:lnTo>
                <a:lnTo>
                  <a:pt x="2325" y="522"/>
                </a:lnTo>
                <a:lnTo>
                  <a:pt x="2333" y="534"/>
                </a:lnTo>
                <a:lnTo>
                  <a:pt x="2343" y="544"/>
                </a:lnTo>
                <a:lnTo>
                  <a:pt x="2353" y="555"/>
                </a:lnTo>
                <a:lnTo>
                  <a:pt x="2363" y="565"/>
                </a:lnTo>
                <a:lnTo>
                  <a:pt x="2374" y="574"/>
                </a:lnTo>
                <a:lnTo>
                  <a:pt x="2386" y="583"/>
                </a:lnTo>
                <a:lnTo>
                  <a:pt x="2398" y="592"/>
                </a:lnTo>
                <a:lnTo>
                  <a:pt x="2411" y="599"/>
                </a:lnTo>
                <a:lnTo>
                  <a:pt x="2424" y="606"/>
                </a:lnTo>
                <a:lnTo>
                  <a:pt x="2438" y="612"/>
                </a:lnTo>
                <a:lnTo>
                  <a:pt x="2452" y="618"/>
                </a:lnTo>
                <a:lnTo>
                  <a:pt x="2467" y="623"/>
                </a:lnTo>
                <a:lnTo>
                  <a:pt x="2482" y="628"/>
                </a:lnTo>
                <a:lnTo>
                  <a:pt x="2499" y="632"/>
                </a:lnTo>
                <a:lnTo>
                  <a:pt x="2515" y="635"/>
                </a:lnTo>
                <a:lnTo>
                  <a:pt x="2532" y="637"/>
                </a:lnTo>
                <a:lnTo>
                  <a:pt x="2549" y="639"/>
                </a:lnTo>
                <a:lnTo>
                  <a:pt x="2567" y="640"/>
                </a:lnTo>
                <a:lnTo>
                  <a:pt x="2585" y="641"/>
                </a:lnTo>
                <a:lnTo>
                  <a:pt x="2612" y="640"/>
                </a:lnTo>
                <a:lnTo>
                  <a:pt x="2637" y="638"/>
                </a:lnTo>
                <a:lnTo>
                  <a:pt x="2661" y="635"/>
                </a:lnTo>
                <a:lnTo>
                  <a:pt x="2684" y="632"/>
                </a:lnTo>
                <a:lnTo>
                  <a:pt x="2702" y="628"/>
                </a:lnTo>
                <a:lnTo>
                  <a:pt x="2720" y="622"/>
                </a:lnTo>
                <a:lnTo>
                  <a:pt x="2734" y="617"/>
                </a:lnTo>
                <a:lnTo>
                  <a:pt x="2745" y="612"/>
                </a:lnTo>
                <a:lnTo>
                  <a:pt x="2727" y="523"/>
                </a:lnTo>
                <a:close/>
                <a:moveTo>
                  <a:pt x="2058" y="10"/>
                </a:moveTo>
                <a:lnTo>
                  <a:pt x="2058" y="631"/>
                </a:lnTo>
                <a:lnTo>
                  <a:pt x="2171" y="631"/>
                </a:lnTo>
                <a:lnTo>
                  <a:pt x="2171" y="10"/>
                </a:lnTo>
                <a:lnTo>
                  <a:pt x="2058" y="10"/>
                </a:lnTo>
                <a:close/>
                <a:moveTo>
                  <a:pt x="1776" y="631"/>
                </a:moveTo>
                <a:lnTo>
                  <a:pt x="1991" y="10"/>
                </a:lnTo>
                <a:lnTo>
                  <a:pt x="1871" y="10"/>
                </a:lnTo>
                <a:lnTo>
                  <a:pt x="1780" y="294"/>
                </a:lnTo>
                <a:lnTo>
                  <a:pt x="1771" y="322"/>
                </a:lnTo>
                <a:lnTo>
                  <a:pt x="1762" y="351"/>
                </a:lnTo>
                <a:lnTo>
                  <a:pt x="1754" y="379"/>
                </a:lnTo>
                <a:lnTo>
                  <a:pt x="1746" y="407"/>
                </a:lnTo>
                <a:lnTo>
                  <a:pt x="1738" y="435"/>
                </a:lnTo>
                <a:lnTo>
                  <a:pt x="1730" y="463"/>
                </a:lnTo>
                <a:lnTo>
                  <a:pt x="1724" y="491"/>
                </a:lnTo>
                <a:lnTo>
                  <a:pt x="1717" y="518"/>
                </a:lnTo>
                <a:lnTo>
                  <a:pt x="1715" y="518"/>
                </a:lnTo>
                <a:lnTo>
                  <a:pt x="1709" y="491"/>
                </a:lnTo>
                <a:lnTo>
                  <a:pt x="1702" y="462"/>
                </a:lnTo>
                <a:lnTo>
                  <a:pt x="1695" y="434"/>
                </a:lnTo>
                <a:lnTo>
                  <a:pt x="1688" y="406"/>
                </a:lnTo>
                <a:lnTo>
                  <a:pt x="1680" y="379"/>
                </a:lnTo>
                <a:lnTo>
                  <a:pt x="1672" y="350"/>
                </a:lnTo>
                <a:lnTo>
                  <a:pt x="1663" y="321"/>
                </a:lnTo>
                <a:lnTo>
                  <a:pt x="1654" y="292"/>
                </a:lnTo>
                <a:lnTo>
                  <a:pt x="1570" y="10"/>
                </a:lnTo>
                <a:lnTo>
                  <a:pt x="1447" y="10"/>
                </a:lnTo>
                <a:lnTo>
                  <a:pt x="1647" y="631"/>
                </a:lnTo>
                <a:lnTo>
                  <a:pt x="1776" y="631"/>
                </a:lnTo>
                <a:close/>
                <a:moveTo>
                  <a:pt x="1090" y="97"/>
                </a:moveTo>
                <a:lnTo>
                  <a:pt x="1101" y="95"/>
                </a:lnTo>
                <a:lnTo>
                  <a:pt x="1117" y="93"/>
                </a:lnTo>
                <a:lnTo>
                  <a:pt x="1136" y="92"/>
                </a:lnTo>
                <a:lnTo>
                  <a:pt x="1161" y="91"/>
                </a:lnTo>
                <a:lnTo>
                  <a:pt x="1174" y="92"/>
                </a:lnTo>
                <a:lnTo>
                  <a:pt x="1187" y="93"/>
                </a:lnTo>
                <a:lnTo>
                  <a:pt x="1199" y="95"/>
                </a:lnTo>
                <a:lnTo>
                  <a:pt x="1210" y="97"/>
                </a:lnTo>
                <a:lnTo>
                  <a:pt x="1222" y="100"/>
                </a:lnTo>
                <a:lnTo>
                  <a:pt x="1231" y="105"/>
                </a:lnTo>
                <a:lnTo>
                  <a:pt x="1240" y="109"/>
                </a:lnTo>
                <a:lnTo>
                  <a:pt x="1248" y="115"/>
                </a:lnTo>
                <a:lnTo>
                  <a:pt x="1256" y="121"/>
                </a:lnTo>
                <a:lnTo>
                  <a:pt x="1263" y="130"/>
                </a:lnTo>
                <a:lnTo>
                  <a:pt x="1268" y="137"/>
                </a:lnTo>
                <a:lnTo>
                  <a:pt x="1273" y="146"/>
                </a:lnTo>
                <a:lnTo>
                  <a:pt x="1277" y="156"/>
                </a:lnTo>
                <a:lnTo>
                  <a:pt x="1279" y="167"/>
                </a:lnTo>
                <a:lnTo>
                  <a:pt x="1281" y="178"/>
                </a:lnTo>
                <a:lnTo>
                  <a:pt x="1281" y="190"/>
                </a:lnTo>
                <a:lnTo>
                  <a:pt x="1281" y="202"/>
                </a:lnTo>
                <a:lnTo>
                  <a:pt x="1279" y="212"/>
                </a:lnTo>
                <a:lnTo>
                  <a:pt x="1277" y="222"/>
                </a:lnTo>
                <a:lnTo>
                  <a:pt x="1273" y="232"/>
                </a:lnTo>
                <a:lnTo>
                  <a:pt x="1268" y="242"/>
                </a:lnTo>
                <a:lnTo>
                  <a:pt x="1263" y="250"/>
                </a:lnTo>
                <a:lnTo>
                  <a:pt x="1255" y="257"/>
                </a:lnTo>
                <a:lnTo>
                  <a:pt x="1248" y="264"/>
                </a:lnTo>
                <a:lnTo>
                  <a:pt x="1240" y="271"/>
                </a:lnTo>
                <a:lnTo>
                  <a:pt x="1231" y="277"/>
                </a:lnTo>
                <a:lnTo>
                  <a:pt x="1221" y="281"/>
                </a:lnTo>
                <a:lnTo>
                  <a:pt x="1209" y="285"/>
                </a:lnTo>
                <a:lnTo>
                  <a:pt x="1197" y="288"/>
                </a:lnTo>
                <a:lnTo>
                  <a:pt x="1185" y="291"/>
                </a:lnTo>
                <a:lnTo>
                  <a:pt x="1171" y="292"/>
                </a:lnTo>
                <a:lnTo>
                  <a:pt x="1158" y="292"/>
                </a:lnTo>
                <a:lnTo>
                  <a:pt x="1090" y="292"/>
                </a:lnTo>
                <a:lnTo>
                  <a:pt x="1090" y="97"/>
                </a:lnTo>
                <a:close/>
                <a:moveTo>
                  <a:pt x="978" y="631"/>
                </a:moveTo>
                <a:lnTo>
                  <a:pt x="1090" y="631"/>
                </a:lnTo>
                <a:lnTo>
                  <a:pt x="1090" y="375"/>
                </a:lnTo>
                <a:lnTo>
                  <a:pt x="1148" y="375"/>
                </a:lnTo>
                <a:lnTo>
                  <a:pt x="1159" y="377"/>
                </a:lnTo>
                <a:lnTo>
                  <a:pt x="1170" y="378"/>
                </a:lnTo>
                <a:lnTo>
                  <a:pt x="1180" y="380"/>
                </a:lnTo>
                <a:lnTo>
                  <a:pt x="1190" y="382"/>
                </a:lnTo>
                <a:lnTo>
                  <a:pt x="1198" y="385"/>
                </a:lnTo>
                <a:lnTo>
                  <a:pt x="1206" y="389"/>
                </a:lnTo>
                <a:lnTo>
                  <a:pt x="1213" y="394"/>
                </a:lnTo>
                <a:lnTo>
                  <a:pt x="1221" y="400"/>
                </a:lnTo>
                <a:lnTo>
                  <a:pt x="1227" y="407"/>
                </a:lnTo>
                <a:lnTo>
                  <a:pt x="1233" y="415"/>
                </a:lnTo>
                <a:lnTo>
                  <a:pt x="1238" y="424"/>
                </a:lnTo>
                <a:lnTo>
                  <a:pt x="1243" y="433"/>
                </a:lnTo>
                <a:lnTo>
                  <a:pt x="1247" y="444"/>
                </a:lnTo>
                <a:lnTo>
                  <a:pt x="1251" y="457"/>
                </a:lnTo>
                <a:lnTo>
                  <a:pt x="1255" y="470"/>
                </a:lnTo>
                <a:lnTo>
                  <a:pt x="1259" y="485"/>
                </a:lnTo>
                <a:lnTo>
                  <a:pt x="1272" y="537"/>
                </a:lnTo>
                <a:lnTo>
                  <a:pt x="1283" y="579"/>
                </a:lnTo>
                <a:lnTo>
                  <a:pt x="1288" y="597"/>
                </a:lnTo>
                <a:lnTo>
                  <a:pt x="1292" y="611"/>
                </a:lnTo>
                <a:lnTo>
                  <a:pt x="1297" y="622"/>
                </a:lnTo>
                <a:lnTo>
                  <a:pt x="1301" y="631"/>
                </a:lnTo>
                <a:lnTo>
                  <a:pt x="1417" y="631"/>
                </a:lnTo>
                <a:lnTo>
                  <a:pt x="1413" y="619"/>
                </a:lnTo>
                <a:lnTo>
                  <a:pt x="1406" y="605"/>
                </a:lnTo>
                <a:lnTo>
                  <a:pt x="1401" y="585"/>
                </a:lnTo>
                <a:lnTo>
                  <a:pt x="1395" y="565"/>
                </a:lnTo>
                <a:lnTo>
                  <a:pt x="1389" y="540"/>
                </a:lnTo>
                <a:lnTo>
                  <a:pt x="1382" y="514"/>
                </a:lnTo>
                <a:lnTo>
                  <a:pt x="1376" y="487"/>
                </a:lnTo>
                <a:lnTo>
                  <a:pt x="1368" y="458"/>
                </a:lnTo>
                <a:lnTo>
                  <a:pt x="1362" y="436"/>
                </a:lnTo>
                <a:lnTo>
                  <a:pt x="1354" y="416"/>
                </a:lnTo>
                <a:lnTo>
                  <a:pt x="1346" y="398"/>
                </a:lnTo>
                <a:lnTo>
                  <a:pt x="1336" y="382"/>
                </a:lnTo>
                <a:lnTo>
                  <a:pt x="1330" y="374"/>
                </a:lnTo>
                <a:lnTo>
                  <a:pt x="1324" y="367"/>
                </a:lnTo>
                <a:lnTo>
                  <a:pt x="1318" y="361"/>
                </a:lnTo>
                <a:lnTo>
                  <a:pt x="1312" y="355"/>
                </a:lnTo>
                <a:lnTo>
                  <a:pt x="1305" y="350"/>
                </a:lnTo>
                <a:lnTo>
                  <a:pt x="1298" y="346"/>
                </a:lnTo>
                <a:lnTo>
                  <a:pt x="1290" y="342"/>
                </a:lnTo>
                <a:lnTo>
                  <a:pt x="1282" y="337"/>
                </a:lnTo>
                <a:lnTo>
                  <a:pt x="1282" y="335"/>
                </a:lnTo>
                <a:lnTo>
                  <a:pt x="1292" y="330"/>
                </a:lnTo>
                <a:lnTo>
                  <a:pt x="1304" y="326"/>
                </a:lnTo>
                <a:lnTo>
                  <a:pt x="1314" y="320"/>
                </a:lnTo>
                <a:lnTo>
                  <a:pt x="1324" y="314"/>
                </a:lnTo>
                <a:lnTo>
                  <a:pt x="1334" y="306"/>
                </a:lnTo>
                <a:lnTo>
                  <a:pt x="1343" y="298"/>
                </a:lnTo>
                <a:lnTo>
                  <a:pt x="1352" y="289"/>
                </a:lnTo>
                <a:lnTo>
                  <a:pt x="1360" y="280"/>
                </a:lnTo>
                <a:lnTo>
                  <a:pt x="1367" y="270"/>
                </a:lnTo>
                <a:lnTo>
                  <a:pt x="1374" y="258"/>
                </a:lnTo>
                <a:lnTo>
                  <a:pt x="1380" y="247"/>
                </a:lnTo>
                <a:lnTo>
                  <a:pt x="1385" y="235"/>
                </a:lnTo>
                <a:lnTo>
                  <a:pt x="1389" y="222"/>
                </a:lnTo>
                <a:lnTo>
                  <a:pt x="1392" y="209"/>
                </a:lnTo>
                <a:lnTo>
                  <a:pt x="1394" y="194"/>
                </a:lnTo>
                <a:lnTo>
                  <a:pt x="1394" y="180"/>
                </a:lnTo>
                <a:lnTo>
                  <a:pt x="1393" y="160"/>
                </a:lnTo>
                <a:lnTo>
                  <a:pt x="1391" y="142"/>
                </a:lnTo>
                <a:lnTo>
                  <a:pt x="1386" y="124"/>
                </a:lnTo>
                <a:lnTo>
                  <a:pt x="1381" y="108"/>
                </a:lnTo>
                <a:lnTo>
                  <a:pt x="1373" y="94"/>
                </a:lnTo>
                <a:lnTo>
                  <a:pt x="1363" y="79"/>
                </a:lnTo>
                <a:lnTo>
                  <a:pt x="1353" y="67"/>
                </a:lnTo>
                <a:lnTo>
                  <a:pt x="1341" y="56"/>
                </a:lnTo>
                <a:lnTo>
                  <a:pt x="1333" y="49"/>
                </a:lnTo>
                <a:lnTo>
                  <a:pt x="1324" y="43"/>
                </a:lnTo>
                <a:lnTo>
                  <a:pt x="1315" y="38"/>
                </a:lnTo>
                <a:lnTo>
                  <a:pt x="1306" y="33"/>
                </a:lnTo>
                <a:lnTo>
                  <a:pt x="1296" y="28"/>
                </a:lnTo>
                <a:lnTo>
                  <a:pt x="1285" y="24"/>
                </a:lnTo>
                <a:lnTo>
                  <a:pt x="1275" y="21"/>
                </a:lnTo>
                <a:lnTo>
                  <a:pt x="1263" y="17"/>
                </a:lnTo>
                <a:lnTo>
                  <a:pt x="1238" y="12"/>
                </a:lnTo>
                <a:lnTo>
                  <a:pt x="1211" y="8"/>
                </a:lnTo>
                <a:lnTo>
                  <a:pt x="1181" y="6"/>
                </a:lnTo>
                <a:lnTo>
                  <a:pt x="1150" y="5"/>
                </a:lnTo>
                <a:lnTo>
                  <a:pt x="1125" y="5"/>
                </a:lnTo>
                <a:lnTo>
                  <a:pt x="1101" y="6"/>
                </a:lnTo>
                <a:lnTo>
                  <a:pt x="1078" y="7"/>
                </a:lnTo>
                <a:lnTo>
                  <a:pt x="1055" y="9"/>
                </a:lnTo>
                <a:lnTo>
                  <a:pt x="1034" y="11"/>
                </a:lnTo>
                <a:lnTo>
                  <a:pt x="1014" y="13"/>
                </a:lnTo>
                <a:lnTo>
                  <a:pt x="995" y="15"/>
                </a:lnTo>
                <a:lnTo>
                  <a:pt x="978" y="19"/>
                </a:lnTo>
                <a:lnTo>
                  <a:pt x="978" y="631"/>
                </a:lnTo>
                <a:close/>
                <a:moveTo>
                  <a:pt x="852" y="263"/>
                </a:moveTo>
                <a:lnTo>
                  <a:pt x="617" y="263"/>
                </a:lnTo>
                <a:lnTo>
                  <a:pt x="617" y="104"/>
                </a:lnTo>
                <a:lnTo>
                  <a:pt x="865" y="104"/>
                </a:lnTo>
                <a:lnTo>
                  <a:pt x="865" y="10"/>
                </a:lnTo>
                <a:lnTo>
                  <a:pt x="504" y="10"/>
                </a:lnTo>
                <a:lnTo>
                  <a:pt x="504" y="631"/>
                </a:lnTo>
                <a:lnTo>
                  <a:pt x="879" y="631"/>
                </a:lnTo>
                <a:lnTo>
                  <a:pt x="879" y="537"/>
                </a:lnTo>
                <a:lnTo>
                  <a:pt x="617" y="537"/>
                </a:lnTo>
                <a:lnTo>
                  <a:pt x="617" y="355"/>
                </a:lnTo>
                <a:lnTo>
                  <a:pt x="852" y="355"/>
                </a:lnTo>
                <a:lnTo>
                  <a:pt x="852" y="263"/>
                </a:lnTo>
                <a:close/>
                <a:moveTo>
                  <a:pt x="0" y="601"/>
                </a:moveTo>
                <a:lnTo>
                  <a:pt x="14" y="609"/>
                </a:lnTo>
                <a:lnTo>
                  <a:pt x="32" y="616"/>
                </a:lnTo>
                <a:lnTo>
                  <a:pt x="50" y="622"/>
                </a:lnTo>
                <a:lnTo>
                  <a:pt x="72" y="629"/>
                </a:lnTo>
                <a:lnTo>
                  <a:pt x="94" y="634"/>
                </a:lnTo>
                <a:lnTo>
                  <a:pt x="118" y="637"/>
                </a:lnTo>
                <a:lnTo>
                  <a:pt x="143" y="640"/>
                </a:lnTo>
                <a:lnTo>
                  <a:pt x="167" y="641"/>
                </a:lnTo>
                <a:lnTo>
                  <a:pt x="196" y="640"/>
                </a:lnTo>
                <a:lnTo>
                  <a:pt x="224" y="637"/>
                </a:lnTo>
                <a:lnTo>
                  <a:pt x="236" y="635"/>
                </a:lnTo>
                <a:lnTo>
                  <a:pt x="248" y="632"/>
                </a:lnTo>
                <a:lnTo>
                  <a:pt x="261" y="629"/>
                </a:lnTo>
                <a:lnTo>
                  <a:pt x="272" y="625"/>
                </a:lnTo>
                <a:lnTo>
                  <a:pt x="282" y="621"/>
                </a:lnTo>
                <a:lnTo>
                  <a:pt x="293" y="617"/>
                </a:lnTo>
                <a:lnTo>
                  <a:pt x="303" y="613"/>
                </a:lnTo>
                <a:lnTo>
                  <a:pt x="312" y="608"/>
                </a:lnTo>
                <a:lnTo>
                  <a:pt x="321" y="603"/>
                </a:lnTo>
                <a:lnTo>
                  <a:pt x="330" y="597"/>
                </a:lnTo>
                <a:lnTo>
                  <a:pt x="338" y="591"/>
                </a:lnTo>
                <a:lnTo>
                  <a:pt x="345" y="584"/>
                </a:lnTo>
                <a:lnTo>
                  <a:pt x="352" y="578"/>
                </a:lnTo>
                <a:lnTo>
                  <a:pt x="358" y="571"/>
                </a:lnTo>
                <a:lnTo>
                  <a:pt x="365" y="564"/>
                </a:lnTo>
                <a:lnTo>
                  <a:pt x="371" y="557"/>
                </a:lnTo>
                <a:lnTo>
                  <a:pt x="380" y="541"/>
                </a:lnTo>
                <a:lnTo>
                  <a:pt x="388" y="526"/>
                </a:lnTo>
                <a:lnTo>
                  <a:pt x="394" y="508"/>
                </a:lnTo>
                <a:lnTo>
                  <a:pt x="400" y="491"/>
                </a:lnTo>
                <a:lnTo>
                  <a:pt x="402" y="472"/>
                </a:lnTo>
                <a:lnTo>
                  <a:pt x="403" y="454"/>
                </a:lnTo>
                <a:lnTo>
                  <a:pt x="402" y="437"/>
                </a:lnTo>
                <a:lnTo>
                  <a:pt x="401" y="422"/>
                </a:lnTo>
                <a:lnTo>
                  <a:pt x="397" y="407"/>
                </a:lnTo>
                <a:lnTo>
                  <a:pt x="393" y="393"/>
                </a:lnTo>
                <a:lnTo>
                  <a:pt x="387" y="380"/>
                </a:lnTo>
                <a:lnTo>
                  <a:pt x="381" y="367"/>
                </a:lnTo>
                <a:lnTo>
                  <a:pt x="373" y="355"/>
                </a:lnTo>
                <a:lnTo>
                  <a:pt x="364" y="344"/>
                </a:lnTo>
                <a:lnTo>
                  <a:pt x="353" y="332"/>
                </a:lnTo>
                <a:lnTo>
                  <a:pt x="341" y="322"/>
                </a:lnTo>
                <a:lnTo>
                  <a:pt x="328" y="313"/>
                </a:lnTo>
                <a:lnTo>
                  <a:pt x="313" y="303"/>
                </a:lnTo>
                <a:lnTo>
                  <a:pt x="298" y="294"/>
                </a:lnTo>
                <a:lnTo>
                  <a:pt x="281" y="286"/>
                </a:lnTo>
                <a:lnTo>
                  <a:pt x="263" y="278"/>
                </a:lnTo>
                <a:lnTo>
                  <a:pt x="243" y="270"/>
                </a:lnTo>
                <a:lnTo>
                  <a:pt x="215" y="258"/>
                </a:lnTo>
                <a:lnTo>
                  <a:pt x="190" y="247"/>
                </a:lnTo>
                <a:lnTo>
                  <a:pt x="179" y="242"/>
                </a:lnTo>
                <a:lnTo>
                  <a:pt x="169" y="236"/>
                </a:lnTo>
                <a:lnTo>
                  <a:pt x="161" y="230"/>
                </a:lnTo>
                <a:lnTo>
                  <a:pt x="153" y="224"/>
                </a:lnTo>
                <a:lnTo>
                  <a:pt x="146" y="219"/>
                </a:lnTo>
                <a:lnTo>
                  <a:pt x="141" y="213"/>
                </a:lnTo>
                <a:lnTo>
                  <a:pt x="135" y="206"/>
                </a:lnTo>
                <a:lnTo>
                  <a:pt x="131" y="200"/>
                </a:lnTo>
                <a:lnTo>
                  <a:pt x="128" y="192"/>
                </a:lnTo>
                <a:lnTo>
                  <a:pt x="126" y="184"/>
                </a:lnTo>
                <a:lnTo>
                  <a:pt x="125" y="177"/>
                </a:lnTo>
                <a:lnTo>
                  <a:pt x="125" y="168"/>
                </a:lnTo>
                <a:lnTo>
                  <a:pt x="125" y="162"/>
                </a:lnTo>
                <a:lnTo>
                  <a:pt x="126" y="154"/>
                </a:lnTo>
                <a:lnTo>
                  <a:pt x="128" y="147"/>
                </a:lnTo>
                <a:lnTo>
                  <a:pt x="130" y="141"/>
                </a:lnTo>
                <a:lnTo>
                  <a:pt x="134" y="135"/>
                </a:lnTo>
                <a:lnTo>
                  <a:pt x="139" y="129"/>
                </a:lnTo>
                <a:lnTo>
                  <a:pt x="143" y="122"/>
                </a:lnTo>
                <a:lnTo>
                  <a:pt x="149" y="117"/>
                </a:lnTo>
                <a:lnTo>
                  <a:pt x="156" y="112"/>
                </a:lnTo>
                <a:lnTo>
                  <a:pt x="163" y="107"/>
                </a:lnTo>
                <a:lnTo>
                  <a:pt x="171" y="103"/>
                </a:lnTo>
                <a:lnTo>
                  <a:pt x="181" y="100"/>
                </a:lnTo>
                <a:lnTo>
                  <a:pt x="191" y="97"/>
                </a:lnTo>
                <a:lnTo>
                  <a:pt x="202" y="95"/>
                </a:lnTo>
                <a:lnTo>
                  <a:pt x="215" y="94"/>
                </a:lnTo>
                <a:lnTo>
                  <a:pt x="227" y="94"/>
                </a:lnTo>
                <a:lnTo>
                  <a:pt x="248" y="94"/>
                </a:lnTo>
                <a:lnTo>
                  <a:pt x="268" y="96"/>
                </a:lnTo>
                <a:lnTo>
                  <a:pt x="285" y="100"/>
                </a:lnTo>
                <a:lnTo>
                  <a:pt x="302" y="104"/>
                </a:lnTo>
                <a:lnTo>
                  <a:pt x="317" y="108"/>
                </a:lnTo>
                <a:lnTo>
                  <a:pt x="331" y="113"/>
                </a:lnTo>
                <a:lnTo>
                  <a:pt x="342" y="118"/>
                </a:lnTo>
                <a:lnTo>
                  <a:pt x="351" y="122"/>
                </a:lnTo>
                <a:lnTo>
                  <a:pt x="378" y="31"/>
                </a:lnTo>
                <a:lnTo>
                  <a:pt x="366" y="25"/>
                </a:lnTo>
                <a:lnTo>
                  <a:pt x="350" y="20"/>
                </a:lnTo>
                <a:lnTo>
                  <a:pt x="335" y="14"/>
                </a:lnTo>
                <a:lnTo>
                  <a:pt x="316" y="9"/>
                </a:lnTo>
                <a:lnTo>
                  <a:pt x="298" y="6"/>
                </a:lnTo>
                <a:lnTo>
                  <a:pt x="276" y="3"/>
                </a:lnTo>
                <a:lnTo>
                  <a:pt x="254" y="1"/>
                </a:lnTo>
                <a:lnTo>
                  <a:pt x="229" y="0"/>
                </a:lnTo>
                <a:lnTo>
                  <a:pt x="204" y="1"/>
                </a:lnTo>
                <a:lnTo>
                  <a:pt x="182" y="4"/>
                </a:lnTo>
                <a:lnTo>
                  <a:pt x="159" y="8"/>
                </a:lnTo>
                <a:lnTo>
                  <a:pt x="139" y="14"/>
                </a:lnTo>
                <a:lnTo>
                  <a:pt x="119" y="22"/>
                </a:lnTo>
                <a:lnTo>
                  <a:pt x="101" y="30"/>
                </a:lnTo>
                <a:lnTo>
                  <a:pt x="84" y="40"/>
                </a:lnTo>
                <a:lnTo>
                  <a:pt x="70" y="51"/>
                </a:lnTo>
                <a:lnTo>
                  <a:pt x="56" y="64"/>
                </a:lnTo>
                <a:lnTo>
                  <a:pt x="44" y="77"/>
                </a:lnTo>
                <a:lnTo>
                  <a:pt x="34" y="93"/>
                </a:lnTo>
                <a:lnTo>
                  <a:pt x="26" y="108"/>
                </a:lnTo>
                <a:lnTo>
                  <a:pt x="18" y="124"/>
                </a:lnTo>
                <a:lnTo>
                  <a:pt x="14" y="142"/>
                </a:lnTo>
                <a:lnTo>
                  <a:pt x="11" y="159"/>
                </a:lnTo>
                <a:lnTo>
                  <a:pt x="10" y="179"/>
                </a:lnTo>
                <a:lnTo>
                  <a:pt x="11" y="194"/>
                </a:lnTo>
                <a:lnTo>
                  <a:pt x="13" y="211"/>
                </a:lnTo>
                <a:lnTo>
                  <a:pt x="16" y="225"/>
                </a:lnTo>
                <a:lnTo>
                  <a:pt x="21" y="240"/>
                </a:lnTo>
                <a:lnTo>
                  <a:pt x="29" y="253"/>
                </a:lnTo>
                <a:lnTo>
                  <a:pt x="36" y="265"/>
                </a:lnTo>
                <a:lnTo>
                  <a:pt x="45" y="277"/>
                </a:lnTo>
                <a:lnTo>
                  <a:pt x="55" y="288"/>
                </a:lnTo>
                <a:lnTo>
                  <a:pt x="67" y="299"/>
                </a:lnTo>
                <a:lnTo>
                  <a:pt x="80" y="310"/>
                </a:lnTo>
                <a:lnTo>
                  <a:pt x="93" y="319"/>
                </a:lnTo>
                <a:lnTo>
                  <a:pt x="109" y="328"/>
                </a:lnTo>
                <a:lnTo>
                  <a:pt x="124" y="336"/>
                </a:lnTo>
                <a:lnTo>
                  <a:pt x="142" y="345"/>
                </a:lnTo>
                <a:lnTo>
                  <a:pt x="159" y="352"/>
                </a:lnTo>
                <a:lnTo>
                  <a:pt x="178" y="359"/>
                </a:lnTo>
                <a:lnTo>
                  <a:pt x="205" y="369"/>
                </a:lnTo>
                <a:lnTo>
                  <a:pt x="228" y="381"/>
                </a:lnTo>
                <a:lnTo>
                  <a:pt x="238" y="386"/>
                </a:lnTo>
                <a:lnTo>
                  <a:pt x="247" y="392"/>
                </a:lnTo>
                <a:lnTo>
                  <a:pt x="255" y="397"/>
                </a:lnTo>
                <a:lnTo>
                  <a:pt x="262" y="403"/>
                </a:lnTo>
                <a:lnTo>
                  <a:pt x="268" y="409"/>
                </a:lnTo>
                <a:lnTo>
                  <a:pt x="273" y="417"/>
                </a:lnTo>
                <a:lnTo>
                  <a:pt x="278" y="423"/>
                </a:lnTo>
                <a:lnTo>
                  <a:pt x="281" y="430"/>
                </a:lnTo>
                <a:lnTo>
                  <a:pt x="284" y="437"/>
                </a:lnTo>
                <a:lnTo>
                  <a:pt x="287" y="445"/>
                </a:lnTo>
                <a:lnTo>
                  <a:pt x="288" y="454"/>
                </a:lnTo>
                <a:lnTo>
                  <a:pt x="288" y="462"/>
                </a:lnTo>
                <a:lnTo>
                  <a:pt x="288" y="471"/>
                </a:lnTo>
                <a:lnTo>
                  <a:pt x="285" y="480"/>
                </a:lnTo>
                <a:lnTo>
                  <a:pt x="283" y="489"/>
                </a:lnTo>
                <a:lnTo>
                  <a:pt x="280" y="497"/>
                </a:lnTo>
                <a:lnTo>
                  <a:pt x="276" y="504"/>
                </a:lnTo>
                <a:lnTo>
                  <a:pt x="271" y="511"/>
                </a:lnTo>
                <a:lnTo>
                  <a:pt x="265" y="517"/>
                </a:lnTo>
                <a:lnTo>
                  <a:pt x="259" y="524"/>
                </a:lnTo>
                <a:lnTo>
                  <a:pt x="251" y="529"/>
                </a:lnTo>
                <a:lnTo>
                  <a:pt x="242" y="533"/>
                </a:lnTo>
                <a:lnTo>
                  <a:pt x="233" y="537"/>
                </a:lnTo>
                <a:lnTo>
                  <a:pt x="223" y="540"/>
                </a:lnTo>
                <a:lnTo>
                  <a:pt x="213" y="543"/>
                </a:lnTo>
                <a:lnTo>
                  <a:pt x="200" y="545"/>
                </a:lnTo>
                <a:lnTo>
                  <a:pt x="188" y="546"/>
                </a:lnTo>
                <a:lnTo>
                  <a:pt x="175" y="546"/>
                </a:lnTo>
                <a:lnTo>
                  <a:pt x="154" y="546"/>
                </a:lnTo>
                <a:lnTo>
                  <a:pt x="132" y="543"/>
                </a:lnTo>
                <a:lnTo>
                  <a:pt x="112" y="540"/>
                </a:lnTo>
                <a:lnTo>
                  <a:pt x="92" y="535"/>
                </a:lnTo>
                <a:lnTo>
                  <a:pt x="74" y="529"/>
                </a:lnTo>
                <a:lnTo>
                  <a:pt x="56" y="523"/>
                </a:lnTo>
                <a:lnTo>
                  <a:pt x="40" y="514"/>
                </a:lnTo>
                <a:lnTo>
                  <a:pt x="26" y="507"/>
                </a:lnTo>
                <a:lnTo>
                  <a:pt x="0" y="601"/>
                </a:lnTo>
                <a:close/>
              </a:path>
            </a:pathLst>
          </a:custGeom>
          <a:solidFill>
            <a:schemeClr val="bg1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3" name="CustomShape 8"/>
          <p:cNvSpPr/>
          <p:nvPr/>
        </p:nvSpPr>
        <p:spPr>
          <a:xfrm>
            <a:off x="875520" y="320040"/>
            <a:ext cx="1040040" cy="111240"/>
          </a:xfrm>
          <a:custGeom>
            <a:avLst/>
            <a:gdLst/>
            <a:ahLst/>
            <a:rect l="l" t="t" r="r" b="b"/>
            <a:pathLst>
              <a:path w="5893" h="641">
                <a:moveTo>
                  <a:pt x="5686" y="631"/>
                </a:moveTo>
                <a:lnTo>
                  <a:pt x="5686" y="369"/>
                </a:lnTo>
                <a:lnTo>
                  <a:pt x="5893" y="10"/>
                </a:lnTo>
                <a:lnTo>
                  <a:pt x="5764" y="10"/>
                </a:lnTo>
                <a:lnTo>
                  <a:pt x="5690" y="169"/>
                </a:lnTo>
                <a:lnTo>
                  <a:pt x="5675" y="202"/>
                </a:lnTo>
                <a:lnTo>
                  <a:pt x="5661" y="232"/>
                </a:lnTo>
                <a:lnTo>
                  <a:pt x="5648" y="262"/>
                </a:lnTo>
                <a:lnTo>
                  <a:pt x="5636" y="292"/>
                </a:lnTo>
                <a:lnTo>
                  <a:pt x="5635" y="292"/>
                </a:lnTo>
                <a:lnTo>
                  <a:pt x="5621" y="261"/>
                </a:lnTo>
                <a:lnTo>
                  <a:pt x="5609" y="232"/>
                </a:lnTo>
                <a:lnTo>
                  <a:pt x="5596" y="202"/>
                </a:lnTo>
                <a:lnTo>
                  <a:pt x="5580" y="170"/>
                </a:lnTo>
                <a:lnTo>
                  <a:pt x="5506" y="10"/>
                </a:lnTo>
                <a:lnTo>
                  <a:pt x="5377" y="10"/>
                </a:lnTo>
                <a:lnTo>
                  <a:pt x="5573" y="372"/>
                </a:lnTo>
                <a:lnTo>
                  <a:pt x="5573" y="631"/>
                </a:lnTo>
                <a:lnTo>
                  <a:pt x="5686" y="631"/>
                </a:lnTo>
                <a:close/>
                <a:moveTo>
                  <a:pt x="5318" y="523"/>
                </a:moveTo>
                <a:lnTo>
                  <a:pt x="5306" y="528"/>
                </a:lnTo>
                <a:lnTo>
                  <a:pt x="5293" y="532"/>
                </a:lnTo>
                <a:lnTo>
                  <a:pt x="5277" y="536"/>
                </a:lnTo>
                <a:lnTo>
                  <a:pt x="5262" y="539"/>
                </a:lnTo>
                <a:lnTo>
                  <a:pt x="5245" y="542"/>
                </a:lnTo>
                <a:lnTo>
                  <a:pt x="5229" y="544"/>
                </a:lnTo>
                <a:lnTo>
                  <a:pt x="5211" y="545"/>
                </a:lnTo>
                <a:lnTo>
                  <a:pt x="5194" y="545"/>
                </a:lnTo>
                <a:lnTo>
                  <a:pt x="5182" y="545"/>
                </a:lnTo>
                <a:lnTo>
                  <a:pt x="5169" y="544"/>
                </a:lnTo>
                <a:lnTo>
                  <a:pt x="5157" y="543"/>
                </a:lnTo>
                <a:lnTo>
                  <a:pt x="5146" y="541"/>
                </a:lnTo>
                <a:lnTo>
                  <a:pt x="5134" y="539"/>
                </a:lnTo>
                <a:lnTo>
                  <a:pt x="5124" y="537"/>
                </a:lnTo>
                <a:lnTo>
                  <a:pt x="5113" y="534"/>
                </a:lnTo>
                <a:lnTo>
                  <a:pt x="5104" y="530"/>
                </a:lnTo>
                <a:lnTo>
                  <a:pt x="5093" y="526"/>
                </a:lnTo>
                <a:lnTo>
                  <a:pt x="5084" y="522"/>
                </a:lnTo>
                <a:lnTo>
                  <a:pt x="5075" y="516"/>
                </a:lnTo>
                <a:lnTo>
                  <a:pt x="5067" y="511"/>
                </a:lnTo>
                <a:lnTo>
                  <a:pt x="5057" y="505"/>
                </a:lnTo>
                <a:lnTo>
                  <a:pt x="5050" y="499"/>
                </a:lnTo>
                <a:lnTo>
                  <a:pt x="5042" y="492"/>
                </a:lnTo>
                <a:lnTo>
                  <a:pt x="5036" y="486"/>
                </a:lnTo>
                <a:lnTo>
                  <a:pt x="5029" y="477"/>
                </a:lnTo>
                <a:lnTo>
                  <a:pt x="5022" y="470"/>
                </a:lnTo>
                <a:lnTo>
                  <a:pt x="5016" y="462"/>
                </a:lnTo>
                <a:lnTo>
                  <a:pt x="5011" y="453"/>
                </a:lnTo>
                <a:lnTo>
                  <a:pt x="5006" y="443"/>
                </a:lnTo>
                <a:lnTo>
                  <a:pt x="5001" y="434"/>
                </a:lnTo>
                <a:lnTo>
                  <a:pt x="4997" y="425"/>
                </a:lnTo>
                <a:lnTo>
                  <a:pt x="4993" y="415"/>
                </a:lnTo>
                <a:lnTo>
                  <a:pt x="4986" y="393"/>
                </a:lnTo>
                <a:lnTo>
                  <a:pt x="4982" y="371"/>
                </a:lnTo>
                <a:lnTo>
                  <a:pt x="4979" y="347"/>
                </a:lnTo>
                <a:lnTo>
                  <a:pt x="4978" y="322"/>
                </a:lnTo>
                <a:lnTo>
                  <a:pt x="4979" y="309"/>
                </a:lnTo>
                <a:lnTo>
                  <a:pt x="4979" y="295"/>
                </a:lnTo>
                <a:lnTo>
                  <a:pt x="4981" y="282"/>
                </a:lnTo>
                <a:lnTo>
                  <a:pt x="4982" y="270"/>
                </a:lnTo>
                <a:lnTo>
                  <a:pt x="4985" y="257"/>
                </a:lnTo>
                <a:lnTo>
                  <a:pt x="4987" y="246"/>
                </a:lnTo>
                <a:lnTo>
                  <a:pt x="4991" y="235"/>
                </a:lnTo>
                <a:lnTo>
                  <a:pt x="4995" y="223"/>
                </a:lnTo>
                <a:lnTo>
                  <a:pt x="4999" y="213"/>
                </a:lnTo>
                <a:lnTo>
                  <a:pt x="5004" y="203"/>
                </a:lnTo>
                <a:lnTo>
                  <a:pt x="5008" y="193"/>
                </a:lnTo>
                <a:lnTo>
                  <a:pt x="5014" y="184"/>
                </a:lnTo>
                <a:lnTo>
                  <a:pt x="5019" y="176"/>
                </a:lnTo>
                <a:lnTo>
                  <a:pt x="5026" y="168"/>
                </a:lnTo>
                <a:lnTo>
                  <a:pt x="5033" y="159"/>
                </a:lnTo>
                <a:lnTo>
                  <a:pt x="5040" y="152"/>
                </a:lnTo>
                <a:lnTo>
                  <a:pt x="5047" y="145"/>
                </a:lnTo>
                <a:lnTo>
                  <a:pt x="5055" y="139"/>
                </a:lnTo>
                <a:lnTo>
                  <a:pt x="5063" y="133"/>
                </a:lnTo>
                <a:lnTo>
                  <a:pt x="5072" y="127"/>
                </a:lnTo>
                <a:lnTo>
                  <a:pt x="5080" y="121"/>
                </a:lnTo>
                <a:lnTo>
                  <a:pt x="5089" y="117"/>
                </a:lnTo>
                <a:lnTo>
                  <a:pt x="5098" y="112"/>
                </a:lnTo>
                <a:lnTo>
                  <a:pt x="5109" y="109"/>
                </a:lnTo>
                <a:lnTo>
                  <a:pt x="5129" y="102"/>
                </a:lnTo>
                <a:lnTo>
                  <a:pt x="5150" y="98"/>
                </a:lnTo>
                <a:lnTo>
                  <a:pt x="5172" y="95"/>
                </a:lnTo>
                <a:lnTo>
                  <a:pt x="5196" y="94"/>
                </a:lnTo>
                <a:lnTo>
                  <a:pt x="5215" y="95"/>
                </a:lnTo>
                <a:lnTo>
                  <a:pt x="5232" y="96"/>
                </a:lnTo>
                <a:lnTo>
                  <a:pt x="5248" y="98"/>
                </a:lnTo>
                <a:lnTo>
                  <a:pt x="5264" y="101"/>
                </a:lnTo>
                <a:lnTo>
                  <a:pt x="5279" y="105"/>
                </a:lnTo>
                <a:lnTo>
                  <a:pt x="5293" y="109"/>
                </a:lnTo>
                <a:lnTo>
                  <a:pt x="5305" y="113"/>
                </a:lnTo>
                <a:lnTo>
                  <a:pt x="5316" y="118"/>
                </a:lnTo>
                <a:lnTo>
                  <a:pt x="5341" y="28"/>
                </a:lnTo>
                <a:lnTo>
                  <a:pt x="5332" y="24"/>
                </a:lnTo>
                <a:lnTo>
                  <a:pt x="5318" y="19"/>
                </a:lnTo>
                <a:lnTo>
                  <a:pt x="5303" y="13"/>
                </a:lnTo>
                <a:lnTo>
                  <a:pt x="5285" y="9"/>
                </a:lnTo>
                <a:lnTo>
                  <a:pt x="5265" y="6"/>
                </a:lnTo>
                <a:lnTo>
                  <a:pt x="5242" y="3"/>
                </a:lnTo>
                <a:lnTo>
                  <a:pt x="5218" y="1"/>
                </a:lnTo>
                <a:lnTo>
                  <a:pt x="5191" y="0"/>
                </a:lnTo>
                <a:lnTo>
                  <a:pt x="5173" y="1"/>
                </a:lnTo>
                <a:lnTo>
                  <a:pt x="5156" y="2"/>
                </a:lnTo>
                <a:lnTo>
                  <a:pt x="5139" y="4"/>
                </a:lnTo>
                <a:lnTo>
                  <a:pt x="5122" y="6"/>
                </a:lnTo>
                <a:lnTo>
                  <a:pt x="5106" y="9"/>
                </a:lnTo>
                <a:lnTo>
                  <a:pt x="5090" y="13"/>
                </a:lnTo>
                <a:lnTo>
                  <a:pt x="5075" y="17"/>
                </a:lnTo>
                <a:lnTo>
                  <a:pt x="5059" y="23"/>
                </a:lnTo>
                <a:lnTo>
                  <a:pt x="5045" y="29"/>
                </a:lnTo>
                <a:lnTo>
                  <a:pt x="5031" y="35"/>
                </a:lnTo>
                <a:lnTo>
                  <a:pt x="5016" y="42"/>
                </a:lnTo>
                <a:lnTo>
                  <a:pt x="5003" y="50"/>
                </a:lnTo>
                <a:lnTo>
                  <a:pt x="4989" y="59"/>
                </a:lnTo>
                <a:lnTo>
                  <a:pt x="4977" y="68"/>
                </a:lnTo>
                <a:lnTo>
                  <a:pt x="4966" y="77"/>
                </a:lnTo>
                <a:lnTo>
                  <a:pt x="4955" y="87"/>
                </a:lnTo>
                <a:lnTo>
                  <a:pt x="4943" y="99"/>
                </a:lnTo>
                <a:lnTo>
                  <a:pt x="4933" y="110"/>
                </a:lnTo>
                <a:lnTo>
                  <a:pt x="4924" y="122"/>
                </a:lnTo>
                <a:lnTo>
                  <a:pt x="4914" y="135"/>
                </a:lnTo>
                <a:lnTo>
                  <a:pt x="4906" y="148"/>
                </a:lnTo>
                <a:lnTo>
                  <a:pt x="4898" y="162"/>
                </a:lnTo>
                <a:lnTo>
                  <a:pt x="4891" y="176"/>
                </a:lnTo>
                <a:lnTo>
                  <a:pt x="4885" y="190"/>
                </a:lnTo>
                <a:lnTo>
                  <a:pt x="4879" y="206"/>
                </a:lnTo>
                <a:lnTo>
                  <a:pt x="4873" y="222"/>
                </a:lnTo>
                <a:lnTo>
                  <a:pt x="4869" y="239"/>
                </a:lnTo>
                <a:lnTo>
                  <a:pt x="4866" y="255"/>
                </a:lnTo>
                <a:lnTo>
                  <a:pt x="4863" y="273"/>
                </a:lnTo>
                <a:lnTo>
                  <a:pt x="4861" y="290"/>
                </a:lnTo>
                <a:lnTo>
                  <a:pt x="4860" y="309"/>
                </a:lnTo>
                <a:lnTo>
                  <a:pt x="4859" y="328"/>
                </a:lnTo>
                <a:lnTo>
                  <a:pt x="4860" y="346"/>
                </a:lnTo>
                <a:lnTo>
                  <a:pt x="4861" y="362"/>
                </a:lnTo>
                <a:lnTo>
                  <a:pt x="4862" y="380"/>
                </a:lnTo>
                <a:lnTo>
                  <a:pt x="4865" y="395"/>
                </a:lnTo>
                <a:lnTo>
                  <a:pt x="4868" y="412"/>
                </a:lnTo>
                <a:lnTo>
                  <a:pt x="4871" y="427"/>
                </a:lnTo>
                <a:lnTo>
                  <a:pt x="4876" y="441"/>
                </a:lnTo>
                <a:lnTo>
                  <a:pt x="4881" y="457"/>
                </a:lnTo>
                <a:lnTo>
                  <a:pt x="4887" y="470"/>
                </a:lnTo>
                <a:lnTo>
                  <a:pt x="4893" y="484"/>
                </a:lnTo>
                <a:lnTo>
                  <a:pt x="4900" y="497"/>
                </a:lnTo>
                <a:lnTo>
                  <a:pt x="4907" y="509"/>
                </a:lnTo>
                <a:lnTo>
                  <a:pt x="4915" y="522"/>
                </a:lnTo>
                <a:lnTo>
                  <a:pt x="4925" y="534"/>
                </a:lnTo>
                <a:lnTo>
                  <a:pt x="4934" y="544"/>
                </a:lnTo>
                <a:lnTo>
                  <a:pt x="4943" y="555"/>
                </a:lnTo>
                <a:lnTo>
                  <a:pt x="4955" y="565"/>
                </a:lnTo>
                <a:lnTo>
                  <a:pt x="4965" y="574"/>
                </a:lnTo>
                <a:lnTo>
                  <a:pt x="4977" y="583"/>
                </a:lnTo>
                <a:lnTo>
                  <a:pt x="4989" y="592"/>
                </a:lnTo>
                <a:lnTo>
                  <a:pt x="5002" y="599"/>
                </a:lnTo>
                <a:lnTo>
                  <a:pt x="5015" y="606"/>
                </a:lnTo>
                <a:lnTo>
                  <a:pt x="5029" y="612"/>
                </a:lnTo>
                <a:lnTo>
                  <a:pt x="5043" y="618"/>
                </a:lnTo>
                <a:lnTo>
                  <a:pt x="5058" y="623"/>
                </a:lnTo>
                <a:lnTo>
                  <a:pt x="5074" y="628"/>
                </a:lnTo>
                <a:lnTo>
                  <a:pt x="5089" y="632"/>
                </a:lnTo>
                <a:lnTo>
                  <a:pt x="5106" y="635"/>
                </a:lnTo>
                <a:lnTo>
                  <a:pt x="5122" y="637"/>
                </a:lnTo>
                <a:lnTo>
                  <a:pt x="5139" y="639"/>
                </a:lnTo>
                <a:lnTo>
                  <a:pt x="5158" y="640"/>
                </a:lnTo>
                <a:lnTo>
                  <a:pt x="5175" y="641"/>
                </a:lnTo>
                <a:lnTo>
                  <a:pt x="5203" y="640"/>
                </a:lnTo>
                <a:lnTo>
                  <a:pt x="5229" y="638"/>
                </a:lnTo>
                <a:lnTo>
                  <a:pt x="5253" y="635"/>
                </a:lnTo>
                <a:lnTo>
                  <a:pt x="5274" y="632"/>
                </a:lnTo>
                <a:lnTo>
                  <a:pt x="5294" y="628"/>
                </a:lnTo>
                <a:lnTo>
                  <a:pt x="5310" y="622"/>
                </a:lnTo>
                <a:lnTo>
                  <a:pt x="5324" y="617"/>
                </a:lnTo>
                <a:lnTo>
                  <a:pt x="5337" y="612"/>
                </a:lnTo>
                <a:lnTo>
                  <a:pt x="5318" y="523"/>
                </a:lnTo>
                <a:close/>
                <a:moveTo>
                  <a:pt x="4374" y="631"/>
                </a:moveTo>
                <a:lnTo>
                  <a:pt x="4374" y="408"/>
                </a:lnTo>
                <a:lnTo>
                  <a:pt x="4374" y="371"/>
                </a:lnTo>
                <a:lnTo>
                  <a:pt x="4374" y="335"/>
                </a:lnTo>
                <a:lnTo>
                  <a:pt x="4374" y="301"/>
                </a:lnTo>
                <a:lnTo>
                  <a:pt x="4373" y="269"/>
                </a:lnTo>
                <a:lnTo>
                  <a:pt x="4372" y="237"/>
                </a:lnTo>
                <a:lnTo>
                  <a:pt x="4371" y="205"/>
                </a:lnTo>
                <a:lnTo>
                  <a:pt x="4370" y="175"/>
                </a:lnTo>
                <a:lnTo>
                  <a:pt x="4369" y="144"/>
                </a:lnTo>
                <a:lnTo>
                  <a:pt x="4371" y="144"/>
                </a:lnTo>
                <a:lnTo>
                  <a:pt x="4383" y="170"/>
                </a:lnTo>
                <a:lnTo>
                  <a:pt x="4396" y="198"/>
                </a:lnTo>
                <a:lnTo>
                  <a:pt x="4410" y="224"/>
                </a:lnTo>
                <a:lnTo>
                  <a:pt x="4423" y="251"/>
                </a:lnTo>
                <a:lnTo>
                  <a:pt x="4438" y="279"/>
                </a:lnTo>
                <a:lnTo>
                  <a:pt x="4453" y="306"/>
                </a:lnTo>
                <a:lnTo>
                  <a:pt x="4468" y="332"/>
                </a:lnTo>
                <a:lnTo>
                  <a:pt x="4483" y="358"/>
                </a:lnTo>
                <a:lnTo>
                  <a:pt x="4644" y="631"/>
                </a:lnTo>
                <a:lnTo>
                  <a:pt x="4761" y="631"/>
                </a:lnTo>
                <a:lnTo>
                  <a:pt x="4761" y="10"/>
                </a:lnTo>
                <a:lnTo>
                  <a:pt x="4657" y="10"/>
                </a:lnTo>
                <a:lnTo>
                  <a:pt x="4657" y="226"/>
                </a:lnTo>
                <a:lnTo>
                  <a:pt x="4657" y="261"/>
                </a:lnTo>
                <a:lnTo>
                  <a:pt x="4658" y="295"/>
                </a:lnTo>
                <a:lnTo>
                  <a:pt x="4658" y="328"/>
                </a:lnTo>
                <a:lnTo>
                  <a:pt x="4659" y="360"/>
                </a:lnTo>
                <a:lnTo>
                  <a:pt x="4661" y="391"/>
                </a:lnTo>
                <a:lnTo>
                  <a:pt x="4662" y="422"/>
                </a:lnTo>
                <a:lnTo>
                  <a:pt x="4665" y="453"/>
                </a:lnTo>
                <a:lnTo>
                  <a:pt x="4667" y="484"/>
                </a:lnTo>
                <a:lnTo>
                  <a:pt x="4665" y="485"/>
                </a:lnTo>
                <a:lnTo>
                  <a:pt x="4653" y="459"/>
                </a:lnTo>
                <a:lnTo>
                  <a:pt x="4642" y="433"/>
                </a:lnTo>
                <a:lnTo>
                  <a:pt x="4630" y="407"/>
                </a:lnTo>
                <a:lnTo>
                  <a:pt x="4616" y="381"/>
                </a:lnTo>
                <a:lnTo>
                  <a:pt x="4603" y="355"/>
                </a:lnTo>
                <a:lnTo>
                  <a:pt x="4589" y="328"/>
                </a:lnTo>
                <a:lnTo>
                  <a:pt x="4574" y="302"/>
                </a:lnTo>
                <a:lnTo>
                  <a:pt x="4559" y="277"/>
                </a:lnTo>
                <a:lnTo>
                  <a:pt x="4399" y="10"/>
                </a:lnTo>
                <a:lnTo>
                  <a:pt x="4270" y="10"/>
                </a:lnTo>
                <a:lnTo>
                  <a:pt x="4270" y="631"/>
                </a:lnTo>
                <a:lnTo>
                  <a:pt x="4374" y="631"/>
                </a:lnTo>
                <a:close/>
                <a:moveTo>
                  <a:pt x="3827" y="369"/>
                </a:moveTo>
                <a:lnTo>
                  <a:pt x="3876" y="216"/>
                </a:lnTo>
                <a:lnTo>
                  <a:pt x="3884" y="187"/>
                </a:lnTo>
                <a:lnTo>
                  <a:pt x="3891" y="158"/>
                </a:lnTo>
                <a:lnTo>
                  <a:pt x="3898" y="129"/>
                </a:lnTo>
                <a:lnTo>
                  <a:pt x="3905" y="100"/>
                </a:lnTo>
                <a:lnTo>
                  <a:pt x="3908" y="100"/>
                </a:lnTo>
                <a:lnTo>
                  <a:pt x="3915" y="128"/>
                </a:lnTo>
                <a:lnTo>
                  <a:pt x="3922" y="157"/>
                </a:lnTo>
                <a:lnTo>
                  <a:pt x="3930" y="187"/>
                </a:lnTo>
                <a:lnTo>
                  <a:pt x="3938" y="217"/>
                </a:lnTo>
                <a:lnTo>
                  <a:pt x="3988" y="369"/>
                </a:lnTo>
                <a:lnTo>
                  <a:pt x="3827" y="369"/>
                </a:lnTo>
                <a:close/>
                <a:moveTo>
                  <a:pt x="4006" y="456"/>
                </a:moveTo>
                <a:lnTo>
                  <a:pt x="4063" y="631"/>
                </a:lnTo>
                <a:lnTo>
                  <a:pt x="4184" y="631"/>
                </a:lnTo>
                <a:lnTo>
                  <a:pt x="3983" y="10"/>
                </a:lnTo>
                <a:lnTo>
                  <a:pt x="3839" y="10"/>
                </a:lnTo>
                <a:lnTo>
                  <a:pt x="3639" y="631"/>
                </a:lnTo>
                <a:lnTo>
                  <a:pt x="3756" y="631"/>
                </a:lnTo>
                <a:lnTo>
                  <a:pt x="3809" y="456"/>
                </a:lnTo>
                <a:lnTo>
                  <a:pt x="4006" y="456"/>
                </a:lnTo>
                <a:close/>
                <a:moveTo>
                  <a:pt x="3389" y="631"/>
                </a:moveTo>
                <a:lnTo>
                  <a:pt x="3502" y="631"/>
                </a:lnTo>
                <a:lnTo>
                  <a:pt x="3502" y="105"/>
                </a:lnTo>
                <a:lnTo>
                  <a:pt x="3680" y="105"/>
                </a:lnTo>
                <a:lnTo>
                  <a:pt x="3680" y="10"/>
                </a:lnTo>
                <a:lnTo>
                  <a:pt x="3211" y="10"/>
                </a:lnTo>
                <a:lnTo>
                  <a:pt x="3211" y="105"/>
                </a:lnTo>
                <a:lnTo>
                  <a:pt x="3389" y="105"/>
                </a:lnTo>
                <a:lnTo>
                  <a:pt x="3389" y="631"/>
                </a:lnTo>
                <a:close/>
                <a:moveTo>
                  <a:pt x="2906" y="631"/>
                </a:moveTo>
                <a:lnTo>
                  <a:pt x="3275" y="631"/>
                </a:lnTo>
                <a:lnTo>
                  <a:pt x="3275" y="536"/>
                </a:lnTo>
                <a:lnTo>
                  <a:pt x="3020" y="536"/>
                </a:lnTo>
                <a:lnTo>
                  <a:pt x="3020" y="10"/>
                </a:lnTo>
                <a:lnTo>
                  <a:pt x="2906" y="10"/>
                </a:lnTo>
                <a:lnTo>
                  <a:pt x="2906" y="631"/>
                </a:lnTo>
                <a:close/>
                <a:moveTo>
                  <a:pt x="2293" y="10"/>
                </a:moveTo>
                <a:lnTo>
                  <a:pt x="2293" y="365"/>
                </a:lnTo>
                <a:lnTo>
                  <a:pt x="2293" y="383"/>
                </a:lnTo>
                <a:lnTo>
                  <a:pt x="2294" y="400"/>
                </a:lnTo>
                <a:lnTo>
                  <a:pt x="2295" y="417"/>
                </a:lnTo>
                <a:lnTo>
                  <a:pt x="2297" y="433"/>
                </a:lnTo>
                <a:lnTo>
                  <a:pt x="2299" y="449"/>
                </a:lnTo>
                <a:lnTo>
                  <a:pt x="2303" y="463"/>
                </a:lnTo>
                <a:lnTo>
                  <a:pt x="2306" y="477"/>
                </a:lnTo>
                <a:lnTo>
                  <a:pt x="2310" y="491"/>
                </a:lnTo>
                <a:lnTo>
                  <a:pt x="2314" y="503"/>
                </a:lnTo>
                <a:lnTo>
                  <a:pt x="2319" y="515"/>
                </a:lnTo>
                <a:lnTo>
                  <a:pt x="2324" y="528"/>
                </a:lnTo>
                <a:lnTo>
                  <a:pt x="2330" y="538"/>
                </a:lnTo>
                <a:lnTo>
                  <a:pt x="2336" y="548"/>
                </a:lnTo>
                <a:lnTo>
                  <a:pt x="2343" y="559"/>
                </a:lnTo>
                <a:lnTo>
                  <a:pt x="2350" y="568"/>
                </a:lnTo>
                <a:lnTo>
                  <a:pt x="2357" y="576"/>
                </a:lnTo>
                <a:lnTo>
                  <a:pt x="2365" y="584"/>
                </a:lnTo>
                <a:lnTo>
                  <a:pt x="2373" y="592"/>
                </a:lnTo>
                <a:lnTo>
                  <a:pt x="2383" y="599"/>
                </a:lnTo>
                <a:lnTo>
                  <a:pt x="2392" y="605"/>
                </a:lnTo>
                <a:lnTo>
                  <a:pt x="2401" y="611"/>
                </a:lnTo>
                <a:lnTo>
                  <a:pt x="2411" y="616"/>
                </a:lnTo>
                <a:lnTo>
                  <a:pt x="2422" y="621"/>
                </a:lnTo>
                <a:lnTo>
                  <a:pt x="2432" y="625"/>
                </a:lnTo>
                <a:lnTo>
                  <a:pt x="2443" y="629"/>
                </a:lnTo>
                <a:lnTo>
                  <a:pt x="2455" y="633"/>
                </a:lnTo>
                <a:lnTo>
                  <a:pt x="2466" y="635"/>
                </a:lnTo>
                <a:lnTo>
                  <a:pt x="2478" y="637"/>
                </a:lnTo>
                <a:lnTo>
                  <a:pt x="2503" y="640"/>
                </a:lnTo>
                <a:lnTo>
                  <a:pt x="2530" y="641"/>
                </a:lnTo>
                <a:lnTo>
                  <a:pt x="2543" y="641"/>
                </a:lnTo>
                <a:lnTo>
                  <a:pt x="2556" y="640"/>
                </a:lnTo>
                <a:lnTo>
                  <a:pt x="2570" y="639"/>
                </a:lnTo>
                <a:lnTo>
                  <a:pt x="2583" y="637"/>
                </a:lnTo>
                <a:lnTo>
                  <a:pt x="2595" y="635"/>
                </a:lnTo>
                <a:lnTo>
                  <a:pt x="2608" y="632"/>
                </a:lnTo>
                <a:lnTo>
                  <a:pt x="2619" y="629"/>
                </a:lnTo>
                <a:lnTo>
                  <a:pt x="2631" y="624"/>
                </a:lnTo>
                <a:lnTo>
                  <a:pt x="2643" y="620"/>
                </a:lnTo>
                <a:lnTo>
                  <a:pt x="2653" y="615"/>
                </a:lnTo>
                <a:lnTo>
                  <a:pt x="2663" y="610"/>
                </a:lnTo>
                <a:lnTo>
                  <a:pt x="2673" y="604"/>
                </a:lnTo>
                <a:lnTo>
                  <a:pt x="2683" y="598"/>
                </a:lnTo>
                <a:lnTo>
                  <a:pt x="2692" y="591"/>
                </a:lnTo>
                <a:lnTo>
                  <a:pt x="2701" y="582"/>
                </a:lnTo>
                <a:lnTo>
                  <a:pt x="2709" y="574"/>
                </a:lnTo>
                <a:lnTo>
                  <a:pt x="2718" y="566"/>
                </a:lnTo>
                <a:lnTo>
                  <a:pt x="2725" y="557"/>
                </a:lnTo>
                <a:lnTo>
                  <a:pt x="2732" y="546"/>
                </a:lnTo>
                <a:lnTo>
                  <a:pt x="2738" y="536"/>
                </a:lnTo>
                <a:lnTo>
                  <a:pt x="2744" y="525"/>
                </a:lnTo>
                <a:lnTo>
                  <a:pt x="2750" y="513"/>
                </a:lnTo>
                <a:lnTo>
                  <a:pt x="2755" y="501"/>
                </a:lnTo>
                <a:lnTo>
                  <a:pt x="2760" y="489"/>
                </a:lnTo>
                <a:lnTo>
                  <a:pt x="2764" y="475"/>
                </a:lnTo>
                <a:lnTo>
                  <a:pt x="2767" y="461"/>
                </a:lnTo>
                <a:lnTo>
                  <a:pt x="2770" y="446"/>
                </a:lnTo>
                <a:lnTo>
                  <a:pt x="2772" y="431"/>
                </a:lnTo>
                <a:lnTo>
                  <a:pt x="2774" y="416"/>
                </a:lnTo>
                <a:lnTo>
                  <a:pt x="2776" y="399"/>
                </a:lnTo>
                <a:lnTo>
                  <a:pt x="2777" y="383"/>
                </a:lnTo>
                <a:lnTo>
                  <a:pt x="2777" y="364"/>
                </a:lnTo>
                <a:lnTo>
                  <a:pt x="2777" y="10"/>
                </a:lnTo>
                <a:lnTo>
                  <a:pt x="2664" y="10"/>
                </a:lnTo>
                <a:lnTo>
                  <a:pt x="2664" y="372"/>
                </a:lnTo>
                <a:lnTo>
                  <a:pt x="2663" y="394"/>
                </a:lnTo>
                <a:lnTo>
                  <a:pt x="2661" y="415"/>
                </a:lnTo>
                <a:lnTo>
                  <a:pt x="2659" y="433"/>
                </a:lnTo>
                <a:lnTo>
                  <a:pt x="2655" y="451"/>
                </a:lnTo>
                <a:lnTo>
                  <a:pt x="2650" y="467"/>
                </a:lnTo>
                <a:lnTo>
                  <a:pt x="2644" y="481"/>
                </a:lnTo>
                <a:lnTo>
                  <a:pt x="2638" y="495"/>
                </a:lnTo>
                <a:lnTo>
                  <a:pt x="2629" y="506"/>
                </a:lnTo>
                <a:lnTo>
                  <a:pt x="2620" y="516"/>
                </a:lnTo>
                <a:lnTo>
                  <a:pt x="2611" y="526"/>
                </a:lnTo>
                <a:lnTo>
                  <a:pt x="2600" y="533"/>
                </a:lnTo>
                <a:lnTo>
                  <a:pt x="2588" y="539"/>
                </a:lnTo>
                <a:lnTo>
                  <a:pt x="2576" y="544"/>
                </a:lnTo>
                <a:lnTo>
                  <a:pt x="2563" y="547"/>
                </a:lnTo>
                <a:lnTo>
                  <a:pt x="2548" y="549"/>
                </a:lnTo>
                <a:lnTo>
                  <a:pt x="2534" y="549"/>
                </a:lnTo>
                <a:lnTo>
                  <a:pt x="2519" y="549"/>
                </a:lnTo>
                <a:lnTo>
                  <a:pt x="2506" y="547"/>
                </a:lnTo>
                <a:lnTo>
                  <a:pt x="2493" y="543"/>
                </a:lnTo>
                <a:lnTo>
                  <a:pt x="2481" y="539"/>
                </a:lnTo>
                <a:lnTo>
                  <a:pt x="2470" y="533"/>
                </a:lnTo>
                <a:lnTo>
                  <a:pt x="2460" y="526"/>
                </a:lnTo>
                <a:lnTo>
                  <a:pt x="2449" y="516"/>
                </a:lnTo>
                <a:lnTo>
                  <a:pt x="2441" y="506"/>
                </a:lnTo>
                <a:lnTo>
                  <a:pt x="2433" y="495"/>
                </a:lnTo>
                <a:lnTo>
                  <a:pt x="2426" y="481"/>
                </a:lnTo>
                <a:lnTo>
                  <a:pt x="2421" y="467"/>
                </a:lnTo>
                <a:lnTo>
                  <a:pt x="2416" y="451"/>
                </a:lnTo>
                <a:lnTo>
                  <a:pt x="2411" y="433"/>
                </a:lnTo>
                <a:lnTo>
                  <a:pt x="2408" y="415"/>
                </a:lnTo>
                <a:lnTo>
                  <a:pt x="2406" y="394"/>
                </a:lnTo>
                <a:lnTo>
                  <a:pt x="2406" y="372"/>
                </a:lnTo>
                <a:lnTo>
                  <a:pt x="2406" y="10"/>
                </a:lnTo>
                <a:lnTo>
                  <a:pt x="2293" y="10"/>
                </a:lnTo>
                <a:close/>
                <a:moveTo>
                  <a:pt x="1789" y="601"/>
                </a:moveTo>
                <a:lnTo>
                  <a:pt x="1803" y="609"/>
                </a:lnTo>
                <a:lnTo>
                  <a:pt x="1821" y="616"/>
                </a:lnTo>
                <a:lnTo>
                  <a:pt x="1840" y="622"/>
                </a:lnTo>
                <a:lnTo>
                  <a:pt x="1861" y="629"/>
                </a:lnTo>
                <a:lnTo>
                  <a:pt x="1883" y="634"/>
                </a:lnTo>
                <a:lnTo>
                  <a:pt x="1908" y="637"/>
                </a:lnTo>
                <a:lnTo>
                  <a:pt x="1932" y="640"/>
                </a:lnTo>
                <a:lnTo>
                  <a:pt x="1956" y="641"/>
                </a:lnTo>
                <a:lnTo>
                  <a:pt x="1986" y="640"/>
                </a:lnTo>
                <a:lnTo>
                  <a:pt x="2013" y="637"/>
                </a:lnTo>
                <a:lnTo>
                  <a:pt x="2025" y="635"/>
                </a:lnTo>
                <a:lnTo>
                  <a:pt x="2037" y="632"/>
                </a:lnTo>
                <a:lnTo>
                  <a:pt x="2050" y="629"/>
                </a:lnTo>
                <a:lnTo>
                  <a:pt x="2061" y="625"/>
                </a:lnTo>
                <a:lnTo>
                  <a:pt x="2071" y="621"/>
                </a:lnTo>
                <a:lnTo>
                  <a:pt x="2082" y="617"/>
                </a:lnTo>
                <a:lnTo>
                  <a:pt x="2092" y="613"/>
                </a:lnTo>
                <a:lnTo>
                  <a:pt x="2101" y="608"/>
                </a:lnTo>
                <a:lnTo>
                  <a:pt x="2110" y="603"/>
                </a:lnTo>
                <a:lnTo>
                  <a:pt x="2119" y="597"/>
                </a:lnTo>
                <a:lnTo>
                  <a:pt x="2127" y="591"/>
                </a:lnTo>
                <a:lnTo>
                  <a:pt x="2134" y="584"/>
                </a:lnTo>
                <a:lnTo>
                  <a:pt x="2141" y="578"/>
                </a:lnTo>
                <a:lnTo>
                  <a:pt x="2147" y="571"/>
                </a:lnTo>
                <a:lnTo>
                  <a:pt x="2154" y="564"/>
                </a:lnTo>
                <a:lnTo>
                  <a:pt x="2160" y="557"/>
                </a:lnTo>
                <a:lnTo>
                  <a:pt x="2170" y="541"/>
                </a:lnTo>
                <a:lnTo>
                  <a:pt x="2177" y="526"/>
                </a:lnTo>
                <a:lnTo>
                  <a:pt x="2183" y="508"/>
                </a:lnTo>
                <a:lnTo>
                  <a:pt x="2189" y="491"/>
                </a:lnTo>
                <a:lnTo>
                  <a:pt x="2191" y="472"/>
                </a:lnTo>
                <a:lnTo>
                  <a:pt x="2192" y="454"/>
                </a:lnTo>
                <a:lnTo>
                  <a:pt x="2192" y="437"/>
                </a:lnTo>
                <a:lnTo>
                  <a:pt x="2190" y="422"/>
                </a:lnTo>
                <a:lnTo>
                  <a:pt x="2186" y="407"/>
                </a:lnTo>
                <a:lnTo>
                  <a:pt x="2182" y="393"/>
                </a:lnTo>
                <a:lnTo>
                  <a:pt x="2176" y="380"/>
                </a:lnTo>
                <a:lnTo>
                  <a:pt x="2170" y="367"/>
                </a:lnTo>
                <a:lnTo>
                  <a:pt x="2162" y="355"/>
                </a:lnTo>
                <a:lnTo>
                  <a:pt x="2153" y="344"/>
                </a:lnTo>
                <a:lnTo>
                  <a:pt x="2142" y="332"/>
                </a:lnTo>
                <a:lnTo>
                  <a:pt x="2130" y="322"/>
                </a:lnTo>
                <a:lnTo>
                  <a:pt x="2117" y="313"/>
                </a:lnTo>
                <a:lnTo>
                  <a:pt x="2102" y="303"/>
                </a:lnTo>
                <a:lnTo>
                  <a:pt x="2087" y="294"/>
                </a:lnTo>
                <a:lnTo>
                  <a:pt x="2070" y="286"/>
                </a:lnTo>
                <a:lnTo>
                  <a:pt x="2052" y="278"/>
                </a:lnTo>
                <a:lnTo>
                  <a:pt x="2032" y="270"/>
                </a:lnTo>
                <a:lnTo>
                  <a:pt x="2004" y="258"/>
                </a:lnTo>
                <a:lnTo>
                  <a:pt x="1979" y="247"/>
                </a:lnTo>
                <a:lnTo>
                  <a:pt x="1969" y="242"/>
                </a:lnTo>
                <a:lnTo>
                  <a:pt x="1958" y="236"/>
                </a:lnTo>
                <a:lnTo>
                  <a:pt x="1950" y="230"/>
                </a:lnTo>
                <a:lnTo>
                  <a:pt x="1942" y="224"/>
                </a:lnTo>
                <a:lnTo>
                  <a:pt x="1936" y="219"/>
                </a:lnTo>
                <a:lnTo>
                  <a:pt x="1930" y="213"/>
                </a:lnTo>
                <a:lnTo>
                  <a:pt x="1924" y="206"/>
                </a:lnTo>
                <a:lnTo>
                  <a:pt x="1920" y="200"/>
                </a:lnTo>
                <a:lnTo>
                  <a:pt x="1917" y="192"/>
                </a:lnTo>
                <a:lnTo>
                  <a:pt x="1915" y="184"/>
                </a:lnTo>
                <a:lnTo>
                  <a:pt x="1914" y="177"/>
                </a:lnTo>
                <a:lnTo>
                  <a:pt x="1914" y="168"/>
                </a:lnTo>
                <a:lnTo>
                  <a:pt x="1914" y="162"/>
                </a:lnTo>
                <a:lnTo>
                  <a:pt x="1915" y="154"/>
                </a:lnTo>
                <a:lnTo>
                  <a:pt x="1917" y="147"/>
                </a:lnTo>
                <a:lnTo>
                  <a:pt x="1919" y="141"/>
                </a:lnTo>
                <a:lnTo>
                  <a:pt x="1923" y="135"/>
                </a:lnTo>
                <a:lnTo>
                  <a:pt x="1928" y="129"/>
                </a:lnTo>
                <a:lnTo>
                  <a:pt x="1933" y="122"/>
                </a:lnTo>
                <a:lnTo>
                  <a:pt x="1938" y="117"/>
                </a:lnTo>
                <a:lnTo>
                  <a:pt x="1945" y="112"/>
                </a:lnTo>
                <a:lnTo>
                  <a:pt x="1952" y="107"/>
                </a:lnTo>
                <a:lnTo>
                  <a:pt x="1960" y="103"/>
                </a:lnTo>
                <a:lnTo>
                  <a:pt x="1970" y="100"/>
                </a:lnTo>
                <a:lnTo>
                  <a:pt x="1980" y="97"/>
                </a:lnTo>
                <a:lnTo>
                  <a:pt x="1991" y="95"/>
                </a:lnTo>
                <a:lnTo>
                  <a:pt x="2004" y="94"/>
                </a:lnTo>
                <a:lnTo>
                  <a:pt x="2016" y="94"/>
                </a:lnTo>
                <a:lnTo>
                  <a:pt x="2037" y="94"/>
                </a:lnTo>
                <a:lnTo>
                  <a:pt x="2057" y="96"/>
                </a:lnTo>
                <a:lnTo>
                  <a:pt x="2075" y="100"/>
                </a:lnTo>
                <a:lnTo>
                  <a:pt x="2092" y="104"/>
                </a:lnTo>
                <a:lnTo>
                  <a:pt x="2106" y="108"/>
                </a:lnTo>
                <a:lnTo>
                  <a:pt x="2120" y="113"/>
                </a:lnTo>
                <a:lnTo>
                  <a:pt x="2131" y="118"/>
                </a:lnTo>
                <a:lnTo>
                  <a:pt x="2140" y="122"/>
                </a:lnTo>
                <a:lnTo>
                  <a:pt x="2167" y="31"/>
                </a:lnTo>
                <a:lnTo>
                  <a:pt x="2155" y="25"/>
                </a:lnTo>
                <a:lnTo>
                  <a:pt x="2139" y="20"/>
                </a:lnTo>
                <a:lnTo>
                  <a:pt x="2124" y="14"/>
                </a:lnTo>
                <a:lnTo>
                  <a:pt x="2106" y="9"/>
                </a:lnTo>
                <a:lnTo>
                  <a:pt x="2087" y="6"/>
                </a:lnTo>
                <a:lnTo>
                  <a:pt x="2065" y="3"/>
                </a:lnTo>
                <a:lnTo>
                  <a:pt x="2043" y="1"/>
                </a:lnTo>
                <a:lnTo>
                  <a:pt x="2019" y="0"/>
                </a:lnTo>
                <a:lnTo>
                  <a:pt x="1994" y="1"/>
                </a:lnTo>
                <a:lnTo>
                  <a:pt x="1971" y="4"/>
                </a:lnTo>
                <a:lnTo>
                  <a:pt x="1948" y="8"/>
                </a:lnTo>
                <a:lnTo>
                  <a:pt x="1928" y="14"/>
                </a:lnTo>
                <a:lnTo>
                  <a:pt x="1908" y="22"/>
                </a:lnTo>
                <a:lnTo>
                  <a:pt x="1890" y="30"/>
                </a:lnTo>
                <a:lnTo>
                  <a:pt x="1873" y="40"/>
                </a:lnTo>
                <a:lnTo>
                  <a:pt x="1859" y="51"/>
                </a:lnTo>
                <a:lnTo>
                  <a:pt x="1845" y="64"/>
                </a:lnTo>
                <a:lnTo>
                  <a:pt x="1833" y="77"/>
                </a:lnTo>
                <a:lnTo>
                  <a:pt x="1823" y="93"/>
                </a:lnTo>
                <a:lnTo>
                  <a:pt x="1815" y="108"/>
                </a:lnTo>
                <a:lnTo>
                  <a:pt x="1808" y="124"/>
                </a:lnTo>
                <a:lnTo>
                  <a:pt x="1803" y="142"/>
                </a:lnTo>
                <a:lnTo>
                  <a:pt x="1800" y="159"/>
                </a:lnTo>
                <a:lnTo>
                  <a:pt x="1799" y="179"/>
                </a:lnTo>
                <a:lnTo>
                  <a:pt x="1800" y="194"/>
                </a:lnTo>
                <a:lnTo>
                  <a:pt x="1802" y="211"/>
                </a:lnTo>
                <a:lnTo>
                  <a:pt x="1806" y="225"/>
                </a:lnTo>
                <a:lnTo>
                  <a:pt x="1811" y="240"/>
                </a:lnTo>
                <a:lnTo>
                  <a:pt x="1818" y="253"/>
                </a:lnTo>
                <a:lnTo>
                  <a:pt x="1825" y="265"/>
                </a:lnTo>
                <a:lnTo>
                  <a:pt x="1834" y="277"/>
                </a:lnTo>
                <a:lnTo>
                  <a:pt x="1844" y="288"/>
                </a:lnTo>
                <a:lnTo>
                  <a:pt x="1857" y="299"/>
                </a:lnTo>
                <a:lnTo>
                  <a:pt x="1869" y="310"/>
                </a:lnTo>
                <a:lnTo>
                  <a:pt x="1882" y="319"/>
                </a:lnTo>
                <a:lnTo>
                  <a:pt x="1898" y="328"/>
                </a:lnTo>
                <a:lnTo>
                  <a:pt x="1913" y="336"/>
                </a:lnTo>
                <a:lnTo>
                  <a:pt x="1931" y="345"/>
                </a:lnTo>
                <a:lnTo>
                  <a:pt x="1948" y="352"/>
                </a:lnTo>
                <a:lnTo>
                  <a:pt x="1967" y="359"/>
                </a:lnTo>
                <a:lnTo>
                  <a:pt x="1994" y="369"/>
                </a:lnTo>
                <a:lnTo>
                  <a:pt x="2017" y="381"/>
                </a:lnTo>
                <a:lnTo>
                  <a:pt x="2027" y="386"/>
                </a:lnTo>
                <a:lnTo>
                  <a:pt x="2036" y="392"/>
                </a:lnTo>
                <a:lnTo>
                  <a:pt x="2044" y="397"/>
                </a:lnTo>
                <a:lnTo>
                  <a:pt x="2051" y="403"/>
                </a:lnTo>
                <a:lnTo>
                  <a:pt x="2057" y="409"/>
                </a:lnTo>
                <a:lnTo>
                  <a:pt x="2062" y="417"/>
                </a:lnTo>
                <a:lnTo>
                  <a:pt x="2067" y="423"/>
                </a:lnTo>
                <a:lnTo>
                  <a:pt x="2070" y="430"/>
                </a:lnTo>
                <a:lnTo>
                  <a:pt x="2073" y="437"/>
                </a:lnTo>
                <a:lnTo>
                  <a:pt x="2075" y="445"/>
                </a:lnTo>
                <a:lnTo>
                  <a:pt x="2077" y="454"/>
                </a:lnTo>
                <a:lnTo>
                  <a:pt x="2077" y="462"/>
                </a:lnTo>
                <a:lnTo>
                  <a:pt x="2077" y="471"/>
                </a:lnTo>
                <a:lnTo>
                  <a:pt x="2074" y="480"/>
                </a:lnTo>
                <a:lnTo>
                  <a:pt x="2072" y="489"/>
                </a:lnTo>
                <a:lnTo>
                  <a:pt x="2069" y="497"/>
                </a:lnTo>
                <a:lnTo>
                  <a:pt x="2065" y="504"/>
                </a:lnTo>
                <a:lnTo>
                  <a:pt x="2060" y="511"/>
                </a:lnTo>
                <a:lnTo>
                  <a:pt x="2054" y="517"/>
                </a:lnTo>
                <a:lnTo>
                  <a:pt x="2048" y="524"/>
                </a:lnTo>
                <a:lnTo>
                  <a:pt x="2040" y="529"/>
                </a:lnTo>
                <a:lnTo>
                  <a:pt x="2031" y="533"/>
                </a:lnTo>
                <a:lnTo>
                  <a:pt x="2022" y="537"/>
                </a:lnTo>
                <a:lnTo>
                  <a:pt x="2012" y="540"/>
                </a:lnTo>
                <a:lnTo>
                  <a:pt x="2002" y="543"/>
                </a:lnTo>
                <a:lnTo>
                  <a:pt x="1989" y="545"/>
                </a:lnTo>
                <a:lnTo>
                  <a:pt x="1977" y="546"/>
                </a:lnTo>
                <a:lnTo>
                  <a:pt x="1965" y="546"/>
                </a:lnTo>
                <a:lnTo>
                  <a:pt x="1943" y="546"/>
                </a:lnTo>
                <a:lnTo>
                  <a:pt x="1921" y="543"/>
                </a:lnTo>
                <a:lnTo>
                  <a:pt x="1901" y="540"/>
                </a:lnTo>
                <a:lnTo>
                  <a:pt x="1881" y="535"/>
                </a:lnTo>
                <a:lnTo>
                  <a:pt x="1863" y="529"/>
                </a:lnTo>
                <a:lnTo>
                  <a:pt x="1845" y="523"/>
                </a:lnTo>
                <a:lnTo>
                  <a:pt x="1829" y="514"/>
                </a:lnTo>
                <a:lnTo>
                  <a:pt x="1815" y="507"/>
                </a:lnTo>
                <a:lnTo>
                  <a:pt x="1789" y="601"/>
                </a:lnTo>
                <a:close/>
                <a:moveTo>
                  <a:pt x="1300" y="631"/>
                </a:moveTo>
                <a:lnTo>
                  <a:pt x="1300" y="408"/>
                </a:lnTo>
                <a:lnTo>
                  <a:pt x="1300" y="371"/>
                </a:lnTo>
                <a:lnTo>
                  <a:pt x="1299" y="335"/>
                </a:lnTo>
                <a:lnTo>
                  <a:pt x="1299" y="301"/>
                </a:lnTo>
                <a:lnTo>
                  <a:pt x="1298" y="269"/>
                </a:lnTo>
                <a:lnTo>
                  <a:pt x="1298" y="237"/>
                </a:lnTo>
                <a:lnTo>
                  <a:pt x="1297" y="205"/>
                </a:lnTo>
                <a:lnTo>
                  <a:pt x="1295" y="175"/>
                </a:lnTo>
                <a:lnTo>
                  <a:pt x="1294" y="144"/>
                </a:lnTo>
                <a:lnTo>
                  <a:pt x="1297" y="144"/>
                </a:lnTo>
                <a:lnTo>
                  <a:pt x="1308" y="170"/>
                </a:lnTo>
                <a:lnTo>
                  <a:pt x="1321" y="198"/>
                </a:lnTo>
                <a:lnTo>
                  <a:pt x="1335" y="224"/>
                </a:lnTo>
                <a:lnTo>
                  <a:pt x="1348" y="251"/>
                </a:lnTo>
                <a:lnTo>
                  <a:pt x="1362" y="279"/>
                </a:lnTo>
                <a:lnTo>
                  <a:pt x="1378" y="306"/>
                </a:lnTo>
                <a:lnTo>
                  <a:pt x="1392" y="332"/>
                </a:lnTo>
                <a:lnTo>
                  <a:pt x="1408" y="358"/>
                </a:lnTo>
                <a:lnTo>
                  <a:pt x="1569" y="631"/>
                </a:lnTo>
                <a:lnTo>
                  <a:pt x="1686" y="631"/>
                </a:lnTo>
                <a:lnTo>
                  <a:pt x="1686" y="10"/>
                </a:lnTo>
                <a:lnTo>
                  <a:pt x="1582" y="10"/>
                </a:lnTo>
                <a:lnTo>
                  <a:pt x="1582" y="226"/>
                </a:lnTo>
                <a:lnTo>
                  <a:pt x="1582" y="261"/>
                </a:lnTo>
                <a:lnTo>
                  <a:pt x="1582" y="295"/>
                </a:lnTo>
                <a:lnTo>
                  <a:pt x="1583" y="328"/>
                </a:lnTo>
                <a:lnTo>
                  <a:pt x="1584" y="360"/>
                </a:lnTo>
                <a:lnTo>
                  <a:pt x="1585" y="391"/>
                </a:lnTo>
                <a:lnTo>
                  <a:pt x="1587" y="422"/>
                </a:lnTo>
                <a:lnTo>
                  <a:pt x="1589" y="453"/>
                </a:lnTo>
                <a:lnTo>
                  <a:pt x="1592" y="484"/>
                </a:lnTo>
                <a:lnTo>
                  <a:pt x="1589" y="485"/>
                </a:lnTo>
                <a:lnTo>
                  <a:pt x="1578" y="459"/>
                </a:lnTo>
                <a:lnTo>
                  <a:pt x="1567" y="433"/>
                </a:lnTo>
                <a:lnTo>
                  <a:pt x="1555" y="407"/>
                </a:lnTo>
                <a:lnTo>
                  <a:pt x="1541" y="381"/>
                </a:lnTo>
                <a:lnTo>
                  <a:pt x="1528" y="355"/>
                </a:lnTo>
                <a:lnTo>
                  <a:pt x="1513" y="328"/>
                </a:lnTo>
                <a:lnTo>
                  <a:pt x="1499" y="302"/>
                </a:lnTo>
                <a:lnTo>
                  <a:pt x="1484" y="277"/>
                </a:lnTo>
                <a:lnTo>
                  <a:pt x="1324" y="10"/>
                </a:lnTo>
                <a:lnTo>
                  <a:pt x="1195" y="10"/>
                </a:lnTo>
                <a:lnTo>
                  <a:pt x="1195" y="631"/>
                </a:lnTo>
                <a:lnTo>
                  <a:pt x="1300" y="631"/>
                </a:lnTo>
                <a:close/>
                <a:moveTo>
                  <a:pt x="804" y="550"/>
                </a:moveTo>
                <a:lnTo>
                  <a:pt x="795" y="549"/>
                </a:lnTo>
                <a:lnTo>
                  <a:pt x="785" y="549"/>
                </a:lnTo>
                <a:lnTo>
                  <a:pt x="776" y="547"/>
                </a:lnTo>
                <a:lnTo>
                  <a:pt x="766" y="545"/>
                </a:lnTo>
                <a:lnTo>
                  <a:pt x="757" y="543"/>
                </a:lnTo>
                <a:lnTo>
                  <a:pt x="749" y="540"/>
                </a:lnTo>
                <a:lnTo>
                  <a:pt x="741" y="536"/>
                </a:lnTo>
                <a:lnTo>
                  <a:pt x="733" y="532"/>
                </a:lnTo>
                <a:lnTo>
                  <a:pt x="724" y="527"/>
                </a:lnTo>
                <a:lnTo>
                  <a:pt x="717" y="523"/>
                </a:lnTo>
                <a:lnTo>
                  <a:pt x="710" y="516"/>
                </a:lnTo>
                <a:lnTo>
                  <a:pt x="703" y="510"/>
                </a:lnTo>
                <a:lnTo>
                  <a:pt x="690" y="497"/>
                </a:lnTo>
                <a:lnTo>
                  <a:pt x="679" y="482"/>
                </a:lnTo>
                <a:lnTo>
                  <a:pt x="668" y="466"/>
                </a:lnTo>
                <a:lnTo>
                  <a:pt x="660" y="449"/>
                </a:lnTo>
                <a:lnTo>
                  <a:pt x="651" y="430"/>
                </a:lnTo>
                <a:lnTo>
                  <a:pt x="645" y="410"/>
                </a:lnTo>
                <a:lnTo>
                  <a:pt x="640" y="389"/>
                </a:lnTo>
                <a:lnTo>
                  <a:pt x="637" y="367"/>
                </a:lnTo>
                <a:lnTo>
                  <a:pt x="634" y="346"/>
                </a:lnTo>
                <a:lnTo>
                  <a:pt x="634" y="322"/>
                </a:lnTo>
                <a:lnTo>
                  <a:pt x="634" y="299"/>
                </a:lnTo>
                <a:lnTo>
                  <a:pt x="636" y="277"/>
                </a:lnTo>
                <a:lnTo>
                  <a:pt x="640" y="255"/>
                </a:lnTo>
                <a:lnTo>
                  <a:pt x="645" y="235"/>
                </a:lnTo>
                <a:lnTo>
                  <a:pt x="651" y="214"/>
                </a:lnTo>
                <a:lnTo>
                  <a:pt x="659" y="194"/>
                </a:lnTo>
                <a:lnTo>
                  <a:pt x="668" y="177"/>
                </a:lnTo>
                <a:lnTo>
                  <a:pt x="677" y="160"/>
                </a:lnTo>
                <a:lnTo>
                  <a:pt x="689" y="145"/>
                </a:lnTo>
                <a:lnTo>
                  <a:pt x="702" y="132"/>
                </a:lnTo>
                <a:lnTo>
                  <a:pt x="709" y="126"/>
                </a:lnTo>
                <a:lnTo>
                  <a:pt x="716" y="119"/>
                </a:lnTo>
                <a:lnTo>
                  <a:pt x="723" y="114"/>
                </a:lnTo>
                <a:lnTo>
                  <a:pt x="732" y="109"/>
                </a:lnTo>
                <a:lnTo>
                  <a:pt x="740" y="105"/>
                </a:lnTo>
                <a:lnTo>
                  <a:pt x="748" y="102"/>
                </a:lnTo>
                <a:lnTo>
                  <a:pt x="757" y="99"/>
                </a:lnTo>
                <a:lnTo>
                  <a:pt x="766" y="96"/>
                </a:lnTo>
                <a:lnTo>
                  <a:pt x="776" y="94"/>
                </a:lnTo>
                <a:lnTo>
                  <a:pt x="786" y="92"/>
                </a:lnTo>
                <a:lnTo>
                  <a:pt x="795" y="91"/>
                </a:lnTo>
                <a:lnTo>
                  <a:pt x="807" y="91"/>
                </a:lnTo>
                <a:lnTo>
                  <a:pt x="817" y="91"/>
                </a:lnTo>
                <a:lnTo>
                  <a:pt x="827" y="92"/>
                </a:lnTo>
                <a:lnTo>
                  <a:pt x="836" y="94"/>
                </a:lnTo>
                <a:lnTo>
                  <a:pt x="846" y="96"/>
                </a:lnTo>
                <a:lnTo>
                  <a:pt x="855" y="99"/>
                </a:lnTo>
                <a:lnTo>
                  <a:pt x="864" y="102"/>
                </a:lnTo>
                <a:lnTo>
                  <a:pt x="872" y="106"/>
                </a:lnTo>
                <a:lnTo>
                  <a:pt x="881" y="110"/>
                </a:lnTo>
                <a:lnTo>
                  <a:pt x="889" y="114"/>
                </a:lnTo>
                <a:lnTo>
                  <a:pt x="896" y="120"/>
                </a:lnTo>
                <a:lnTo>
                  <a:pt x="903" y="126"/>
                </a:lnTo>
                <a:lnTo>
                  <a:pt x="910" y="132"/>
                </a:lnTo>
                <a:lnTo>
                  <a:pt x="923" y="145"/>
                </a:lnTo>
                <a:lnTo>
                  <a:pt x="934" y="160"/>
                </a:lnTo>
                <a:lnTo>
                  <a:pt x="944" y="177"/>
                </a:lnTo>
                <a:lnTo>
                  <a:pt x="952" y="194"/>
                </a:lnTo>
                <a:lnTo>
                  <a:pt x="961" y="214"/>
                </a:lnTo>
                <a:lnTo>
                  <a:pt x="967" y="234"/>
                </a:lnTo>
                <a:lnTo>
                  <a:pt x="971" y="254"/>
                </a:lnTo>
                <a:lnTo>
                  <a:pt x="974" y="275"/>
                </a:lnTo>
                <a:lnTo>
                  <a:pt x="976" y="296"/>
                </a:lnTo>
                <a:lnTo>
                  <a:pt x="977" y="318"/>
                </a:lnTo>
                <a:lnTo>
                  <a:pt x="976" y="343"/>
                </a:lnTo>
                <a:lnTo>
                  <a:pt x="974" y="365"/>
                </a:lnTo>
                <a:lnTo>
                  <a:pt x="971" y="388"/>
                </a:lnTo>
                <a:lnTo>
                  <a:pt x="966" y="409"/>
                </a:lnTo>
                <a:lnTo>
                  <a:pt x="960" y="430"/>
                </a:lnTo>
                <a:lnTo>
                  <a:pt x="951" y="449"/>
                </a:lnTo>
                <a:lnTo>
                  <a:pt x="943" y="467"/>
                </a:lnTo>
                <a:lnTo>
                  <a:pt x="933" y="482"/>
                </a:lnTo>
                <a:lnTo>
                  <a:pt x="921" y="498"/>
                </a:lnTo>
                <a:lnTo>
                  <a:pt x="908" y="511"/>
                </a:lnTo>
                <a:lnTo>
                  <a:pt x="901" y="517"/>
                </a:lnTo>
                <a:lnTo>
                  <a:pt x="894" y="523"/>
                </a:lnTo>
                <a:lnTo>
                  <a:pt x="887" y="528"/>
                </a:lnTo>
                <a:lnTo>
                  <a:pt x="878" y="532"/>
                </a:lnTo>
                <a:lnTo>
                  <a:pt x="870" y="536"/>
                </a:lnTo>
                <a:lnTo>
                  <a:pt x="862" y="540"/>
                </a:lnTo>
                <a:lnTo>
                  <a:pt x="854" y="543"/>
                </a:lnTo>
                <a:lnTo>
                  <a:pt x="845" y="545"/>
                </a:lnTo>
                <a:lnTo>
                  <a:pt x="835" y="547"/>
                </a:lnTo>
                <a:lnTo>
                  <a:pt x="826" y="549"/>
                </a:lnTo>
                <a:lnTo>
                  <a:pt x="816" y="549"/>
                </a:lnTo>
                <a:lnTo>
                  <a:pt x="805" y="550"/>
                </a:lnTo>
                <a:lnTo>
                  <a:pt x="804" y="550"/>
                </a:lnTo>
                <a:close/>
                <a:moveTo>
                  <a:pt x="802" y="641"/>
                </a:moveTo>
                <a:lnTo>
                  <a:pt x="818" y="641"/>
                </a:lnTo>
                <a:lnTo>
                  <a:pt x="833" y="640"/>
                </a:lnTo>
                <a:lnTo>
                  <a:pt x="849" y="638"/>
                </a:lnTo>
                <a:lnTo>
                  <a:pt x="863" y="636"/>
                </a:lnTo>
                <a:lnTo>
                  <a:pt x="878" y="633"/>
                </a:lnTo>
                <a:lnTo>
                  <a:pt x="893" y="629"/>
                </a:lnTo>
                <a:lnTo>
                  <a:pt x="906" y="624"/>
                </a:lnTo>
                <a:lnTo>
                  <a:pt x="920" y="619"/>
                </a:lnTo>
                <a:lnTo>
                  <a:pt x="933" y="613"/>
                </a:lnTo>
                <a:lnTo>
                  <a:pt x="946" y="607"/>
                </a:lnTo>
                <a:lnTo>
                  <a:pt x="959" y="600"/>
                </a:lnTo>
                <a:lnTo>
                  <a:pt x="970" y="593"/>
                </a:lnTo>
                <a:lnTo>
                  <a:pt x="982" y="584"/>
                </a:lnTo>
                <a:lnTo>
                  <a:pt x="993" y="575"/>
                </a:lnTo>
                <a:lnTo>
                  <a:pt x="1004" y="566"/>
                </a:lnTo>
                <a:lnTo>
                  <a:pt x="1013" y="556"/>
                </a:lnTo>
                <a:lnTo>
                  <a:pt x="1023" y="545"/>
                </a:lnTo>
                <a:lnTo>
                  <a:pt x="1033" y="533"/>
                </a:lnTo>
                <a:lnTo>
                  <a:pt x="1041" y="522"/>
                </a:lnTo>
                <a:lnTo>
                  <a:pt x="1049" y="509"/>
                </a:lnTo>
                <a:lnTo>
                  <a:pt x="1056" y="496"/>
                </a:lnTo>
                <a:lnTo>
                  <a:pt x="1063" y="482"/>
                </a:lnTo>
                <a:lnTo>
                  <a:pt x="1070" y="468"/>
                </a:lnTo>
                <a:lnTo>
                  <a:pt x="1076" y="453"/>
                </a:lnTo>
                <a:lnTo>
                  <a:pt x="1081" y="437"/>
                </a:lnTo>
                <a:lnTo>
                  <a:pt x="1085" y="422"/>
                </a:lnTo>
                <a:lnTo>
                  <a:pt x="1089" y="405"/>
                </a:lnTo>
                <a:lnTo>
                  <a:pt x="1092" y="388"/>
                </a:lnTo>
                <a:lnTo>
                  <a:pt x="1094" y="370"/>
                </a:lnTo>
                <a:lnTo>
                  <a:pt x="1096" y="352"/>
                </a:lnTo>
                <a:lnTo>
                  <a:pt x="1097" y="333"/>
                </a:lnTo>
                <a:lnTo>
                  <a:pt x="1097" y="314"/>
                </a:lnTo>
                <a:lnTo>
                  <a:pt x="1097" y="297"/>
                </a:lnTo>
                <a:lnTo>
                  <a:pt x="1096" y="281"/>
                </a:lnTo>
                <a:lnTo>
                  <a:pt x="1095" y="265"/>
                </a:lnTo>
                <a:lnTo>
                  <a:pt x="1093" y="250"/>
                </a:lnTo>
                <a:lnTo>
                  <a:pt x="1090" y="235"/>
                </a:lnTo>
                <a:lnTo>
                  <a:pt x="1087" y="219"/>
                </a:lnTo>
                <a:lnTo>
                  <a:pt x="1083" y="205"/>
                </a:lnTo>
                <a:lnTo>
                  <a:pt x="1078" y="190"/>
                </a:lnTo>
                <a:lnTo>
                  <a:pt x="1073" y="176"/>
                </a:lnTo>
                <a:lnTo>
                  <a:pt x="1068" y="163"/>
                </a:lnTo>
                <a:lnTo>
                  <a:pt x="1061" y="149"/>
                </a:lnTo>
                <a:lnTo>
                  <a:pt x="1054" y="137"/>
                </a:lnTo>
                <a:lnTo>
                  <a:pt x="1047" y="124"/>
                </a:lnTo>
                <a:lnTo>
                  <a:pt x="1039" y="113"/>
                </a:lnTo>
                <a:lnTo>
                  <a:pt x="1031" y="102"/>
                </a:lnTo>
                <a:lnTo>
                  <a:pt x="1021" y="91"/>
                </a:lnTo>
                <a:lnTo>
                  <a:pt x="1012" y="80"/>
                </a:lnTo>
                <a:lnTo>
                  <a:pt x="1002" y="71"/>
                </a:lnTo>
                <a:lnTo>
                  <a:pt x="991" y="62"/>
                </a:lnTo>
                <a:lnTo>
                  <a:pt x="980" y="52"/>
                </a:lnTo>
                <a:lnTo>
                  <a:pt x="969" y="44"/>
                </a:lnTo>
                <a:lnTo>
                  <a:pt x="957" y="37"/>
                </a:lnTo>
                <a:lnTo>
                  <a:pt x="944" y="30"/>
                </a:lnTo>
                <a:lnTo>
                  <a:pt x="932" y="24"/>
                </a:lnTo>
                <a:lnTo>
                  <a:pt x="917" y="19"/>
                </a:lnTo>
                <a:lnTo>
                  <a:pt x="904" y="13"/>
                </a:lnTo>
                <a:lnTo>
                  <a:pt x="890" y="9"/>
                </a:lnTo>
                <a:lnTo>
                  <a:pt x="874" y="6"/>
                </a:lnTo>
                <a:lnTo>
                  <a:pt x="859" y="3"/>
                </a:lnTo>
                <a:lnTo>
                  <a:pt x="844" y="2"/>
                </a:lnTo>
                <a:lnTo>
                  <a:pt x="827" y="0"/>
                </a:lnTo>
                <a:lnTo>
                  <a:pt x="811" y="0"/>
                </a:lnTo>
                <a:lnTo>
                  <a:pt x="794" y="0"/>
                </a:lnTo>
                <a:lnTo>
                  <a:pt x="778" y="2"/>
                </a:lnTo>
                <a:lnTo>
                  <a:pt x="762" y="3"/>
                </a:lnTo>
                <a:lnTo>
                  <a:pt x="747" y="6"/>
                </a:lnTo>
                <a:lnTo>
                  <a:pt x="733" y="9"/>
                </a:lnTo>
                <a:lnTo>
                  <a:pt x="718" y="13"/>
                </a:lnTo>
                <a:lnTo>
                  <a:pt x="704" y="19"/>
                </a:lnTo>
                <a:lnTo>
                  <a:pt x="690" y="24"/>
                </a:lnTo>
                <a:lnTo>
                  <a:pt x="677" y="30"/>
                </a:lnTo>
                <a:lnTo>
                  <a:pt x="665" y="37"/>
                </a:lnTo>
                <a:lnTo>
                  <a:pt x="652" y="44"/>
                </a:lnTo>
                <a:lnTo>
                  <a:pt x="640" y="52"/>
                </a:lnTo>
                <a:lnTo>
                  <a:pt x="629" y="62"/>
                </a:lnTo>
                <a:lnTo>
                  <a:pt x="617" y="71"/>
                </a:lnTo>
                <a:lnTo>
                  <a:pt x="607" y="80"/>
                </a:lnTo>
                <a:lnTo>
                  <a:pt x="597" y="92"/>
                </a:lnTo>
                <a:lnTo>
                  <a:pt x="588" y="102"/>
                </a:lnTo>
                <a:lnTo>
                  <a:pt x="578" y="114"/>
                </a:lnTo>
                <a:lnTo>
                  <a:pt x="570" y="126"/>
                </a:lnTo>
                <a:lnTo>
                  <a:pt x="562" y="139"/>
                </a:lnTo>
                <a:lnTo>
                  <a:pt x="555" y="151"/>
                </a:lnTo>
                <a:lnTo>
                  <a:pt x="549" y="166"/>
                </a:lnTo>
                <a:lnTo>
                  <a:pt x="542" y="179"/>
                </a:lnTo>
                <a:lnTo>
                  <a:pt x="536" y="194"/>
                </a:lnTo>
                <a:lnTo>
                  <a:pt x="531" y="209"/>
                </a:lnTo>
                <a:lnTo>
                  <a:pt x="527" y="224"/>
                </a:lnTo>
                <a:lnTo>
                  <a:pt x="524" y="241"/>
                </a:lnTo>
                <a:lnTo>
                  <a:pt x="521" y="256"/>
                </a:lnTo>
                <a:lnTo>
                  <a:pt x="518" y="273"/>
                </a:lnTo>
                <a:lnTo>
                  <a:pt x="517" y="290"/>
                </a:lnTo>
                <a:lnTo>
                  <a:pt x="516" y="308"/>
                </a:lnTo>
                <a:lnTo>
                  <a:pt x="515" y="325"/>
                </a:lnTo>
                <a:lnTo>
                  <a:pt x="516" y="342"/>
                </a:lnTo>
                <a:lnTo>
                  <a:pt x="517" y="359"/>
                </a:lnTo>
                <a:lnTo>
                  <a:pt x="518" y="374"/>
                </a:lnTo>
                <a:lnTo>
                  <a:pt x="520" y="391"/>
                </a:lnTo>
                <a:lnTo>
                  <a:pt x="523" y="406"/>
                </a:lnTo>
                <a:lnTo>
                  <a:pt x="526" y="422"/>
                </a:lnTo>
                <a:lnTo>
                  <a:pt x="530" y="436"/>
                </a:lnTo>
                <a:lnTo>
                  <a:pt x="535" y="452"/>
                </a:lnTo>
                <a:lnTo>
                  <a:pt x="540" y="465"/>
                </a:lnTo>
                <a:lnTo>
                  <a:pt x="547" y="479"/>
                </a:lnTo>
                <a:lnTo>
                  <a:pt x="553" y="492"/>
                </a:lnTo>
                <a:lnTo>
                  <a:pt x="559" y="505"/>
                </a:lnTo>
                <a:lnTo>
                  <a:pt x="567" y="517"/>
                </a:lnTo>
                <a:lnTo>
                  <a:pt x="575" y="529"/>
                </a:lnTo>
                <a:lnTo>
                  <a:pt x="584" y="540"/>
                </a:lnTo>
                <a:lnTo>
                  <a:pt x="593" y="551"/>
                </a:lnTo>
                <a:lnTo>
                  <a:pt x="602" y="562"/>
                </a:lnTo>
                <a:lnTo>
                  <a:pt x="612" y="571"/>
                </a:lnTo>
                <a:lnTo>
                  <a:pt x="623" y="580"/>
                </a:lnTo>
                <a:lnTo>
                  <a:pt x="634" y="588"/>
                </a:lnTo>
                <a:lnTo>
                  <a:pt x="645" y="597"/>
                </a:lnTo>
                <a:lnTo>
                  <a:pt x="658" y="604"/>
                </a:lnTo>
                <a:lnTo>
                  <a:pt x="670" y="611"/>
                </a:lnTo>
                <a:lnTo>
                  <a:pt x="682" y="617"/>
                </a:lnTo>
                <a:lnTo>
                  <a:pt x="696" y="622"/>
                </a:lnTo>
                <a:lnTo>
                  <a:pt x="710" y="628"/>
                </a:lnTo>
                <a:lnTo>
                  <a:pt x="724" y="632"/>
                </a:lnTo>
                <a:lnTo>
                  <a:pt x="739" y="635"/>
                </a:lnTo>
                <a:lnTo>
                  <a:pt x="753" y="638"/>
                </a:lnTo>
                <a:lnTo>
                  <a:pt x="769" y="640"/>
                </a:lnTo>
                <a:lnTo>
                  <a:pt x="785" y="641"/>
                </a:lnTo>
                <a:lnTo>
                  <a:pt x="801" y="641"/>
                </a:lnTo>
                <a:lnTo>
                  <a:pt x="802" y="641"/>
                </a:lnTo>
                <a:close/>
                <a:moveTo>
                  <a:pt x="458" y="523"/>
                </a:moveTo>
                <a:lnTo>
                  <a:pt x="447" y="528"/>
                </a:lnTo>
                <a:lnTo>
                  <a:pt x="434" y="532"/>
                </a:lnTo>
                <a:lnTo>
                  <a:pt x="418" y="536"/>
                </a:lnTo>
                <a:lnTo>
                  <a:pt x="403" y="539"/>
                </a:lnTo>
                <a:lnTo>
                  <a:pt x="386" y="542"/>
                </a:lnTo>
                <a:lnTo>
                  <a:pt x="370" y="544"/>
                </a:lnTo>
                <a:lnTo>
                  <a:pt x="352" y="545"/>
                </a:lnTo>
                <a:lnTo>
                  <a:pt x="335" y="545"/>
                </a:lnTo>
                <a:lnTo>
                  <a:pt x="323" y="545"/>
                </a:lnTo>
                <a:lnTo>
                  <a:pt x="310" y="544"/>
                </a:lnTo>
                <a:lnTo>
                  <a:pt x="298" y="543"/>
                </a:lnTo>
                <a:lnTo>
                  <a:pt x="287" y="541"/>
                </a:lnTo>
                <a:lnTo>
                  <a:pt x="275" y="539"/>
                </a:lnTo>
                <a:lnTo>
                  <a:pt x="265" y="537"/>
                </a:lnTo>
                <a:lnTo>
                  <a:pt x="254" y="534"/>
                </a:lnTo>
                <a:lnTo>
                  <a:pt x="243" y="530"/>
                </a:lnTo>
                <a:lnTo>
                  <a:pt x="234" y="526"/>
                </a:lnTo>
                <a:lnTo>
                  <a:pt x="225" y="522"/>
                </a:lnTo>
                <a:lnTo>
                  <a:pt x="216" y="516"/>
                </a:lnTo>
                <a:lnTo>
                  <a:pt x="207" y="511"/>
                </a:lnTo>
                <a:lnTo>
                  <a:pt x="198" y="505"/>
                </a:lnTo>
                <a:lnTo>
                  <a:pt x="191" y="499"/>
                </a:lnTo>
                <a:lnTo>
                  <a:pt x="183" y="492"/>
                </a:lnTo>
                <a:lnTo>
                  <a:pt x="177" y="486"/>
                </a:lnTo>
                <a:lnTo>
                  <a:pt x="169" y="477"/>
                </a:lnTo>
                <a:lnTo>
                  <a:pt x="163" y="470"/>
                </a:lnTo>
                <a:lnTo>
                  <a:pt x="157" y="462"/>
                </a:lnTo>
                <a:lnTo>
                  <a:pt x="152" y="453"/>
                </a:lnTo>
                <a:lnTo>
                  <a:pt x="147" y="443"/>
                </a:lnTo>
                <a:lnTo>
                  <a:pt x="142" y="434"/>
                </a:lnTo>
                <a:lnTo>
                  <a:pt x="138" y="425"/>
                </a:lnTo>
                <a:lnTo>
                  <a:pt x="134" y="415"/>
                </a:lnTo>
                <a:lnTo>
                  <a:pt x="127" y="393"/>
                </a:lnTo>
                <a:lnTo>
                  <a:pt x="123" y="371"/>
                </a:lnTo>
                <a:lnTo>
                  <a:pt x="120" y="347"/>
                </a:lnTo>
                <a:lnTo>
                  <a:pt x="119" y="322"/>
                </a:lnTo>
                <a:lnTo>
                  <a:pt x="119" y="309"/>
                </a:lnTo>
                <a:lnTo>
                  <a:pt x="120" y="295"/>
                </a:lnTo>
                <a:lnTo>
                  <a:pt x="122" y="282"/>
                </a:lnTo>
                <a:lnTo>
                  <a:pt x="123" y="270"/>
                </a:lnTo>
                <a:lnTo>
                  <a:pt x="125" y="257"/>
                </a:lnTo>
                <a:lnTo>
                  <a:pt x="128" y="246"/>
                </a:lnTo>
                <a:lnTo>
                  <a:pt x="131" y="235"/>
                </a:lnTo>
                <a:lnTo>
                  <a:pt x="136" y="223"/>
                </a:lnTo>
                <a:lnTo>
                  <a:pt x="140" y="213"/>
                </a:lnTo>
                <a:lnTo>
                  <a:pt x="145" y="203"/>
                </a:lnTo>
                <a:lnTo>
                  <a:pt x="149" y="193"/>
                </a:lnTo>
                <a:lnTo>
                  <a:pt x="155" y="184"/>
                </a:lnTo>
                <a:lnTo>
                  <a:pt x="160" y="176"/>
                </a:lnTo>
                <a:lnTo>
                  <a:pt x="167" y="168"/>
                </a:lnTo>
                <a:lnTo>
                  <a:pt x="174" y="159"/>
                </a:lnTo>
                <a:lnTo>
                  <a:pt x="181" y="152"/>
                </a:lnTo>
                <a:lnTo>
                  <a:pt x="188" y="145"/>
                </a:lnTo>
                <a:lnTo>
                  <a:pt x="196" y="139"/>
                </a:lnTo>
                <a:lnTo>
                  <a:pt x="204" y="133"/>
                </a:lnTo>
                <a:lnTo>
                  <a:pt x="213" y="127"/>
                </a:lnTo>
                <a:lnTo>
                  <a:pt x="221" y="121"/>
                </a:lnTo>
                <a:lnTo>
                  <a:pt x="230" y="117"/>
                </a:lnTo>
                <a:lnTo>
                  <a:pt x="239" y="112"/>
                </a:lnTo>
                <a:lnTo>
                  <a:pt x="250" y="109"/>
                </a:lnTo>
                <a:lnTo>
                  <a:pt x="270" y="102"/>
                </a:lnTo>
                <a:lnTo>
                  <a:pt x="291" y="98"/>
                </a:lnTo>
                <a:lnTo>
                  <a:pt x="313" y="95"/>
                </a:lnTo>
                <a:lnTo>
                  <a:pt x="337" y="94"/>
                </a:lnTo>
                <a:lnTo>
                  <a:pt x="355" y="95"/>
                </a:lnTo>
                <a:lnTo>
                  <a:pt x="373" y="96"/>
                </a:lnTo>
                <a:lnTo>
                  <a:pt x="389" y="98"/>
                </a:lnTo>
                <a:lnTo>
                  <a:pt x="405" y="101"/>
                </a:lnTo>
                <a:lnTo>
                  <a:pt x="420" y="105"/>
                </a:lnTo>
                <a:lnTo>
                  <a:pt x="434" y="109"/>
                </a:lnTo>
                <a:lnTo>
                  <a:pt x="446" y="113"/>
                </a:lnTo>
                <a:lnTo>
                  <a:pt x="457" y="118"/>
                </a:lnTo>
                <a:lnTo>
                  <a:pt x="482" y="28"/>
                </a:lnTo>
                <a:lnTo>
                  <a:pt x="473" y="24"/>
                </a:lnTo>
                <a:lnTo>
                  <a:pt x="459" y="19"/>
                </a:lnTo>
                <a:lnTo>
                  <a:pt x="444" y="13"/>
                </a:lnTo>
                <a:lnTo>
                  <a:pt x="426" y="9"/>
                </a:lnTo>
                <a:lnTo>
                  <a:pt x="406" y="6"/>
                </a:lnTo>
                <a:lnTo>
                  <a:pt x="383" y="3"/>
                </a:lnTo>
                <a:lnTo>
                  <a:pt x="359" y="1"/>
                </a:lnTo>
                <a:lnTo>
                  <a:pt x="332" y="0"/>
                </a:lnTo>
                <a:lnTo>
                  <a:pt x="314" y="1"/>
                </a:lnTo>
                <a:lnTo>
                  <a:pt x="297" y="2"/>
                </a:lnTo>
                <a:lnTo>
                  <a:pt x="280" y="4"/>
                </a:lnTo>
                <a:lnTo>
                  <a:pt x="263" y="6"/>
                </a:lnTo>
                <a:lnTo>
                  <a:pt x="247" y="9"/>
                </a:lnTo>
                <a:lnTo>
                  <a:pt x="231" y="13"/>
                </a:lnTo>
                <a:lnTo>
                  <a:pt x="216" y="17"/>
                </a:lnTo>
                <a:lnTo>
                  <a:pt x="200" y="23"/>
                </a:lnTo>
                <a:lnTo>
                  <a:pt x="185" y="29"/>
                </a:lnTo>
                <a:lnTo>
                  <a:pt x="172" y="35"/>
                </a:lnTo>
                <a:lnTo>
                  <a:pt x="157" y="42"/>
                </a:lnTo>
                <a:lnTo>
                  <a:pt x="144" y="50"/>
                </a:lnTo>
                <a:lnTo>
                  <a:pt x="130" y="59"/>
                </a:lnTo>
                <a:lnTo>
                  <a:pt x="118" y="68"/>
                </a:lnTo>
                <a:lnTo>
                  <a:pt x="107" y="77"/>
                </a:lnTo>
                <a:lnTo>
                  <a:pt x="94" y="87"/>
                </a:lnTo>
                <a:lnTo>
                  <a:pt x="84" y="99"/>
                </a:lnTo>
                <a:lnTo>
                  <a:pt x="74" y="110"/>
                </a:lnTo>
                <a:lnTo>
                  <a:pt x="65" y="122"/>
                </a:lnTo>
                <a:lnTo>
                  <a:pt x="55" y="135"/>
                </a:lnTo>
                <a:lnTo>
                  <a:pt x="47" y="148"/>
                </a:lnTo>
                <a:lnTo>
                  <a:pt x="39" y="162"/>
                </a:lnTo>
                <a:lnTo>
                  <a:pt x="32" y="176"/>
                </a:lnTo>
                <a:lnTo>
                  <a:pt x="26" y="190"/>
                </a:lnTo>
                <a:lnTo>
                  <a:pt x="19" y="206"/>
                </a:lnTo>
                <a:lnTo>
                  <a:pt x="14" y="222"/>
                </a:lnTo>
                <a:lnTo>
                  <a:pt x="10" y="239"/>
                </a:lnTo>
                <a:lnTo>
                  <a:pt x="6" y="255"/>
                </a:lnTo>
                <a:lnTo>
                  <a:pt x="4" y="273"/>
                </a:lnTo>
                <a:lnTo>
                  <a:pt x="2" y="290"/>
                </a:lnTo>
                <a:lnTo>
                  <a:pt x="1" y="309"/>
                </a:lnTo>
                <a:lnTo>
                  <a:pt x="0" y="328"/>
                </a:lnTo>
                <a:lnTo>
                  <a:pt x="1" y="346"/>
                </a:lnTo>
                <a:lnTo>
                  <a:pt x="2" y="362"/>
                </a:lnTo>
                <a:lnTo>
                  <a:pt x="3" y="380"/>
                </a:lnTo>
                <a:lnTo>
                  <a:pt x="6" y="395"/>
                </a:lnTo>
                <a:lnTo>
                  <a:pt x="9" y="412"/>
                </a:lnTo>
                <a:lnTo>
                  <a:pt x="12" y="427"/>
                </a:lnTo>
                <a:lnTo>
                  <a:pt x="16" y="441"/>
                </a:lnTo>
                <a:lnTo>
                  <a:pt x="22" y="457"/>
                </a:lnTo>
                <a:lnTo>
                  <a:pt x="28" y="470"/>
                </a:lnTo>
                <a:lnTo>
                  <a:pt x="34" y="484"/>
                </a:lnTo>
                <a:lnTo>
                  <a:pt x="41" y="497"/>
                </a:lnTo>
                <a:lnTo>
                  <a:pt x="48" y="509"/>
                </a:lnTo>
                <a:lnTo>
                  <a:pt x="56" y="522"/>
                </a:lnTo>
                <a:lnTo>
                  <a:pt x="66" y="534"/>
                </a:lnTo>
                <a:lnTo>
                  <a:pt x="75" y="544"/>
                </a:lnTo>
                <a:lnTo>
                  <a:pt x="84" y="555"/>
                </a:lnTo>
                <a:lnTo>
                  <a:pt x="95" y="565"/>
                </a:lnTo>
                <a:lnTo>
                  <a:pt x="106" y="574"/>
                </a:lnTo>
                <a:lnTo>
                  <a:pt x="118" y="583"/>
                </a:lnTo>
                <a:lnTo>
                  <a:pt x="130" y="592"/>
                </a:lnTo>
                <a:lnTo>
                  <a:pt x="143" y="599"/>
                </a:lnTo>
                <a:lnTo>
                  <a:pt x="156" y="606"/>
                </a:lnTo>
                <a:lnTo>
                  <a:pt x="169" y="612"/>
                </a:lnTo>
                <a:lnTo>
                  <a:pt x="184" y="618"/>
                </a:lnTo>
                <a:lnTo>
                  <a:pt x="199" y="623"/>
                </a:lnTo>
                <a:lnTo>
                  <a:pt x="215" y="628"/>
                </a:lnTo>
                <a:lnTo>
                  <a:pt x="230" y="632"/>
                </a:lnTo>
                <a:lnTo>
                  <a:pt x="247" y="635"/>
                </a:lnTo>
                <a:lnTo>
                  <a:pt x="263" y="637"/>
                </a:lnTo>
                <a:lnTo>
                  <a:pt x="280" y="639"/>
                </a:lnTo>
                <a:lnTo>
                  <a:pt x="298" y="640"/>
                </a:lnTo>
                <a:lnTo>
                  <a:pt x="316" y="641"/>
                </a:lnTo>
                <a:lnTo>
                  <a:pt x="344" y="640"/>
                </a:lnTo>
                <a:lnTo>
                  <a:pt x="370" y="638"/>
                </a:lnTo>
                <a:lnTo>
                  <a:pt x="393" y="635"/>
                </a:lnTo>
                <a:lnTo>
                  <a:pt x="415" y="632"/>
                </a:lnTo>
                <a:lnTo>
                  <a:pt x="435" y="628"/>
                </a:lnTo>
                <a:lnTo>
                  <a:pt x="451" y="622"/>
                </a:lnTo>
                <a:lnTo>
                  <a:pt x="465" y="617"/>
                </a:lnTo>
                <a:lnTo>
                  <a:pt x="478" y="612"/>
                </a:lnTo>
                <a:lnTo>
                  <a:pt x="458" y="523"/>
                </a:lnTo>
                <a:close/>
              </a:path>
            </a:pathLst>
          </a:custGeom>
          <a:solidFill>
            <a:schemeClr val="bg1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4" name="CustomShape 9"/>
          <p:cNvSpPr/>
          <p:nvPr/>
        </p:nvSpPr>
        <p:spPr>
          <a:xfrm>
            <a:off x="380880" y="321480"/>
            <a:ext cx="438120" cy="108360"/>
          </a:xfrm>
          <a:custGeom>
            <a:avLst/>
            <a:gdLst/>
            <a:ahLst/>
            <a:rect l="l" t="t" r="r" b="b"/>
            <a:pathLst>
              <a:path w="2491" h="621">
                <a:moveTo>
                  <a:pt x="598" y="179"/>
                </a:moveTo>
                <a:lnTo>
                  <a:pt x="598" y="0"/>
                </a:lnTo>
                <a:lnTo>
                  <a:pt x="524" y="0"/>
                </a:lnTo>
                <a:lnTo>
                  <a:pt x="449" y="0"/>
                </a:lnTo>
                <a:lnTo>
                  <a:pt x="374" y="0"/>
                </a:lnTo>
                <a:lnTo>
                  <a:pt x="299" y="0"/>
                </a:lnTo>
                <a:lnTo>
                  <a:pt x="224" y="0"/>
                </a:lnTo>
                <a:lnTo>
                  <a:pt x="150" y="0"/>
                </a:lnTo>
                <a:lnTo>
                  <a:pt x="75" y="0"/>
                </a:lnTo>
                <a:lnTo>
                  <a:pt x="0" y="0"/>
                </a:lnTo>
                <a:lnTo>
                  <a:pt x="0" y="179"/>
                </a:lnTo>
                <a:lnTo>
                  <a:pt x="176" y="179"/>
                </a:lnTo>
                <a:lnTo>
                  <a:pt x="176" y="621"/>
                </a:lnTo>
                <a:lnTo>
                  <a:pt x="423" y="621"/>
                </a:lnTo>
                <a:lnTo>
                  <a:pt x="423" y="179"/>
                </a:lnTo>
                <a:lnTo>
                  <a:pt x="598" y="179"/>
                </a:lnTo>
                <a:close/>
                <a:moveTo>
                  <a:pt x="907" y="250"/>
                </a:moveTo>
                <a:lnTo>
                  <a:pt x="781" y="621"/>
                </a:lnTo>
                <a:lnTo>
                  <a:pt x="539" y="621"/>
                </a:lnTo>
                <a:lnTo>
                  <a:pt x="776" y="0"/>
                </a:lnTo>
                <a:lnTo>
                  <a:pt x="809" y="0"/>
                </a:lnTo>
                <a:lnTo>
                  <a:pt x="842" y="0"/>
                </a:lnTo>
                <a:lnTo>
                  <a:pt x="874" y="0"/>
                </a:lnTo>
                <a:lnTo>
                  <a:pt x="907" y="0"/>
                </a:lnTo>
                <a:lnTo>
                  <a:pt x="939" y="0"/>
                </a:lnTo>
                <a:lnTo>
                  <a:pt x="972" y="0"/>
                </a:lnTo>
                <a:lnTo>
                  <a:pt x="1005" y="0"/>
                </a:lnTo>
                <a:lnTo>
                  <a:pt x="1038" y="0"/>
                </a:lnTo>
                <a:lnTo>
                  <a:pt x="1275" y="621"/>
                </a:lnTo>
                <a:lnTo>
                  <a:pt x="1033" y="621"/>
                </a:lnTo>
                <a:lnTo>
                  <a:pt x="907" y="250"/>
                </a:lnTo>
                <a:close/>
                <a:moveTo>
                  <a:pt x="1814" y="179"/>
                </a:moveTo>
                <a:lnTo>
                  <a:pt x="1814" y="0"/>
                </a:lnTo>
                <a:lnTo>
                  <a:pt x="1740" y="0"/>
                </a:lnTo>
                <a:lnTo>
                  <a:pt x="1665" y="0"/>
                </a:lnTo>
                <a:lnTo>
                  <a:pt x="1590" y="0"/>
                </a:lnTo>
                <a:lnTo>
                  <a:pt x="1515" y="0"/>
                </a:lnTo>
                <a:lnTo>
                  <a:pt x="1440" y="0"/>
                </a:lnTo>
                <a:lnTo>
                  <a:pt x="1366" y="0"/>
                </a:lnTo>
                <a:lnTo>
                  <a:pt x="1291" y="0"/>
                </a:lnTo>
                <a:lnTo>
                  <a:pt x="1216" y="0"/>
                </a:lnTo>
                <a:lnTo>
                  <a:pt x="1216" y="179"/>
                </a:lnTo>
                <a:lnTo>
                  <a:pt x="1391" y="179"/>
                </a:lnTo>
                <a:lnTo>
                  <a:pt x="1391" y="621"/>
                </a:lnTo>
                <a:lnTo>
                  <a:pt x="1639" y="621"/>
                </a:lnTo>
                <a:lnTo>
                  <a:pt x="1639" y="179"/>
                </a:lnTo>
                <a:lnTo>
                  <a:pt x="1814" y="179"/>
                </a:lnTo>
                <a:close/>
                <a:moveTo>
                  <a:pt x="2123" y="250"/>
                </a:moveTo>
                <a:lnTo>
                  <a:pt x="1996" y="621"/>
                </a:lnTo>
                <a:lnTo>
                  <a:pt x="1754" y="621"/>
                </a:lnTo>
                <a:lnTo>
                  <a:pt x="1991" y="0"/>
                </a:lnTo>
                <a:lnTo>
                  <a:pt x="2024" y="0"/>
                </a:lnTo>
                <a:lnTo>
                  <a:pt x="2057" y="0"/>
                </a:lnTo>
                <a:lnTo>
                  <a:pt x="2090" y="0"/>
                </a:lnTo>
                <a:lnTo>
                  <a:pt x="2123" y="0"/>
                </a:lnTo>
                <a:lnTo>
                  <a:pt x="2155" y="0"/>
                </a:lnTo>
                <a:lnTo>
                  <a:pt x="2188" y="0"/>
                </a:lnTo>
                <a:lnTo>
                  <a:pt x="2220" y="0"/>
                </a:lnTo>
                <a:lnTo>
                  <a:pt x="2253" y="0"/>
                </a:lnTo>
                <a:lnTo>
                  <a:pt x="2491" y="621"/>
                </a:lnTo>
                <a:lnTo>
                  <a:pt x="2248" y="621"/>
                </a:lnTo>
                <a:lnTo>
                  <a:pt x="2123" y="250"/>
                </a:lnTo>
                <a:close/>
              </a:path>
            </a:pathLst>
          </a:custGeom>
          <a:solidFill>
            <a:schemeClr val="bg1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5" name="CustomShape 10"/>
          <p:cNvSpPr/>
          <p:nvPr/>
        </p:nvSpPr>
        <p:spPr>
          <a:xfrm>
            <a:off x="1876320" y="510480"/>
            <a:ext cx="1170720" cy="122760"/>
          </a:xfrm>
          <a:custGeom>
            <a:avLst/>
            <a:gdLst/>
            <a:ahLst/>
            <a:rect l="l" t="t" r="r" b="b"/>
            <a:pathLst>
              <a:path w="7953" h="842">
                <a:moveTo>
                  <a:pt x="324" y="277"/>
                </a:moveTo>
                <a:lnTo>
                  <a:pt x="324" y="344"/>
                </a:lnTo>
                <a:lnTo>
                  <a:pt x="81" y="344"/>
                </a:lnTo>
                <a:lnTo>
                  <a:pt x="81" y="569"/>
                </a:lnTo>
                <a:lnTo>
                  <a:pt x="352" y="569"/>
                </a:lnTo>
                <a:lnTo>
                  <a:pt x="352" y="637"/>
                </a:lnTo>
                <a:lnTo>
                  <a:pt x="0" y="637"/>
                </a:lnTo>
                <a:lnTo>
                  <a:pt x="0" y="11"/>
                </a:lnTo>
                <a:lnTo>
                  <a:pt x="338" y="11"/>
                </a:lnTo>
                <a:lnTo>
                  <a:pt x="338" y="79"/>
                </a:lnTo>
                <a:lnTo>
                  <a:pt x="81" y="79"/>
                </a:lnTo>
                <a:lnTo>
                  <a:pt x="81" y="277"/>
                </a:lnTo>
                <a:lnTo>
                  <a:pt x="324" y="277"/>
                </a:lnTo>
                <a:close/>
                <a:moveTo>
                  <a:pt x="401" y="188"/>
                </a:moveTo>
                <a:lnTo>
                  <a:pt x="492" y="188"/>
                </a:lnTo>
                <a:lnTo>
                  <a:pt x="556" y="284"/>
                </a:lnTo>
                <a:lnTo>
                  <a:pt x="566" y="300"/>
                </a:lnTo>
                <a:lnTo>
                  <a:pt x="578" y="317"/>
                </a:lnTo>
                <a:lnTo>
                  <a:pt x="589" y="337"/>
                </a:lnTo>
                <a:lnTo>
                  <a:pt x="601" y="357"/>
                </a:lnTo>
                <a:lnTo>
                  <a:pt x="604" y="357"/>
                </a:lnTo>
                <a:lnTo>
                  <a:pt x="614" y="340"/>
                </a:lnTo>
                <a:lnTo>
                  <a:pt x="625" y="321"/>
                </a:lnTo>
                <a:lnTo>
                  <a:pt x="636" y="303"/>
                </a:lnTo>
                <a:lnTo>
                  <a:pt x="649" y="283"/>
                </a:lnTo>
                <a:lnTo>
                  <a:pt x="712" y="188"/>
                </a:lnTo>
                <a:lnTo>
                  <a:pt x="800" y="188"/>
                </a:lnTo>
                <a:lnTo>
                  <a:pt x="646" y="405"/>
                </a:lnTo>
                <a:lnTo>
                  <a:pt x="805" y="637"/>
                </a:lnTo>
                <a:lnTo>
                  <a:pt x="712" y="637"/>
                </a:lnTo>
                <a:lnTo>
                  <a:pt x="646" y="535"/>
                </a:lnTo>
                <a:lnTo>
                  <a:pt x="635" y="520"/>
                </a:lnTo>
                <a:lnTo>
                  <a:pt x="624" y="501"/>
                </a:lnTo>
                <a:lnTo>
                  <a:pt x="612" y="481"/>
                </a:lnTo>
                <a:lnTo>
                  <a:pt x="598" y="457"/>
                </a:lnTo>
                <a:lnTo>
                  <a:pt x="596" y="457"/>
                </a:lnTo>
                <a:lnTo>
                  <a:pt x="588" y="472"/>
                </a:lnTo>
                <a:lnTo>
                  <a:pt x="578" y="490"/>
                </a:lnTo>
                <a:lnTo>
                  <a:pt x="564" y="511"/>
                </a:lnTo>
                <a:lnTo>
                  <a:pt x="549" y="535"/>
                </a:lnTo>
                <a:lnTo>
                  <a:pt x="484" y="637"/>
                </a:lnTo>
                <a:lnTo>
                  <a:pt x="394" y="637"/>
                </a:lnTo>
                <a:lnTo>
                  <a:pt x="553" y="408"/>
                </a:lnTo>
                <a:lnTo>
                  <a:pt x="401" y="188"/>
                </a:lnTo>
                <a:close/>
                <a:moveTo>
                  <a:pt x="883" y="820"/>
                </a:moveTo>
                <a:lnTo>
                  <a:pt x="883" y="334"/>
                </a:lnTo>
                <a:lnTo>
                  <a:pt x="883" y="298"/>
                </a:lnTo>
                <a:lnTo>
                  <a:pt x="882" y="261"/>
                </a:lnTo>
                <a:lnTo>
                  <a:pt x="881" y="224"/>
                </a:lnTo>
                <a:lnTo>
                  <a:pt x="880" y="188"/>
                </a:lnTo>
                <a:lnTo>
                  <a:pt x="953" y="188"/>
                </a:lnTo>
                <a:lnTo>
                  <a:pt x="957" y="265"/>
                </a:lnTo>
                <a:lnTo>
                  <a:pt x="958" y="265"/>
                </a:lnTo>
                <a:lnTo>
                  <a:pt x="965" y="255"/>
                </a:lnTo>
                <a:lnTo>
                  <a:pt x="972" y="244"/>
                </a:lnTo>
                <a:lnTo>
                  <a:pt x="979" y="235"/>
                </a:lnTo>
                <a:lnTo>
                  <a:pt x="988" y="227"/>
                </a:lnTo>
                <a:lnTo>
                  <a:pt x="996" y="219"/>
                </a:lnTo>
                <a:lnTo>
                  <a:pt x="1005" y="211"/>
                </a:lnTo>
                <a:lnTo>
                  <a:pt x="1014" y="205"/>
                </a:lnTo>
                <a:lnTo>
                  <a:pt x="1024" y="199"/>
                </a:lnTo>
                <a:lnTo>
                  <a:pt x="1034" y="194"/>
                </a:lnTo>
                <a:lnTo>
                  <a:pt x="1045" y="190"/>
                </a:lnTo>
                <a:lnTo>
                  <a:pt x="1055" y="186"/>
                </a:lnTo>
                <a:lnTo>
                  <a:pt x="1068" y="183"/>
                </a:lnTo>
                <a:lnTo>
                  <a:pt x="1079" y="181"/>
                </a:lnTo>
                <a:lnTo>
                  <a:pt x="1091" y="178"/>
                </a:lnTo>
                <a:lnTo>
                  <a:pt x="1105" y="177"/>
                </a:lnTo>
                <a:lnTo>
                  <a:pt x="1118" y="177"/>
                </a:lnTo>
                <a:lnTo>
                  <a:pt x="1138" y="178"/>
                </a:lnTo>
                <a:lnTo>
                  <a:pt x="1157" y="182"/>
                </a:lnTo>
                <a:lnTo>
                  <a:pt x="1166" y="184"/>
                </a:lnTo>
                <a:lnTo>
                  <a:pt x="1176" y="187"/>
                </a:lnTo>
                <a:lnTo>
                  <a:pt x="1185" y="190"/>
                </a:lnTo>
                <a:lnTo>
                  <a:pt x="1193" y="193"/>
                </a:lnTo>
                <a:lnTo>
                  <a:pt x="1201" y="198"/>
                </a:lnTo>
                <a:lnTo>
                  <a:pt x="1210" y="202"/>
                </a:lnTo>
                <a:lnTo>
                  <a:pt x="1218" y="207"/>
                </a:lnTo>
                <a:lnTo>
                  <a:pt x="1225" y="213"/>
                </a:lnTo>
                <a:lnTo>
                  <a:pt x="1240" y="226"/>
                </a:lnTo>
                <a:lnTo>
                  <a:pt x="1254" y="241"/>
                </a:lnTo>
                <a:lnTo>
                  <a:pt x="1266" y="258"/>
                </a:lnTo>
                <a:lnTo>
                  <a:pt x="1277" y="275"/>
                </a:lnTo>
                <a:lnTo>
                  <a:pt x="1287" y="294"/>
                </a:lnTo>
                <a:lnTo>
                  <a:pt x="1294" y="314"/>
                </a:lnTo>
                <a:lnTo>
                  <a:pt x="1300" y="335"/>
                </a:lnTo>
                <a:lnTo>
                  <a:pt x="1304" y="357"/>
                </a:lnTo>
                <a:lnTo>
                  <a:pt x="1307" y="381"/>
                </a:lnTo>
                <a:lnTo>
                  <a:pt x="1308" y="406"/>
                </a:lnTo>
                <a:lnTo>
                  <a:pt x="1307" y="434"/>
                </a:lnTo>
                <a:lnTo>
                  <a:pt x="1304" y="460"/>
                </a:lnTo>
                <a:lnTo>
                  <a:pt x="1302" y="473"/>
                </a:lnTo>
                <a:lnTo>
                  <a:pt x="1299" y="485"/>
                </a:lnTo>
                <a:lnTo>
                  <a:pt x="1296" y="497"/>
                </a:lnTo>
                <a:lnTo>
                  <a:pt x="1292" y="509"/>
                </a:lnTo>
                <a:lnTo>
                  <a:pt x="1288" y="520"/>
                </a:lnTo>
                <a:lnTo>
                  <a:pt x="1283" y="530"/>
                </a:lnTo>
                <a:lnTo>
                  <a:pt x="1278" y="541"/>
                </a:lnTo>
                <a:lnTo>
                  <a:pt x="1272" y="551"/>
                </a:lnTo>
                <a:lnTo>
                  <a:pt x="1266" y="560"/>
                </a:lnTo>
                <a:lnTo>
                  <a:pt x="1260" y="569"/>
                </a:lnTo>
                <a:lnTo>
                  <a:pt x="1253" y="579"/>
                </a:lnTo>
                <a:lnTo>
                  <a:pt x="1245" y="587"/>
                </a:lnTo>
                <a:lnTo>
                  <a:pt x="1231" y="601"/>
                </a:lnTo>
                <a:lnTo>
                  <a:pt x="1215" y="614"/>
                </a:lnTo>
                <a:lnTo>
                  <a:pt x="1207" y="619"/>
                </a:lnTo>
                <a:lnTo>
                  <a:pt x="1198" y="624"/>
                </a:lnTo>
                <a:lnTo>
                  <a:pt x="1190" y="628"/>
                </a:lnTo>
                <a:lnTo>
                  <a:pt x="1181" y="632"/>
                </a:lnTo>
                <a:lnTo>
                  <a:pt x="1163" y="638"/>
                </a:lnTo>
                <a:lnTo>
                  <a:pt x="1144" y="643"/>
                </a:lnTo>
                <a:lnTo>
                  <a:pt x="1123" y="647"/>
                </a:lnTo>
                <a:lnTo>
                  <a:pt x="1103" y="648"/>
                </a:lnTo>
                <a:lnTo>
                  <a:pt x="1091" y="647"/>
                </a:lnTo>
                <a:lnTo>
                  <a:pt x="1079" y="646"/>
                </a:lnTo>
                <a:lnTo>
                  <a:pt x="1069" y="644"/>
                </a:lnTo>
                <a:lnTo>
                  <a:pt x="1058" y="642"/>
                </a:lnTo>
                <a:lnTo>
                  <a:pt x="1048" y="640"/>
                </a:lnTo>
                <a:lnTo>
                  <a:pt x="1038" y="637"/>
                </a:lnTo>
                <a:lnTo>
                  <a:pt x="1029" y="633"/>
                </a:lnTo>
                <a:lnTo>
                  <a:pt x="1019" y="629"/>
                </a:lnTo>
                <a:lnTo>
                  <a:pt x="1011" y="625"/>
                </a:lnTo>
                <a:lnTo>
                  <a:pt x="1003" y="620"/>
                </a:lnTo>
                <a:lnTo>
                  <a:pt x="996" y="614"/>
                </a:lnTo>
                <a:lnTo>
                  <a:pt x="989" y="607"/>
                </a:lnTo>
                <a:lnTo>
                  <a:pt x="981" y="600"/>
                </a:lnTo>
                <a:lnTo>
                  <a:pt x="975" y="593"/>
                </a:lnTo>
                <a:lnTo>
                  <a:pt x="969" y="585"/>
                </a:lnTo>
                <a:lnTo>
                  <a:pt x="964" y="577"/>
                </a:lnTo>
                <a:lnTo>
                  <a:pt x="964" y="820"/>
                </a:lnTo>
                <a:lnTo>
                  <a:pt x="883" y="820"/>
                </a:lnTo>
                <a:close/>
                <a:moveTo>
                  <a:pt x="964" y="377"/>
                </a:moveTo>
                <a:lnTo>
                  <a:pt x="964" y="454"/>
                </a:lnTo>
                <a:lnTo>
                  <a:pt x="964" y="468"/>
                </a:lnTo>
                <a:lnTo>
                  <a:pt x="966" y="480"/>
                </a:lnTo>
                <a:lnTo>
                  <a:pt x="969" y="492"/>
                </a:lnTo>
                <a:lnTo>
                  <a:pt x="972" y="504"/>
                </a:lnTo>
                <a:lnTo>
                  <a:pt x="977" y="515"/>
                </a:lnTo>
                <a:lnTo>
                  <a:pt x="983" y="525"/>
                </a:lnTo>
                <a:lnTo>
                  <a:pt x="991" y="535"/>
                </a:lnTo>
                <a:lnTo>
                  <a:pt x="1000" y="546"/>
                </a:lnTo>
                <a:lnTo>
                  <a:pt x="1009" y="554"/>
                </a:lnTo>
                <a:lnTo>
                  <a:pt x="1018" y="562"/>
                </a:lnTo>
                <a:lnTo>
                  <a:pt x="1029" y="568"/>
                </a:lnTo>
                <a:lnTo>
                  <a:pt x="1040" y="573"/>
                </a:lnTo>
                <a:lnTo>
                  <a:pt x="1051" y="578"/>
                </a:lnTo>
                <a:lnTo>
                  <a:pt x="1064" y="581"/>
                </a:lnTo>
                <a:lnTo>
                  <a:pt x="1077" y="583"/>
                </a:lnTo>
                <a:lnTo>
                  <a:pt x="1090" y="583"/>
                </a:lnTo>
                <a:lnTo>
                  <a:pt x="1106" y="583"/>
                </a:lnTo>
                <a:lnTo>
                  <a:pt x="1120" y="580"/>
                </a:lnTo>
                <a:lnTo>
                  <a:pt x="1133" y="577"/>
                </a:lnTo>
                <a:lnTo>
                  <a:pt x="1147" y="571"/>
                </a:lnTo>
                <a:lnTo>
                  <a:pt x="1159" y="564"/>
                </a:lnTo>
                <a:lnTo>
                  <a:pt x="1170" y="556"/>
                </a:lnTo>
                <a:lnTo>
                  <a:pt x="1181" y="547"/>
                </a:lnTo>
                <a:lnTo>
                  <a:pt x="1190" y="535"/>
                </a:lnTo>
                <a:lnTo>
                  <a:pt x="1198" y="523"/>
                </a:lnTo>
                <a:lnTo>
                  <a:pt x="1205" y="510"/>
                </a:lnTo>
                <a:lnTo>
                  <a:pt x="1212" y="495"/>
                </a:lnTo>
                <a:lnTo>
                  <a:pt x="1217" y="480"/>
                </a:lnTo>
                <a:lnTo>
                  <a:pt x="1221" y="463"/>
                </a:lnTo>
                <a:lnTo>
                  <a:pt x="1224" y="447"/>
                </a:lnTo>
                <a:lnTo>
                  <a:pt x="1226" y="428"/>
                </a:lnTo>
                <a:lnTo>
                  <a:pt x="1226" y="410"/>
                </a:lnTo>
                <a:lnTo>
                  <a:pt x="1226" y="392"/>
                </a:lnTo>
                <a:lnTo>
                  <a:pt x="1224" y="376"/>
                </a:lnTo>
                <a:lnTo>
                  <a:pt x="1221" y="360"/>
                </a:lnTo>
                <a:lnTo>
                  <a:pt x="1218" y="345"/>
                </a:lnTo>
                <a:lnTo>
                  <a:pt x="1213" y="331"/>
                </a:lnTo>
                <a:lnTo>
                  <a:pt x="1206" y="317"/>
                </a:lnTo>
                <a:lnTo>
                  <a:pt x="1200" y="305"/>
                </a:lnTo>
                <a:lnTo>
                  <a:pt x="1192" y="293"/>
                </a:lnTo>
                <a:lnTo>
                  <a:pt x="1182" y="280"/>
                </a:lnTo>
                <a:lnTo>
                  <a:pt x="1172" y="271"/>
                </a:lnTo>
                <a:lnTo>
                  <a:pt x="1160" y="262"/>
                </a:lnTo>
                <a:lnTo>
                  <a:pt x="1149" y="255"/>
                </a:lnTo>
                <a:lnTo>
                  <a:pt x="1136" y="249"/>
                </a:lnTo>
                <a:lnTo>
                  <a:pt x="1122" y="245"/>
                </a:lnTo>
                <a:lnTo>
                  <a:pt x="1108" y="243"/>
                </a:lnTo>
                <a:lnTo>
                  <a:pt x="1092" y="242"/>
                </a:lnTo>
                <a:lnTo>
                  <a:pt x="1082" y="243"/>
                </a:lnTo>
                <a:lnTo>
                  <a:pt x="1072" y="244"/>
                </a:lnTo>
                <a:lnTo>
                  <a:pt x="1062" y="246"/>
                </a:lnTo>
                <a:lnTo>
                  <a:pt x="1052" y="249"/>
                </a:lnTo>
                <a:lnTo>
                  <a:pt x="1042" y="254"/>
                </a:lnTo>
                <a:lnTo>
                  <a:pt x="1033" y="258"/>
                </a:lnTo>
                <a:lnTo>
                  <a:pt x="1024" y="264"/>
                </a:lnTo>
                <a:lnTo>
                  <a:pt x="1015" y="270"/>
                </a:lnTo>
                <a:lnTo>
                  <a:pt x="1007" y="277"/>
                </a:lnTo>
                <a:lnTo>
                  <a:pt x="999" y="285"/>
                </a:lnTo>
                <a:lnTo>
                  <a:pt x="993" y="294"/>
                </a:lnTo>
                <a:lnTo>
                  <a:pt x="987" y="303"/>
                </a:lnTo>
                <a:lnTo>
                  <a:pt x="981" y="312"/>
                </a:lnTo>
                <a:lnTo>
                  <a:pt x="976" y="321"/>
                </a:lnTo>
                <a:lnTo>
                  <a:pt x="972" y="333"/>
                </a:lnTo>
                <a:lnTo>
                  <a:pt x="969" y="344"/>
                </a:lnTo>
                <a:lnTo>
                  <a:pt x="967" y="353"/>
                </a:lnTo>
                <a:lnTo>
                  <a:pt x="965" y="363"/>
                </a:lnTo>
                <a:lnTo>
                  <a:pt x="964" y="370"/>
                </a:lnTo>
                <a:lnTo>
                  <a:pt x="964" y="377"/>
                </a:lnTo>
                <a:close/>
                <a:moveTo>
                  <a:pt x="1771" y="427"/>
                </a:moveTo>
                <a:lnTo>
                  <a:pt x="1457" y="426"/>
                </a:lnTo>
                <a:lnTo>
                  <a:pt x="1458" y="445"/>
                </a:lnTo>
                <a:lnTo>
                  <a:pt x="1460" y="463"/>
                </a:lnTo>
                <a:lnTo>
                  <a:pt x="1464" y="480"/>
                </a:lnTo>
                <a:lnTo>
                  <a:pt x="1469" y="495"/>
                </a:lnTo>
                <a:lnTo>
                  <a:pt x="1477" y="510"/>
                </a:lnTo>
                <a:lnTo>
                  <a:pt x="1484" y="523"/>
                </a:lnTo>
                <a:lnTo>
                  <a:pt x="1493" y="535"/>
                </a:lnTo>
                <a:lnTo>
                  <a:pt x="1504" y="546"/>
                </a:lnTo>
                <a:lnTo>
                  <a:pt x="1515" y="554"/>
                </a:lnTo>
                <a:lnTo>
                  <a:pt x="1526" y="562"/>
                </a:lnTo>
                <a:lnTo>
                  <a:pt x="1537" y="568"/>
                </a:lnTo>
                <a:lnTo>
                  <a:pt x="1551" y="573"/>
                </a:lnTo>
                <a:lnTo>
                  <a:pt x="1564" y="577"/>
                </a:lnTo>
                <a:lnTo>
                  <a:pt x="1578" y="580"/>
                </a:lnTo>
                <a:lnTo>
                  <a:pt x="1594" y="582"/>
                </a:lnTo>
                <a:lnTo>
                  <a:pt x="1610" y="582"/>
                </a:lnTo>
                <a:lnTo>
                  <a:pt x="1628" y="582"/>
                </a:lnTo>
                <a:lnTo>
                  <a:pt x="1644" y="581"/>
                </a:lnTo>
                <a:lnTo>
                  <a:pt x="1660" y="579"/>
                </a:lnTo>
                <a:lnTo>
                  <a:pt x="1676" y="577"/>
                </a:lnTo>
                <a:lnTo>
                  <a:pt x="1690" y="573"/>
                </a:lnTo>
                <a:lnTo>
                  <a:pt x="1706" y="569"/>
                </a:lnTo>
                <a:lnTo>
                  <a:pt x="1720" y="564"/>
                </a:lnTo>
                <a:lnTo>
                  <a:pt x="1735" y="559"/>
                </a:lnTo>
                <a:lnTo>
                  <a:pt x="1748" y="618"/>
                </a:lnTo>
                <a:lnTo>
                  <a:pt x="1733" y="624"/>
                </a:lnTo>
                <a:lnTo>
                  <a:pt x="1715" y="630"/>
                </a:lnTo>
                <a:lnTo>
                  <a:pt x="1698" y="635"/>
                </a:lnTo>
                <a:lnTo>
                  <a:pt x="1680" y="639"/>
                </a:lnTo>
                <a:lnTo>
                  <a:pt x="1661" y="642"/>
                </a:lnTo>
                <a:lnTo>
                  <a:pt x="1641" y="644"/>
                </a:lnTo>
                <a:lnTo>
                  <a:pt x="1621" y="646"/>
                </a:lnTo>
                <a:lnTo>
                  <a:pt x="1599" y="647"/>
                </a:lnTo>
                <a:lnTo>
                  <a:pt x="1574" y="646"/>
                </a:lnTo>
                <a:lnTo>
                  <a:pt x="1551" y="642"/>
                </a:lnTo>
                <a:lnTo>
                  <a:pt x="1539" y="640"/>
                </a:lnTo>
                <a:lnTo>
                  <a:pt x="1528" y="637"/>
                </a:lnTo>
                <a:lnTo>
                  <a:pt x="1518" y="634"/>
                </a:lnTo>
                <a:lnTo>
                  <a:pt x="1507" y="631"/>
                </a:lnTo>
                <a:lnTo>
                  <a:pt x="1497" y="627"/>
                </a:lnTo>
                <a:lnTo>
                  <a:pt x="1488" y="622"/>
                </a:lnTo>
                <a:lnTo>
                  <a:pt x="1479" y="617"/>
                </a:lnTo>
                <a:lnTo>
                  <a:pt x="1469" y="612"/>
                </a:lnTo>
                <a:lnTo>
                  <a:pt x="1461" y="605"/>
                </a:lnTo>
                <a:lnTo>
                  <a:pt x="1453" y="598"/>
                </a:lnTo>
                <a:lnTo>
                  <a:pt x="1445" y="592"/>
                </a:lnTo>
                <a:lnTo>
                  <a:pt x="1438" y="584"/>
                </a:lnTo>
                <a:lnTo>
                  <a:pt x="1430" y="576"/>
                </a:lnTo>
                <a:lnTo>
                  <a:pt x="1423" y="567"/>
                </a:lnTo>
                <a:lnTo>
                  <a:pt x="1417" y="559"/>
                </a:lnTo>
                <a:lnTo>
                  <a:pt x="1412" y="551"/>
                </a:lnTo>
                <a:lnTo>
                  <a:pt x="1406" y="542"/>
                </a:lnTo>
                <a:lnTo>
                  <a:pt x="1402" y="531"/>
                </a:lnTo>
                <a:lnTo>
                  <a:pt x="1397" y="522"/>
                </a:lnTo>
                <a:lnTo>
                  <a:pt x="1393" y="512"/>
                </a:lnTo>
                <a:lnTo>
                  <a:pt x="1389" y="501"/>
                </a:lnTo>
                <a:lnTo>
                  <a:pt x="1386" y="490"/>
                </a:lnTo>
                <a:lnTo>
                  <a:pt x="1384" y="480"/>
                </a:lnTo>
                <a:lnTo>
                  <a:pt x="1382" y="469"/>
                </a:lnTo>
                <a:lnTo>
                  <a:pt x="1379" y="445"/>
                </a:lnTo>
                <a:lnTo>
                  <a:pt x="1378" y="419"/>
                </a:lnTo>
                <a:lnTo>
                  <a:pt x="1379" y="394"/>
                </a:lnTo>
                <a:lnTo>
                  <a:pt x="1382" y="370"/>
                </a:lnTo>
                <a:lnTo>
                  <a:pt x="1386" y="346"/>
                </a:lnTo>
                <a:lnTo>
                  <a:pt x="1392" y="324"/>
                </a:lnTo>
                <a:lnTo>
                  <a:pt x="1397" y="313"/>
                </a:lnTo>
                <a:lnTo>
                  <a:pt x="1401" y="303"/>
                </a:lnTo>
                <a:lnTo>
                  <a:pt x="1406" y="293"/>
                </a:lnTo>
                <a:lnTo>
                  <a:pt x="1411" y="282"/>
                </a:lnTo>
                <a:lnTo>
                  <a:pt x="1416" y="273"/>
                </a:lnTo>
                <a:lnTo>
                  <a:pt x="1422" y="264"/>
                </a:lnTo>
                <a:lnTo>
                  <a:pt x="1428" y="255"/>
                </a:lnTo>
                <a:lnTo>
                  <a:pt x="1436" y="246"/>
                </a:lnTo>
                <a:lnTo>
                  <a:pt x="1443" y="238"/>
                </a:lnTo>
                <a:lnTo>
                  <a:pt x="1451" y="230"/>
                </a:lnTo>
                <a:lnTo>
                  <a:pt x="1458" y="223"/>
                </a:lnTo>
                <a:lnTo>
                  <a:pt x="1466" y="217"/>
                </a:lnTo>
                <a:lnTo>
                  <a:pt x="1476" y="210"/>
                </a:lnTo>
                <a:lnTo>
                  <a:pt x="1484" y="204"/>
                </a:lnTo>
                <a:lnTo>
                  <a:pt x="1493" y="199"/>
                </a:lnTo>
                <a:lnTo>
                  <a:pt x="1502" y="195"/>
                </a:lnTo>
                <a:lnTo>
                  <a:pt x="1513" y="191"/>
                </a:lnTo>
                <a:lnTo>
                  <a:pt x="1522" y="187"/>
                </a:lnTo>
                <a:lnTo>
                  <a:pt x="1532" y="185"/>
                </a:lnTo>
                <a:lnTo>
                  <a:pt x="1543" y="182"/>
                </a:lnTo>
                <a:lnTo>
                  <a:pt x="1554" y="179"/>
                </a:lnTo>
                <a:lnTo>
                  <a:pt x="1565" y="178"/>
                </a:lnTo>
                <a:lnTo>
                  <a:pt x="1576" y="177"/>
                </a:lnTo>
                <a:lnTo>
                  <a:pt x="1589" y="177"/>
                </a:lnTo>
                <a:lnTo>
                  <a:pt x="1601" y="177"/>
                </a:lnTo>
                <a:lnTo>
                  <a:pt x="1612" y="178"/>
                </a:lnTo>
                <a:lnTo>
                  <a:pt x="1624" y="181"/>
                </a:lnTo>
                <a:lnTo>
                  <a:pt x="1635" y="183"/>
                </a:lnTo>
                <a:lnTo>
                  <a:pt x="1645" y="185"/>
                </a:lnTo>
                <a:lnTo>
                  <a:pt x="1655" y="188"/>
                </a:lnTo>
                <a:lnTo>
                  <a:pt x="1665" y="192"/>
                </a:lnTo>
                <a:lnTo>
                  <a:pt x="1675" y="196"/>
                </a:lnTo>
                <a:lnTo>
                  <a:pt x="1683" y="201"/>
                </a:lnTo>
                <a:lnTo>
                  <a:pt x="1692" y="206"/>
                </a:lnTo>
                <a:lnTo>
                  <a:pt x="1701" y="212"/>
                </a:lnTo>
                <a:lnTo>
                  <a:pt x="1708" y="220"/>
                </a:lnTo>
                <a:lnTo>
                  <a:pt x="1716" y="227"/>
                </a:lnTo>
                <a:lnTo>
                  <a:pt x="1723" y="234"/>
                </a:lnTo>
                <a:lnTo>
                  <a:pt x="1729" y="242"/>
                </a:lnTo>
                <a:lnTo>
                  <a:pt x="1736" y="251"/>
                </a:lnTo>
                <a:lnTo>
                  <a:pt x="1745" y="266"/>
                </a:lnTo>
                <a:lnTo>
                  <a:pt x="1753" y="281"/>
                </a:lnTo>
                <a:lnTo>
                  <a:pt x="1759" y="298"/>
                </a:lnTo>
                <a:lnTo>
                  <a:pt x="1764" y="314"/>
                </a:lnTo>
                <a:lnTo>
                  <a:pt x="1768" y="332"/>
                </a:lnTo>
                <a:lnTo>
                  <a:pt x="1772" y="349"/>
                </a:lnTo>
                <a:lnTo>
                  <a:pt x="1774" y="369"/>
                </a:lnTo>
                <a:lnTo>
                  <a:pt x="1774" y="388"/>
                </a:lnTo>
                <a:lnTo>
                  <a:pt x="1774" y="400"/>
                </a:lnTo>
                <a:lnTo>
                  <a:pt x="1773" y="410"/>
                </a:lnTo>
                <a:lnTo>
                  <a:pt x="1772" y="419"/>
                </a:lnTo>
                <a:lnTo>
                  <a:pt x="1771" y="427"/>
                </a:lnTo>
                <a:close/>
                <a:moveTo>
                  <a:pt x="1457" y="368"/>
                </a:moveTo>
                <a:lnTo>
                  <a:pt x="1696" y="368"/>
                </a:lnTo>
                <a:lnTo>
                  <a:pt x="1696" y="355"/>
                </a:lnTo>
                <a:lnTo>
                  <a:pt x="1694" y="344"/>
                </a:lnTo>
                <a:lnTo>
                  <a:pt x="1692" y="332"/>
                </a:lnTo>
                <a:lnTo>
                  <a:pt x="1690" y="321"/>
                </a:lnTo>
                <a:lnTo>
                  <a:pt x="1687" y="311"/>
                </a:lnTo>
                <a:lnTo>
                  <a:pt x="1683" y="301"/>
                </a:lnTo>
                <a:lnTo>
                  <a:pt x="1678" y="292"/>
                </a:lnTo>
                <a:lnTo>
                  <a:pt x="1673" y="282"/>
                </a:lnTo>
                <a:lnTo>
                  <a:pt x="1666" y="271"/>
                </a:lnTo>
                <a:lnTo>
                  <a:pt x="1656" y="262"/>
                </a:lnTo>
                <a:lnTo>
                  <a:pt x="1646" y="254"/>
                </a:lnTo>
                <a:lnTo>
                  <a:pt x="1636" y="247"/>
                </a:lnTo>
                <a:lnTo>
                  <a:pt x="1624" y="242"/>
                </a:lnTo>
                <a:lnTo>
                  <a:pt x="1611" y="239"/>
                </a:lnTo>
                <a:lnTo>
                  <a:pt x="1597" y="237"/>
                </a:lnTo>
                <a:lnTo>
                  <a:pt x="1583" y="236"/>
                </a:lnTo>
                <a:lnTo>
                  <a:pt x="1568" y="237"/>
                </a:lnTo>
                <a:lnTo>
                  <a:pt x="1555" y="239"/>
                </a:lnTo>
                <a:lnTo>
                  <a:pt x="1542" y="242"/>
                </a:lnTo>
                <a:lnTo>
                  <a:pt x="1531" y="247"/>
                </a:lnTo>
                <a:lnTo>
                  <a:pt x="1520" y="254"/>
                </a:lnTo>
                <a:lnTo>
                  <a:pt x="1510" y="261"/>
                </a:lnTo>
                <a:lnTo>
                  <a:pt x="1500" y="270"/>
                </a:lnTo>
                <a:lnTo>
                  <a:pt x="1491" y="280"/>
                </a:lnTo>
                <a:lnTo>
                  <a:pt x="1485" y="290"/>
                </a:lnTo>
                <a:lnTo>
                  <a:pt x="1479" y="300"/>
                </a:lnTo>
                <a:lnTo>
                  <a:pt x="1474" y="310"/>
                </a:lnTo>
                <a:lnTo>
                  <a:pt x="1468" y="320"/>
                </a:lnTo>
                <a:lnTo>
                  <a:pt x="1464" y="332"/>
                </a:lnTo>
                <a:lnTo>
                  <a:pt x="1461" y="343"/>
                </a:lnTo>
                <a:lnTo>
                  <a:pt x="1459" y="355"/>
                </a:lnTo>
                <a:lnTo>
                  <a:pt x="1457" y="368"/>
                </a:lnTo>
                <a:close/>
                <a:moveTo>
                  <a:pt x="1875" y="637"/>
                </a:moveTo>
                <a:lnTo>
                  <a:pt x="1875" y="328"/>
                </a:lnTo>
                <a:lnTo>
                  <a:pt x="1875" y="291"/>
                </a:lnTo>
                <a:lnTo>
                  <a:pt x="1874" y="256"/>
                </a:lnTo>
                <a:lnTo>
                  <a:pt x="1873" y="221"/>
                </a:lnTo>
                <a:lnTo>
                  <a:pt x="1872" y="188"/>
                </a:lnTo>
                <a:lnTo>
                  <a:pt x="1944" y="188"/>
                </a:lnTo>
                <a:lnTo>
                  <a:pt x="1946" y="276"/>
                </a:lnTo>
                <a:lnTo>
                  <a:pt x="1950" y="276"/>
                </a:lnTo>
                <a:lnTo>
                  <a:pt x="1954" y="265"/>
                </a:lnTo>
                <a:lnTo>
                  <a:pt x="1959" y="255"/>
                </a:lnTo>
                <a:lnTo>
                  <a:pt x="1964" y="245"/>
                </a:lnTo>
                <a:lnTo>
                  <a:pt x="1970" y="236"/>
                </a:lnTo>
                <a:lnTo>
                  <a:pt x="1976" y="227"/>
                </a:lnTo>
                <a:lnTo>
                  <a:pt x="1983" y="219"/>
                </a:lnTo>
                <a:lnTo>
                  <a:pt x="1991" y="211"/>
                </a:lnTo>
                <a:lnTo>
                  <a:pt x="2000" y="204"/>
                </a:lnTo>
                <a:lnTo>
                  <a:pt x="2008" y="198"/>
                </a:lnTo>
                <a:lnTo>
                  <a:pt x="2017" y="193"/>
                </a:lnTo>
                <a:lnTo>
                  <a:pt x="2026" y="188"/>
                </a:lnTo>
                <a:lnTo>
                  <a:pt x="2036" y="185"/>
                </a:lnTo>
                <a:lnTo>
                  <a:pt x="2045" y="182"/>
                </a:lnTo>
                <a:lnTo>
                  <a:pt x="2054" y="179"/>
                </a:lnTo>
                <a:lnTo>
                  <a:pt x="2064" y="177"/>
                </a:lnTo>
                <a:lnTo>
                  <a:pt x="2075" y="177"/>
                </a:lnTo>
                <a:lnTo>
                  <a:pt x="2087" y="178"/>
                </a:lnTo>
                <a:lnTo>
                  <a:pt x="2097" y="181"/>
                </a:lnTo>
                <a:lnTo>
                  <a:pt x="2097" y="258"/>
                </a:lnTo>
                <a:lnTo>
                  <a:pt x="2084" y="256"/>
                </a:lnTo>
                <a:lnTo>
                  <a:pt x="2069" y="255"/>
                </a:lnTo>
                <a:lnTo>
                  <a:pt x="2055" y="256"/>
                </a:lnTo>
                <a:lnTo>
                  <a:pt x="2043" y="258"/>
                </a:lnTo>
                <a:lnTo>
                  <a:pt x="2032" y="261"/>
                </a:lnTo>
                <a:lnTo>
                  <a:pt x="2020" y="266"/>
                </a:lnTo>
                <a:lnTo>
                  <a:pt x="2010" y="272"/>
                </a:lnTo>
                <a:lnTo>
                  <a:pt x="2000" y="280"/>
                </a:lnTo>
                <a:lnTo>
                  <a:pt x="1990" y="290"/>
                </a:lnTo>
                <a:lnTo>
                  <a:pt x="1982" y="300"/>
                </a:lnTo>
                <a:lnTo>
                  <a:pt x="1976" y="310"/>
                </a:lnTo>
                <a:lnTo>
                  <a:pt x="1971" y="321"/>
                </a:lnTo>
                <a:lnTo>
                  <a:pt x="1966" y="333"/>
                </a:lnTo>
                <a:lnTo>
                  <a:pt x="1963" y="344"/>
                </a:lnTo>
                <a:lnTo>
                  <a:pt x="1960" y="356"/>
                </a:lnTo>
                <a:lnTo>
                  <a:pt x="1958" y="370"/>
                </a:lnTo>
                <a:lnTo>
                  <a:pt x="1957" y="383"/>
                </a:lnTo>
                <a:lnTo>
                  <a:pt x="1955" y="398"/>
                </a:lnTo>
                <a:lnTo>
                  <a:pt x="1955" y="637"/>
                </a:lnTo>
                <a:lnTo>
                  <a:pt x="1875" y="637"/>
                </a:lnTo>
                <a:close/>
                <a:moveTo>
                  <a:pt x="2260" y="637"/>
                </a:moveTo>
                <a:lnTo>
                  <a:pt x="2178" y="637"/>
                </a:lnTo>
                <a:lnTo>
                  <a:pt x="2178" y="188"/>
                </a:lnTo>
                <a:lnTo>
                  <a:pt x="2260" y="188"/>
                </a:lnTo>
                <a:lnTo>
                  <a:pt x="2260" y="637"/>
                </a:lnTo>
                <a:close/>
                <a:moveTo>
                  <a:pt x="2219" y="105"/>
                </a:moveTo>
                <a:lnTo>
                  <a:pt x="2217" y="105"/>
                </a:lnTo>
                <a:lnTo>
                  <a:pt x="2206" y="104"/>
                </a:lnTo>
                <a:lnTo>
                  <a:pt x="2197" y="101"/>
                </a:lnTo>
                <a:lnTo>
                  <a:pt x="2193" y="99"/>
                </a:lnTo>
                <a:lnTo>
                  <a:pt x="2189" y="96"/>
                </a:lnTo>
                <a:lnTo>
                  <a:pt x="2185" y="93"/>
                </a:lnTo>
                <a:lnTo>
                  <a:pt x="2181" y="90"/>
                </a:lnTo>
                <a:lnTo>
                  <a:pt x="2174" y="82"/>
                </a:lnTo>
                <a:lnTo>
                  <a:pt x="2170" y="72"/>
                </a:lnTo>
                <a:lnTo>
                  <a:pt x="2167" y="63"/>
                </a:lnTo>
                <a:lnTo>
                  <a:pt x="2166" y="52"/>
                </a:lnTo>
                <a:lnTo>
                  <a:pt x="2167" y="42"/>
                </a:lnTo>
                <a:lnTo>
                  <a:pt x="2170" y="32"/>
                </a:lnTo>
                <a:lnTo>
                  <a:pt x="2174" y="23"/>
                </a:lnTo>
                <a:lnTo>
                  <a:pt x="2182" y="16"/>
                </a:lnTo>
                <a:lnTo>
                  <a:pt x="2185" y="12"/>
                </a:lnTo>
                <a:lnTo>
                  <a:pt x="2189" y="9"/>
                </a:lnTo>
                <a:lnTo>
                  <a:pt x="2194" y="6"/>
                </a:lnTo>
                <a:lnTo>
                  <a:pt x="2198" y="4"/>
                </a:lnTo>
                <a:lnTo>
                  <a:pt x="2208" y="2"/>
                </a:lnTo>
                <a:lnTo>
                  <a:pt x="2220" y="0"/>
                </a:lnTo>
                <a:lnTo>
                  <a:pt x="2230" y="2"/>
                </a:lnTo>
                <a:lnTo>
                  <a:pt x="2240" y="4"/>
                </a:lnTo>
                <a:lnTo>
                  <a:pt x="2244" y="6"/>
                </a:lnTo>
                <a:lnTo>
                  <a:pt x="2249" y="9"/>
                </a:lnTo>
                <a:lnTo>
                  <a:pt x="2253" y="12"/>
                </a:lnTo>
                <a:lnTo>
                  <a:pt x="2257" y="15"/>
                </a:lnTo>
                <a:lnTo>
                  <a:pt x="2263" y="23"/>
                </a:lnTo>
                <a:lnTo>
                  <a:pt x="2268" y="31"/>
                </a:lnTo>
                <a:lnTo>
                  <a:pt x="2270" y="42"/>
                </a:lnTo>
                <a:lnTo>
                  <a:pt x="2271" y="52"/>
                </a:lnTo>
                <a:lnTo>
                  <a:pt x="2270" y="63"/>
                </a:lnTo>
                <a:lnTo>
                  <a:pt x="2268" y="72"/>
                </a:lnTo>
                <a:lnTo>
                  <a:pt x="2263" y="82"/>
                </a:lnTo>
                <a:lnTo>
                  <a:pt x="2257" y="90"/>
                </a:lnTo>
                <a:lnTo>
                  <a:pt x="2253" y="93"/>
                </a:lnTo>
                <a:lnTo>
                  <a:pt x="2249" y="96"/>
                </a:lnTo>
                <a:lnTo>
                  <a:pt x="2244" y="99"/>
                </a:lnTo>
                <a:lnTo>
                  <a:pt x="2240" y="101"/>
                </a:lnTo>
                <a:lnTo>
                  <a:pt x="2235" y="103"/>
                </a:lnTo>
                <a:lnTo>
                  <a:pt x="2230" y="104"/>
                </a:lnTo>
                <a:lnTo>
                  <a:pt x="2224" y="104"/>
                </a:lnTo>
                <a:lnTo>
                  <a:pt x="2219" y="105"/>
                </a:lnTo>
                <a:close/>
                <a:moveTo>
                  <a:pt x="2755" y="427"/>
                </a:moveTo>
                <a:lnTo>
                  <a:pt x="2441" y="426"/>
                </a:lnTo>
                <a:lnTo>
                  <a:pt x="2443" y="445"/>
                </a:lnTo>
                <a:lnTo>
                  <a:pt x="2446" y="463"/>
                </a:lnTo>
                <a:lnTo>
                  <a:pt x="2449" y="480"/>
                </a:lnTo>
                <a:lnTo>
                  <a:pt x="2454" y="495"/>
                </a:lnTo>
                <a:lnTo>
                  <a:pt x="2461" y="510"/>
                </a:lnTo>
                <a:lnTo>
                  <a:pt x="2469" y="523"/>
                </a:lnTo>
                <a:lnTo>
                  <a:pt x="2478" y="535"/>
                </a:lnTo>
                <a:lnTo>
                  <a:pt x="2489" y="546"/>
                </a:lnTo>
                <a:lnTo>
                  <a:pt x="2499" y="554"/>
                </a:lnTo>
                <a:lnTo>
                  <a:pt x="2510" y="562"/>
                </a:lnTo>
                <a:lnTo>
                  <a:pt x="2523" y="568"/>
                </a:lnTo>
                <a:lnTo>
                  <a:pt x="2535" y="573"/>
                </a:lnTo>
                <a:lnTo>
                  <a:pt x="2548" y="577"/>
                </a:lnTo>
                <a:lnTo>
                  <a:pt x="2564" y="580"/>
                </a:lnTo>
                <a:lnTo>
                  <a:pt x="2579" y="582"/>
                </a:lnTo>
                <a:lnTo>
                  <a:pt x="2595" y="582"/>
                </a:lnTo>
                <a:lnTo>
                  <a:pt x="2612" y="582"/>
                </a:lnTo>
                <a:lnTo>
                  <a:pt x="2628" y="581"/>
                </a:lnTo>
                <a:lnTo>
                  <a:pt x="2644" y="579"/>
                </a:lnTo>
                <a:lnTo>
                  <a:pt x="2660" y="577"/>
                </a:lnTo>
                <a:lnTo>
                  <a:pt x="2676" y="573"/>
                </a:lnTo>
                <a:lnTo>
                  <a:pt x="2690" y="569"/>
                </a:lnTo>
                <a:lnTo>
                  <a:pt x="2705" y="564"/>
                </a:lnTo>
                <a:lnTo>
                  <a:pt x="2719" y="559"/>
                </a:lnTo>
                <a:lnTo>
                  <a:pt x="2732" y="618"/>
                </a:lnTo>
                <a:lnTo>
                  <a:pt x="2717" y="624"/>
                </a:lnTo>
                <a:lnTo>
                  <a:pt x="2700" y="630"/>
                </a:lnTo>
                <a:lnTo>
                  <a:pt x="2683" y="635"/>
                </a:lnTo>
                <a:lnTo>
                  <a:pt x="2664" y="639"/>
                </a:lnTo>
                <a:lnTo>
                  <a:pt x="2645" y="642"/>
                </a:lnTo>
                <a:lnTo>
                  <a:pt x="2625" y="644"/>
                </a:lnTo>
                <a:lnTo>
                  <a:pt x="2605" y="646"/>
                </a:lnTo>
                <a:lnTo>
                  <a:pt x="2583" y="647"/>
                </a:lnTo>
                <a:lnTo>
                  <a:pt x="2559" y="646"/>
                </a:lnTo>
                <a:lnTo>
                  <a:pt x="2535" y="642"/>
                </a:lnTo>
                <a:lnTo>
                  <a:pt x="2524" y="640"/>
                </a:lnTo>
                <a:lnTo>
                  <a:pt x="2512" y="637"/>
                </a:lnTo>
                <a:lnTo>
                  <a:pt x="2502" y="634"/>
                </a:lnTo>
                <a:lnTo>
                  <a:pt x="2492" y="631"/>
                </a:lnTo>
                <a:lnTo>
                  <a:pt x="2483" y="627"/>
                </a:lnTo>
                <a:lnTo>
                  <a:pt x="2472" y="622"/>
                </a:lnTo>
                <a:lnTo>
                  <a:pt x="2463" y="617"/>
                </a:lnTo>
                <a:lnTo>
                  <a:pt x="2455" y="612"/>
                </a:lnTo>
                <a:lnTo>
                  <a:pt x="2446" y="605"/>
                </a:lnTo>
                <a:lnTo>
                  <a:pt x="2437" y="598"/>
                </a:lnTo>
                <a:lnTo>
                  <a:pt x="2429" y="592"/>
                </a:lnTo>
                <a:lnTo>
                  <a:pt x="2422" y="584"/>
                </a:lnTo>
                <a:lnTo>
                  <a:pt x="2415" y="576"/>
                </a:lnTo>
                <a:lnTo>
                  <a:pt x="2409" y="567"/>
                </a:lnTo>
                <a:lnTo>
                  <a:pt x="2401" y="559"/>
                </a:lnTo>
                <a:lnTo>
                  <a:pt x="2396" y="551"/>
                </a:lnTo>
                <a:lnTo>
                  <a:pt x="2391" y="542"/>
                </a:lnTo>
                <a:lnTo>
                  <a:pt x="2386" y="531"/>
                </a:lnTo>
                <a:lnTo>
                  <a:pt x="2382" y="522"/>
                </a:lnTo>
                <a:lnTo>
                  <a:pt x="2378" y="512"/>
                </a:lnTo>
                <a:lnTo>
                  <a:pt x="2374" y="501"/>
                </a:lnTo>
                <a:lnTo>
                  <a:pt x="2371" y="490"/>
                </a:lnTo>
                <a:lnTo>
                  <a:pt x="2369" y="480"/>
                </a:lnTo>
                <a:lnTo>
                  <a:pt x="2366" y="469"/>
                </a:lnTo>
                <a:lnTo>
                  <a:pt x="2363" y="445"/>
                </a:lnTo>
                <a:lnTo>
                  <a:pt x="2362" y="419"/>
                </a:lnTo>
                <a:lnTo>
                  <a:pt x="2363" y="394"/>
                </a:lnTo>
                <a:lnTo>
                  <a:pt x="2366" y="370"/>
                </a:lnTo>
                <a:lnTo>
                  <a:pt x="2371" y="346"/>
                </a:lnTo>
                <a:lnTo>
                  <a:pt x="2377" y="324"/>
                </a:lnTo>
                <a:lnTo>
                  <a:pt x="2381" y="313"/>
                </a:lnTo>
                <a:lnTo>
                  <a:pt x="2385" y="303"/>
                </a:lnTo>
                <a:lnTo>
                  <a:pt x="2390" y="293"/>
                </a:lnTo>
                <a:lnTo>
                  <a:pt x="2395" y="282"/>
                </a:lnTo>
                <a:lnTo>
                  <a:pt x="2400" y="273"/>
                </a:lnTo>
                <a:lnTo>
                  <a:pt x="2407" y="264"/>
                </a:lnTo>
                <a:lnTo>
                  <a:pt x="2414" y="255"/>
                </a:lnTo>
                <a:lnTo>
                  <a:pt x="2420" y="246"/>
                </a:lnTo>
                <a:lnTo>
                  <a:pt x="2427" y="238"/>
                </a:lnTo>
                <a:lnTo>
                  <a:pt x="2435" y="230"/>
                </a:lnTo>
                <a:lnTo>
                  <a:pt x="2444" y="223"/>
                </a:lnTo>
                <a:lnTo>
                  <a:pt x="2452" y="217"/>
                </a:lnTo>
                <a:lnTo>
                  <a:pt x="2460" y="210"/>
                </a:lnTo>
                <a:lnTo>
                  <a:pt x="2468" y="204"/>
                </a:lnTo>
                <a:lnTo>
                  <a:pt x="2477" y="199"/>
                </a:lnTo>
                <a:lnTo>
                  <a:pt x="2487" y="195"/>
                </a:lnTo>
                <a:lnTo>
                  <a:pt x="2497" y="191"/>
                </a:lnTo>
                <a:lnTo>
                  <a:pt x="2507" y="187"/>
                </a:lnTo>
                <a:lnTo>
                  <a:pt x="2518" y="185"/>
                </a:lnTo>
                <a:lnTo>
                  <a:pt x="2528" y="182"/>
                </a:lnTo>
                <a:lnTo>
                  <a:pt x="2539" y="179"/>
                </a:lnTo>
                <a:lnTo>
                  <a:pt x="2549" y="178"/>
                </a:lnTo>
                <a:lnTo>
                  <a:pt x="2562" y="177"/>
                </a:lnTo>
                <a:lnTo>
                  <a:pt x="2573" y="177"/>
                </a:lnTo>
                <a:lnTo>
                  <a:pt x="2585" y="177"/>
                </a:lnTo>
                <a:lnTo>
                  <a:pt x="2597" y="178"/>
                </a:lnTo>
                <a:lnTo>
                  <a:pt x="2608" y="181"/>
                </a:lnTo>
                <a:lnTo>
                  <a:pt x="2619" y="183"/>
                </a:lnTo>
                <a:lnTo>
                  <a:pt x="2630" y="185"/>
                </a:lnTo>
                <a:lnTo>
                  <a:pt x="2640" y="188"/>
                </a:lnTo>
                <a:lnTo>
                  <a:pt x="2650" y="192"/>
                </a:lnTo>
                <a:lnTo>
                  <a:pt x="2659" y="196"/>
                </a:lnTo>
                <a:lnTo>
                  <a:pt x="2669" y="201"/>
                </a:lnTo>
                <a:lnTo>
                  <a:pt x="2677" y="206"/>
                </a:lnTo>
                <a:lnTo>
                  <a:pt x="2685" y="212"/>
                </a:lnTo>
                <a:lnTo>
                  <a:pt x="2693" y="220"/>
                </a:lnTo>
                <a:lnTo>
                  <a:pt x="2700" y="227"/>
                </a:lnTo>
                <a:lnTo>
                  <a:pt x="2708" y="234"/>
                </a:lnTo>
                <a:lnTo>
                  <a:pt x="2714" y="242"/>
                </a:lnTo>
                <a:lnTo>
                  <a:pt x="2721" y="251"/>
                </a:lnTo>
                <a:lnTo>
                  <a:pt x="2729" y="266"/>
                </a:lnTo>
                <a:lnTo>
                  <a:pt x="2737" y="281"/>
                </a:lnTo>
                <a:lnTo>
                  <a:pt x="2744" y="298"/>
                </a:lnTo>
                <a:lnTo>
                  <a:pt x="2749" y="314"/>
                </a:lnTo>
                <a:lnTo>
                  <a:pt x="2753" y="332"/>
                </a:lnTo>
                <a:lnTo>
                  <a:pt x="2756" y="349"/>
                </a:lnTo>
                <a:lnTo>
                  <a:pt x="2758" y="369"/>
                </a:lnTo>
                <a:lnTo>
                  <a:pt x="2759" y="388"/>
                </a:lnTo>
                <a:lnTo>
                  <a:pt x="2758" y="400"/>
                </a:lnTo>
                <a:lnTo>
                  <a:pt x="2758" y="410"/>
                </a:lnTo>
                <a:lnTo>
                  <a:pt x="2757" y="419"/>
                </a:lnTo>
                <a:lnTo>
                  <a:pt x="2755" y="427"/>
                </a:lnTo>
                <a:close/>
                <a:moveTo>
                  <a:pt x="2441" y="368"/>
                </a:moveTo>
                <a:lnTo>
                  <a:pt x="2680" y="368"/>
                </a:lnTo>
                <a:lnTo>
                  <a:pt x="2680" y="355"/>
                </a:lnTo>
                <a:lnTo>
                  <a:pt x="2679" y="344"/>
                </a:lnTo>
                <a:lnTo>
                  <a:pt x="2677" y="332"/>
                </a:lnTo>
                <a:lnTo>
                  <a:pt x="2675" y="321"/>
                </a:lnTo>
                <a:lnTo>
                  <a:pt x="2672" y="311"/>
                </a:lnTo>
                <a:lnTo>
                  <a:pt x="2668" y="301"/>
                </a:lnTo>
                <a:lnTo>
                  <a:pt x="2663" y="292"/>
                </a:lnTo>
                <a:lnTo>
                  <a:pt x="2657" y="282"/>
                </a:lnTo>
                <a:lnTo>
                  <a:pt x="2650" y="271"/>
                </a:lnTo>
                <a:lnTo>
                  <a:pt x="2641" y="262"/>
                </a:lnTo>
                <a:lnTo>
                  <a:pt x="2632" y="254"/>
                </a:lnTo>
                <a:lnTo>
                  <a:pt x="2620" y="247"/>
                </a:lnTo>
                <a:lnTo>
                  <a:pt x="2609" y="242"/>
                </a:lnTo>
                <a:lnTo>
                  <a:pt x="2596" y="239"/>
                </a:lnTo>
                <a:lnTo>
                  <a:pt x="2581" y="237"/>
                </a:lnTo>
                <a:lnTo>
                  <a:pt x="2567" y="236"/>
                </a:lnTo>
                <a:lnTo>
                  <a:pt x="2552" y="237"/>
                </a:lnTo>
                <a:lnTo>
                  <a:pt x="2540" y="239"/>
                </a:lnTo>
                <a:lnTo>
                  <a:pt x="2528" y="242"/>
                </a:lnTo>
                <a:lnTo>
                  <a:pt x="2515" y="247"/>
                </a:lnTo>
                <a:lnTo>
                  <a:pt x="2504" y="254"/>
                </a:lnTo>
                <a:lnTo>
                  <a:pt x="2494" y="261"/>
                </a:lnTo>
                <a:lnTo>
                  <a:pt x="2485" y="270"/>
                </a:lnTo>
                <a:lnTo>
                  <a:pt x="2475" y="280"/>
                </a:lnTo>
                <a:lnTo>
                  <a:pt x="2469" y="290"/>
                </a:lnTo>
                <a:lnTo>
                  <a:pt x="2463" y="300"/>
                </a:lnTo>
                <a:lnTo>
                  <a:pt x="2458" y="310"/>
                </a:lnTo>
                <a:lnTo>
                  <a:pt x="2454" y="320"/>
                </a:lnTo>
                <a:lnTo>
                  <a:pt x="2450" y="332"/>
                </a:lnTo>
                <a:lnTo>
                  <a:pt x="2446" y="343"/>
                </a:lnTo>
                <a:lnTo>
                  <a:pt x="2444" y="355"/>
                </a:lnTo>
                <a:lnTo>
                  <a:pt x="2441" y="368"/>
                </a:lnTo>
                <a:close/>
                <a:moveTo>
                  <a:pt x="2860" y="637"/>
                </a:moveTo>
                <a:lnTo>
                  <a:pt x="2860" y="309"/>
                </a:lnTo>
                <a:lnTo>
                  <a:pt x="2860" y="280"/>
                </a:lnTo>
                <a:lnTo>
                  <a:pt x="2859" y="250"/>
                </a:lnTo>
                <a:lnTo>
                  <a:pt x="2858" y="220"/>
                </a:lnTo>
                <a:lnTo>
                  <a:pt x="2856" y="188"/>
                </a:lnTo>
                <a:lnTo>
                  <a:pt x="2929" y="188"/>
                </a:lnTo>
                <a:lnTo>
                  <a:pt x="2933" y="262"/>
                </a:lnTo>
                <a:lnTo>
                  <a:pt x="2935" y="262"/>
                </a:lnTo>
                <a:lnTo>
                  <a:pt x="2940" y="254"/>
                </a:lnTo>
                <a:lnTo>
                  <a:pt x="2945" y="245"/>
                </a:lnTo>
                <a:lnTo>
                  <a:pt x="2951" y="237"/>
                </a:lnTo>
                <a:lnTo>
                  <a:pt x="2958" y="230"/>
                </a:lnTo>
                <a:lnTo>
                  <a:pt x="2964" y="223"/>
                </a:lnTo>
                <a:lnTo>
                  <a:pt x="2973" y="217"/>
                </a:lnTo>
                <a:lnTo>
                  <a:pt x="2981" y="210"/>
                </a:lnTo>
                <a:lnTo>
                  <a:pt x="2989" y="204"/>
                </a:lnTo>
                <a:lnTo>
                  <a:pt x="3000" y="198"/>
                </a:lnTo>
                <a:lnTo>
                  <a:pt x="3011" y="193"/>
                </a:lnTo>
                <a:lnTo>
                  <a:pt x="3022" y="188"/>
                </a:lnTo>
                <a:lnTo>
                  <a:pt x="3033" y="185"/>
                </a:lnTo>
                <a:lnTo>
                  <a:pt x="3046" y="182"/>
                </a:lnTo>
                <a:lnTo>
                  <a:pt x="3058" y="179"/>
                </a:lnTo>
                <a:lnTo>
                  <a:pt x="3070" y="177"/>
                </a:lnTo>
                <a:lnTo>
                  <a:pt x="3084" y="177"/>
                </a:lnTo>
                <a:lnTo>
                  <a:pt x="3098" y="178"/>
                </a:lnTo>
                <a:lnTo>
                  <a:pt x="3112" y="179"/>
                </a:lnTo>
                <a:lnTo>
                  <a:pt x="3126" y="183"/>
                </a:lnTo>
                <a:lnTo>
                  <a:pt x="3139" y="187"/>
                </a:lnTo>
                <a:lnTo>
                  <a:pt x="3151" y="192"/>
                </a:lnTo>
                <a:lnTo>
                  <a:pt x="3163" y="199"/>
                </a:lnTo>
                <a:lnTo>
                  <a:pt x="3174" y="206"/>
                </a:lnTo>
                <a:lnTo>
                  <a:pt x="3185" y="215"/>
                </a:lnTo>
                <a:lnTo>
                  <a:pt x="3192" y="222"/>
                </a:lnTo>
                <a:lnTo>
                  <a:pt x="3199" y="229"/>
                </a:lnTo>
                <a:lnTo>
                  <a:pt x="3205" y="236"/>
                </a:lnTo>
                <a:lnTo>
                  <a:pt x="3210" y="244"/>
                </a:lnTo>
                <a:lnTo>
                  <a:pt x="3215" y="251"/>
                </a:lnTo>
                <a:lnTo>
                  <a:pt x="3219" y="261"/>
                </a:lnTo>
                <a:lnTo>
                  <a:pt x="3223" y="269"/>
                </a:lnTo>
                <a:lnTo>
                  <a:pt x="3228" y="279"/>
                </a:lnTo>
                <a:lnTo>
                  <a:pt x="3231" y="289"/>
                </a:lnTo>
                <a:lnTo>
                  <a:pt x="3234" y="299"/>
                </a:lnTo>
                <a:lnTo>
                  <a:pt x="3236" y="309"/>
                </a:lnTo>
                <a:lnTo>
                  <a:pt x="3238" y="320"/>
                </a:lnTo>
                <a:lnTo>
                  <a:pt x="3241" y="344"/>
                </a:lnTo>
                <a:lnTo>
                  <a:pt x="3242" y="369"/>
                </a:lnTo>
                <a:lnTo>
                  <a:pt x="3242" y="637"/>
                </a:lnTo>
                <a:lnTo>
                  <a:pt x="3160" y="637"/>
                </a:lnTo>
                <a:lnTo>
                  <a:pt x="3160" y="378"/>
                </a:lnTo>
                <a:lnTo>
                  <a:pt x="3160" y="362"/>
                </a:lnTo>
                <a:lnTo>
                  <a:pt x="3159" y="346"/>
                </a:lnTo>
                <a:lnTo>
                  <a:pt x="3157" y="333"/>
                </a:lnTo>
                <a:lnTo>
                  <a:pt x="3154" y="319"/>
                </a:lnTo>
                <a:lnTo>
                  <a:pt x="3150" y="307"/>
                </a:lnTo>
                <a:lnTo>
                  <a:pt x="3145" y="297"/>
                </a:lnTo>
                <a:lnTo>
                  <a:pt x="3140" y="286"/>
                </a:lnTo>
                <a:lnTo>
                  <a:pt x="3134" y="277"/>
                </a:lnTo>
                <a:lnTo>
                  <a:pt x="3127" y="270"/>
                </a:lnTo>
                <a:lnTo>
                  <a:pt x="3120" y="263"/>
                </a:lnTo>
                <a:lnTo>
                  <a:pt x="3111" y="258"/>
                </a:lnTo>
                <a:lnTo>
                  <a:pt x="3102" y="253"/>
                </a:lnTo>
                <a:lnTo>
                  <a:pt x="3092" y="249"/>
                </a:lnTo>
                <a:lnTo>
                  <a:pt x="3081" y="246"/>
                </a:lnTo>
                <a:lnTo>
                  <a:pt x="3069" y="244"/>
                </a:lnTo>
                <a:lnTo>
                  <a:pt x="3056" y="244"/>
                </a:lnTo>
                <a:lnTo>
                  <a:pt x="3047" y="244"/>
                </a:lnTo>
                <a:lnTo>
                  <a:pt x="3037" y="245"/>
                </a:lnTo>
                <a:lnTo>
                  <a:pt x="3028" y="247"/>
                </a:lnTo>
                <a:lnTo>
                  <a:pt x="3020" y="250"/>
                </a:lnTo>
                <a:lnTo>
                  <a:pt x="3012" y="254"/>
                </a:lnTo>
                <a:lnTo>
                  <a:pt x="3004" y="258"/>
                </a:lnTo>
                <a:lnTo>
                  <a:pt x="2995" y="263"/>
                </a:lnTo>
                <a:lnTo>
                  <a:pt x="2988" y="268"/>
                </a:lnTo>
                <a:lnTo>
                  <a:pt x="2981" y="274"/>
                </a:lnTo>
                <a:lnTo>
                  <a:pt x="2974" y="281"/>
                </a:lnTo>
                <a:lnTo>
                  <a:pt x="2968" y="289"/>
                </a:lnTo>
                <a:lnTo>
                  <a:pt x="2962" y="296"/>
                </a:lnTo>
                <a:lnTo>
                  <a:pt x="2958" y="303"/>
                </a:lnTo>
                <a:lnTo>
                  <a:pt x="2953" y="311"/>
                </a:lnTo>
                <a:lnTo>
                  <a:pt x="2950" y="319"/>
                </a:lnTo>
                <a:lnTo>
                  <a:pt x="2947" y="329"/>
                </a:lnTo>
                <a:lnTo>
                  <a:pt x="2945" y="337"/>
                </a:lnTo>
                <a:lnTo>
                  <a:pt x="2943" y="346"/>
                </a:lnTo>
                <a:lnTo>
                  <a:pt x="2942" y="356"/>
                </a:lnTo>
                <a:lnTo>
                  <a:pt x="2942" y="367"/>
                </a:lnTo>
                <a:lnTo>
                  <a:pt x="2942" y="637"/>
                </a:lnTo>
                <a:lnTo>
                  <a:pt x="2860" y="637"/>
                </a:lnTo>
                <a:close/>
                <a:moveTo>
                  <a:pt x="3680" y="559"/>
                </a:moveTo>
                <a:lnTo>
                  <a:pt x="3694" y="620"/>
                </a:lnTo>
                <a:lnTo>
                  <a:pt x="3681" y="627"/>
                </a:lnTo>
                <a:lnTo>
                  <a:pt x="3666" y="632"/>
                </a:lnTo>
                <a:lnTo>
                  <a:pt x="3651" y="636"/>
                </a:lnTo>
                <a:lnTo>
                  <a:pt x="3635" y="640"/>
                </a:lnTo>
                <a:lnTo>
                  <a:pt x="3619" y="643"/>
                </a:lnTo>
                <a:lnTo>
                  <a:pt x="3602" y="646"/>
                </a:lnTo>
                <a:lnTo>
                  <a:pt x="3584" y="647"/>
                </a:lnTo>
                <a:lnTo>
                  <a:pt x="3566" y="648"/>
                </a:lnTo>
                <a:lnTo>
                  <a:pt x="3541" y="647"/>
                </a:lnTo>
                <a:lnTo>
                  <a:pt x="3517" y="643"/>
                </a:lnTo>
                <a:lnTo>
                  <a:pt x="3506" y="641"/>
                </a:lnTo>
                <a:lnTo>
                  <a:pt x="3495" y="638"/>
                </a:lnTo>
                <a:lnTo>
                  <a:pt x="3484" y="635"/>
                </a:lnTo>
                <a:lnTo>
                  <a:pt x="3474" y="631"/>
                </a:lnTo>
                <a:lnTo>
                  <a:pt x="3464" y="627"/>
                </a:lnTo>
                <a:lnTo>
                  <a:pt x="3455" y="623"/>
                </a:lnTo>
                <a:lnTo>
                  <a:pt x="3445" y="618"/>
                </a:lnTo>
                <a:lnTo>
                  <a:pt x="3436" y="612"/>
                </a:lnTo>
                <a:lnTo>
                  <a:pt x="3427" y="605"/>
                </a:lnTo>
                <a:lnTo>
                  <a:pt x="3419" y="599"/>
                </a:lnTo>
                <a:lnTo>
                  <a:pt x="3410" y="592"/>
                </a:lnTo>
                <a:lnTo>
                  <a:pt x="3403" y="584"/>
                </a:lnTo>
                <a:lnTo>
                  <a:pt x="3395" y="576"/>
                </a:lnTo>
                <a:lnTo>
                  <a:pt x="3389" y="567"/>
                </a:lnTo>
                <a:lnTo>
                  <a:pt x="3382" y="559"/>
                </a:lnTo>
                <a:lnTo>
                  <a:pt x="3377" y="550"/>
                </a:lnTo>
                <a:lnTo>
                  <a:pt x="3370" y="541"/>
                </a:lnTo>
                <a:lnTo>
                  <a:pt x="3365" y="531"/>
                </a:lnTo>
                <a:lnTo>
                  <a:pt x="3361" y="521"/>
                </a:lnTo>
                <a:lnTo>
                  <a:pt x="3357" y="511"/>
                </a:lnTo>
                <a:lnTo>
                  <a:pt x="3354" y="500"/>
                </a:lnTo>
                <a:lnTo>
                  <a:pt x="3351" y="489"/>
                </a:lnTo>
                <a:lnTo>
                  <a:pt x="3348" y="478"/>
                </a:lnTo>
                <a:lnTo>
                  <a:pt x="3346" y="467"/>
                </a:lnTo>
                <a:lnTo>
                  <a:pt x="3343" y="442"/>
                </a:lnTo>
                <a:lnTo>
                  <a:pt x="3342" y="417"/>
                </a:lnTo>
                <a:lnTo>
                  <a:pt x="3342" y="404"/>
                </a:lnTo>
                <a:lnTo>
                  <a:pt x="3343" y="391"/>
                </a:lnTo>
                <a:lnTo>
                  <a:pt x="3344" y="379"/>
                </a:lnTo>
                <a:lnTo>
                  <a:pt x="3346" y="367"/>
                </a:lnTo>
                <a:lnTo>
                  <a:pt x="3348" y="355"/>
                </a:lnTo>
                <a:lnTo>
                  <a:pt x="3351" y="344"/>
                </a:lnTo>
                <a:lnTo>
                  <a:pt x="3354" y="333"/>
                </a:lnTo>
                <a:lnTo>
                  <a:pt x="3358" y="321"/>
                </a:lnTo>
                <a:lnTo>
                  <a:pt x="3363" y="311"/>
                </a:lnTo>
                <a:lnTo>
                  <a:pt x="3367" y="301"/>
                </a:lnTo>
                <a:lnTo>
                  <a:pt x="3373" y="291"/>
                </a:lnTo>
                <a:lnTo>
                  <a:pt x="3379" y="281"/>
                </a:lnTo>
                <a:lnTo>
                  <a:pt x="3386" y="272"/>
                </a:lnTo>
                <a:lnTo>
                  <a:pt x="3393" y="263"/>
                </a:lnTo>
                <a:lnTo>
                  <a:pt x="3400" y="254"/>
                </a:lnTo>
                <a:lnTo>
                  <a:pt x="3408" y="245"/>
                </a:lnTo>
                <a:lnTo>
                  <a:pt x="3417" y="237"/>
                </a:lnTo>
                <a:lnTo>
                  <a:pt x="3425" y="230"/>
                </a:lnTo>
                <a:lnTo>
                  <a:pt x="3434" y="223"/>
                </a:lnTo>
                <a:lnTo>
                  <a:pt x="3443" y="215"/>
                </a:lnTo>
                <a:lnTo>
                  <a:pt x="3454" y="210"/>
                </a:lnTo>
                <a:lnTo>
                  <a:pt x="3464" y="204"/>
                </a:lnTo>
                <a:lnTo>
                  <a:pt x="3474" y="199"/>
                </a:lnTo>
                <a:lnTo>
                  <a:pt x="3484" y="195"/>
                </a:lnTo>
                <a:lnTo>
                  <a:pt x="3496" y="191"/>
                </a:lnTo>
                <a:lnTo>
                  <a:pt x="3507" y="188"/>
                </a:lnTo>
                <a:lnTo>
                  <a:pt x="3519" y="185"/>
                </a:lnTo>
                <a:lnTo>
                  <a:pt x="3532" y="183"/>
                </a:lnTo>
                <a:lnTo>
                  <a:pt x="3544" y="181"/>
                </a:lnTo>
                <a:lnTo>
                  <a:pt x="3556" y="179"/>
                </a:lnTo>
                <a:lnTo>
                  <a:pt x="3570" y="178"/>
                </a:lnTo>
                <a:lnTo>
                  <a:pt x="3583" y="178"/>
                </a:lnTo>
                <a:lnTo>
                  <a:pt x="3599" y="178"/>
                </a:lnTo>
                <a:lnTo>
                  <a:pt x="3616" y="179"/>
                </a:lnTo>
                <a:lnTo>
                  <a:pt x="3631" y="182"/>
                </a:lnTo>
                <a:lnTo>
                  <a:pt x="3646" y="185"/>
                </a:lnTo>
                <a:lnTo>
                  <a:pt x="3659" y="188"/>
                </a:lnTo>
                <a:lnTo>
                  <a:pt x="3672" y="192"/>
                </a:lnTo>
                <a:lnTo>
                  <a:pt x="3685" y="196"/>
                </a:lnTo>
                <a:lnTo>
                  <a:pt x="3696" y="201"/>
                </a:lnTo>
                <a:lnTo>
                  <a:pt x="3678" y="265"/>
                </a:lnTo>
                <a:lnTo>
                  <a:pt x="3667" y="260"/>
                </a:lnTo>
                <a:lnTo>
                  <a:pt x="3656" y="256"/>
                </a:lnTo>
                <a:lnTo>
                  <a:pt x="3646" y="251"/>
                </a:lnTo>
                <a:lnTo>
                  <a:pt x="3633" y="248"/>
                </a:lnTo>
                <a:lnTo>
                  <a:pt x="3622" y="246"/>
                </a:lnTo>
                <a:lnTo>
                  <a:pt x="3609" y="244"/>
                </a:lnTo>
                <a:lnTo>
                  <a:pt x="3596" y="243"/>
                </a:lnTo>
                <a:lnTo>
                  <a:pt x="3583" y="243"/>
                </a:lnTo>
                <a:lnTo>
                  <a:pt x="3565" y="244"/>
                </a:lnTo>
                <a:lnTo>
                  <a:pt x="3548" y="246"/>
                </a:lnTo>
                <a:lnTo>
                  <a:pt x="3532" y="250"/>
                </a:lnTo>
                <a:lnTo>
                  <a:pt x="3516" y="256"/>
                </a:lnTo>
                <a:lnTo>
                  <a:pt x="3502" y="263"/>
                </a:lnTo>
                <a:lnTo>
                  <a:pt x="3489" y="271"/>
                </a:lnTo>
                <a:lnTo>
                  <a:pt x="3476" y="281"/>
                </a:lnTo>
                <a:lnTo>
                  <a:pt x="3465" y="294"/>
                </a:lnTo>
                <a:lnTo>
                  <a:pt x="3456" y="305"/>
                </a:lnTo>
                <a:lnTo>
                  <a:pt x="3447" y="318"/>
                </a:lnTo>
                <a:lnTo>
                  <a:pt x="3440" y="332"/>
                </a:lnTo>
                <a:lnTo>
                  <a:pt x="3434" y="346"/>
                </a:lnTo>
                <a:lnTo>
                  <a:pt x="3430" y="362"/>
                </a:lnTo>
                <a:lnTo>
                  <a:pt x="3427" y="378"/>
                </a:lnTo>
                <a:lnTo>
                  <a:pt x="3425" y="396"/>
                </a:lnTo>
                <a:lnTo>
                  <a:pt x="3424" y="413"/>
                </a:lnTo>
                <a:lnTo>
                  <a:pt x="3425" y="432"/>
                </a:lnTo>
                <a:lnTo>
                  <a:pt x="3427" y="449"/>
                </a:lnTo>
                <a:lnTo>
                  <a:pt x="3430" y="467"/>
                </a:lnTo>
                <a:lnTo>
                  <a:pt x="3435" y="482"/>
                </a:lnTo>
                <a:lnTo>
                  <a:pt x="3441" y="496"/>
                </a:lnTo>
                <a:lnTo>
                  <a:pt x="3449" y="511"/>
                </a:lnTo>
                <a:lnTo>
                  <a:pt x="3458" y="523"/>
                </a:lnTo>
                <a:lnTo>
                  <a:pt x="3468" y="535"/>
                </a:lnTo>
                <a:lnTo>
                  <a:pt x="3479" y="546"/>
                </a:lnTo>
                <a:lnTo>
                  <a:pt x="3492" y="555"/>
                </a:lnTo>
                <a:lnTo>
                  <a:pt x="3505" y="563"/>
                </a:lnTo>
                <a:lnTo>
                  <a:pt x="3518" y="569"/>
                </a:lnTo>
                <a:lnTo>
                  <a:pt x="3533" y="575"/>
                </a:lnTo>
                <a:lnTo>
                  <a:pt x="3548" y="579"/>
                </a:lnTo>
                <a:lnTo>
                  <a:pt x="3564" y="581"/>
                </a:lnTo>
                <a:lnTo>
                  <a:pt x="3580" y="581"/>
                </a:lnTo>
                <a:lnTo>
                  <a:pt x="3592" y="581"/>
                </a:lnTo>
                <a:lnTo>
                  <a:pt x="3605" y="580"/>
                </a:lnTo>
                <a:lnTo>
                  <a:pt x="3618" y="578"/>
                </a:lnTo>
                <a:lnTo>
                  <a:pt x="3630" y="576"/>
                </a:lnTo>
                <a:lnTo>
                  <a:pt x="3643" y="572"/>
                </a:lnTo>
                <a:lnTo>
                  <a:pt x="3655" y="568"/>
                </a:lnTo>
                <a:lnTo>
                  <a:pt x="3667" y="564"/>
                </a:lnTo>
                <a:lnTo>
                  <a:pt x="3680" y="559"/>
                </a:lnTo>
                <a:close/>
                <a:moveTo>
                  <a:pt x="4149" y="427"/>
                </a:moveTo>
                <a:lnTo>
                  <a:pt x="3836" y="426"/>
                </a:lnTo>
                <a:lnTo>
                  <a:pt x="3837" y="445"/>
                </a:lnTo>
                <a:lnTo>
                  <a:pt x="3840" y="463"/>
                </a:lnTo>
                <a:lnTo>
                  <a:pt x="3843" y="480"/>
                </a:lnTo>
                <a:lnTo>
                  <a:pt x="3848" y="495"/>
                </a:lnTo>
                <a:lnTo>
                  <a:pt x="3855" y="510"/>
                </a:lnTo>
                <a:lnTo>
                  <a:pt x="3864" y="523"/>
                </a:lnTo>
                <a:lnTo>
                  <a:pt x="3873" y="535"/>
                </a:lnTo>
                <a:lnTo>
                  <a:pt x="3883" y="546"/>
                </a:lnTo>
                <a:lnTo>
                  <a:pt x="3893" y="554"/>
                </a:lnTo>
                <a:lnTo>
                  <a:pt x="3905" y="562"/>
                </a:lnTo>
                <a:lnTo>
                  <a:pt x="3917" y="568"/>
                </a:lnTo>
                <a:lnTo>
                  <a:pt x="3929" y="573"/>
                </a:lnTo>
                <a:lnTo>
                  <a:pt x="3943" y="577"/>
                </a:lnTo>
                <a:lnTo>
                  <a:pt x="3958" y="580"/>
                </a:lnTo>
                <a:lnTo>
                  <a:pt x="3973" y="582"/>
                </a:lnTo>
                <a:lnTo>
                  <a:pt x="3989" y="582"/>
                </a:lnTo>
                <a:lnTo>
                  <a:pt x="4006" y="582"/>
                </a:lnTo>
                <a:lnTo>
                  <a:pt x="4023" y="581"/>
                </a:lnTo>
                <a:lnTo>
                  <a:pt x="4038" y="579"/>
                </a:lnTo>
                <a:lnTo>
                  <a:pt x="4055" y="577"/>
                </a:lnTo>
                <a:lnTo>
                  <a:pt x="4070" y="573"/>
                </a:lnTo>
                <a:lnTo>
                  <a:pt x="4084" y="569"/>
                </a:lnTo>
                <a:lnTo>
                  <a:pt x="4099" y="564"/>
                </a:lnTo>
                <a:lnTo>
                  <a:pt x="4113" y="559"/>
                </a:lnTo>
                <a:lnTo>
                  <a:pt x="4127" y="618"/>
                </a:lnTo>
                <a:lnTo>
                  <a:pt x="4111" y="624"/>
                </a:lnTo>
                <a:lnTo>
                  <a:pt x="4095" y="630"/>
                </a:lnTo>
                <a:lnTo>
                  <a:pt x="4077" y="635"/>
                </a:lnTo>
                <a:lnTo>
                  <a:pt x="4059" y="639"/>
                </a:lnTo>
                <a:lnTo>
                  <a:pt x="4039" y="642"/>
                </a:lnTo>
                <a:lnTo>
                  <a:pt x="4020" y="644"/>
                </a:lnTo>
                <a:lnTo>
                  <a:pt x="3999" y="646"/>
                </a:lnTo>
                <a:lnTo>
                  <a:pt x="3978" y="647"/>
                </a:lnTo>
                <a:lnTo>
                  <a:pt x="3953" y="646"/>
                </a:lnTo>
                <a:lnTo>
                  <a:pt x="3929" y="642"/>
                </a:lnTo>
                <a:lnTo>
                  <a:pt x="3918" y="640"/>
                </a:lnTo>
                <a:lnTo>
                  <a:pt x="3907" y="637"/>
                </a:lnTo>
                <a:lnTo>
                  <a:pt x="3896" y="634"/>
                </a:lnTo>
                <a:lnTo>
                  <a:pt x="3886" y="631"/>
                </a:lnTo>
                <a:lnTo>
                  <a:pt x="3877" y="627"/>
                </a:lnTo>
                <a:lnTo>
                  <a:pt x="3867" y="622"/>
                </a:lnTo>
                <a:lnTo>
                  <a:pt x="3857" y="617"/>
                </a:lnTo>
                <a:lnTo>
                  <a:pt x="3849" y="612"/>
                </a:lnTo>
                <a:lnTo>
                  <a:pt x="3840" y="605"/>
                </a:lnTo>
                <a:lnTo>
                  <a:pt x="3832" y="598"/>
                </a:lnTo>
                <a:lnTo>
                  <a:pt x="3823" y="592"/>
                </a:lnTo>
                <a:lnTo>
                  <a:pt x="3816" y="584"/>
                </a:lnTo>
                <a:lnTo>
                  <a:pt x="3809" y="576"/>
                </a:lnTo>
                <a:lnTo>
                  <a:pt x="3803" y="567"/>
                </a:lnTo>
                <a:lnTo>
                  <a:pt x="3796" y="559"/>
                </a:lnTo>
                <a:lnTo>
                  <a:pt x="3791" y="551"/>
                </a:lnTo>
                <a:lnTo>
                  <a:pt x="3785" y="542"/>
                </a:lnTo>
                <a:lnTo>
                  <a:pt x="3780" y="531"/>
                </a:lnTo>
                <a:lnTo>
                  <a:pt x="3776" y="522"/>
                </a:lnTo>
                <a:lnTo>
                  <a:pt x="3772" y="512"/>
                </a:lnTo>
                <a:lnTo>
                  <a:pt x="3768" y="501"/>
                </a:lnTo>
                <a:lnTo>
                  <a:pt x="3765" y="490"/>
                </a:lnTo>
                <a:lnTo>
                  <a:pt x="3763" y="480"/>
                </a:lnTo>
                <a:lnTo>
                  <a:pt x="3761" y="469"/>
                </a:lnTo>
                <a:lnTo>
                  <a:pt x="3758" y="445"/>
                </a:lnTo>
                <a:lnTo>
                  <a:pt x="3757" y="419"/>
                </a:lnTo>
                <a:lnTo>
                  <a:pt x="3758" y="394"/>
                </a:lnTo>
                <a:lnTo>
                  <a:pt x="3761" y="370"/>
                </a:lnTo>
                <a:lnTo>
                  <a:pt x="3765" y="346"/>
                </a:lnTo>
                <a:lnTo>
                  <a:pt x="3771" y="324"/>
                </a:lnTo>
                <a:lnTo>
                  <a:pt x="3775" y="313"/>
                </a:lnTo>
                <a:lnTo>
                  <a:pt x="3779" y="303"/>
                </a:lnTo>
                <a:lnTo>
                  <a:pt x="3784" y="293"/>
                </a:lnTo>
                <a:lnTo>
                  <a:pt x="3790" y="282"/>
                </a:lnTo>
                <a:lnTo>
                  <a:pt x="3795" y="273"/>
                </a:lnTo>
                <a:lnTo>
                  <a:pt x="3801" y="264"/>
                </a:lnTo>
                <a:lnTo>
                  <a:pt x="3808" y="255"/>
                </a:lnTo>
                <a:lnTo>
                  <a:pt x="3814" y="246"/>
                </a:lnTo>
                <a:lnTo>
                  <a:pt x="3821" y="238"/>
                </a:lnTo>
                <a:lnTo>
                  <a:pt x="3830" y="230"/>
                </a:lnTo>
                <a:lnTo>
                  <a:pt x="3838" y="223"/>
                </a:lnTo>
                <a:lnTo>
                  <a:pt x="3846" y="217"/>
                </a:lnTo>
                <a:lnTo>
                  <a:pt x="3854" y="210"/>
                </a:lnTo>
                <a:lnTo>
                  <a:pt x="3863" y="204"/>
                </a:lnTo>
                <a:lnTo>
                  <a:pt x="3872" y="199"/>
                </a:lnTo>
                <a:lnTo>
                  <a:pt x="3881" y="195"/>
                </a:lnTo>
                <a:lnTo>
                  <a:pt x="3891" y="191"/>
                </a:lnTo>
                <a:lnTo>
                  <a:pt x="3902" y="187"/>
                </a:lnTo>
                <a:lnTo>
                  <a:pt x="3912" y="185"/>
                </a:lnTo>
                <a:lnTo>
                  <a:pt x="3922" y="182"/>
                </a:lnTo>
                <a:lnTo>
                  <a:pt x="3933" y="179"/>
                </a:lnTo>
                <a:lnTo>
                  <a:pt x="3944" y="178"/>
                </a:lnTo>
                <a:lnTo>
                  <a:pt x="3956" y="177"/>
                </a:lnTo>
                <a:lnTo>
                  <a:pt x="3967" y="177"/>
                </a:lnTo>
                <a:lnTo>
                  <a:pt x="3980" y="177"/>
                </a:lnTo>
                <a:lnTo>
                  <a:pt x="3991" y="178"/>
                </a:lnTo>
                <a:lnTo>
                  <a:pt x="4002" y="181"/>
                </a:lnTo>
                <a:lnTo>
                  <a:pt x="4014" y="183"/>
                </a:lnTo>
                <a:lnTo>
                  <a:pt x="4024" y="185"/>
                </a:lnTo>
                <a:lnTo>
                  <a:pt x="4034" y="188"/>
                </a:lnTo>
                <a:lnTo>
                  <a:pt x="4044" y="192"/>
                </a:lnTo>
                <a:lnTo>
                  <a:pt x="4054" y="196"/>
                </a:lnTo>
                <a:lnTo>
                  <a:pt x="4063" y="201"/>
                </a:lnTo>
                <a:lnTo>
                  <a:pt x="4071" y="206"/>
                </a:lnTo>
                <a:lnTo>
                  <a:pt x="4079" y="212"/>
                </a:lnTo>
                <a:lnTo>
                  <a:pt x="4088" y="220"/>
                </a:lnTo>
                <a:lnTo>
                  <a:pt x="4095" y="227"/>
                </a:lnTo>
                <a:lnTo>
                  <a:pt x="4102" y="234"/>
                </a:lnTo>
                <a:lnTo>
                  <a:pt x="4108" y="242"/>
                </a:lnTo>
                <a:lnTo>
                  <a:pt x="4115" y="251"/>
                </a:lnTo>
                <a:lnTo>
                  <a:pt x="4124" y="266"/>
                </a:lnTo>
                <a:lnTo>
                  <a:pt x="4132" y="281"/>
                </a:lnTo>
                <a:lnTo>
                  <a:pt x="4138" y="298"/>
                </a:lnTo>
                <a:lnTo>
                  <a:pt x="4143" y="314"/>
                </a:lnTo>
                <a:lnTo>
                  <a:pt x="4147" y="332"/>
                </a:lnTo>
                <a:lnTo>
                  <a:pt x="4150" y="349"/>
                </a:lnTo>
                <a:lnTo>
                  <a:pt x="4152" y="369"/>
                </a:lnTo>
                <a:lnTo>
                  <a:pt x="4153" y="388"/>
                </a:lnTo>
                <a:lnTo>
                  <a:pt x="4152" y="400"/>
                </a:lnTo>
                <a:lnTo>
                  <a:pt x="4152" y="410"/>
                </a:lnTo>
                <a:lnTo>
                  <a:pt x="4151" y="419"/>
                </a:lnTo>
                <a:lnTo>
                  <a:pt x="4149" y="427"/>
                </a:lnTo>
                <a:close/>
                <a:moveTo>
                  <a:pt x="3836" y="368"/>
                </a:moveTo>
                <a:lnTo>
                  <a:pt x="4074" y="368"/>
                </a:lnTo>
                <a:lnTo>
                  <a:pt x="4074" y="355"/>
                </a:lnTo>
                <a:lnTo>
                  <a:pt x="4073" y="344"/>
                </a:lnTo>
                <a:lnTo>
                  <a:pt x="4071" y="332"/>
                </a:lnTo>
                <a:lnTo>
                  <a:pt x="4069" y="321"/>
                </a:lnTo>
                <a:lnTo>
                  <a:pt x="4066" y="311"/>
                </a:lnTo>
                <a:lnTo>
                  <a:pt x="4062" y="301"/>
                </a:lnTo>
                <a:lnTo>
                  <a:pt x="4058" y="292"/>
                </a:lnTo>
                <a:lnTo>
                  <a:pt x="4052" y="282"/>
                </a:lnTo>
                <a:lnTo>
                  <a:pt x="4044" y="271"/>
                </a:lnTo>
                <a:lnTo>
                  <a:pt x="4035" y="262"/>
                </a:lnTo>
                <a:lnTo>
                  <a:pt x="4026" y="254"/>
                </a:lnTo>
                <a:lnTo>
                  <a:pt x="4015" y="247"/>
                </a:lnTo>
                <a:lnTo>
                  <a:pt x="4003" y="242"/>
                </a:lnTo>
                <a:lnTo>
                  <a:pt x="3990" y="239"/>
                </a:lnTo>
                <a:lnTo>
                  <a:pt x="3976" y="237"/>
                </a:lnTo>
                <a:lnTo>
                  <a:pt x="3961" y="236"/>
                </a:lnTo>
                <a:lnTo>
                  <a:pt x="3947" y="237"/>
                </a:lnTo>
                <a:lnTo>
                  <a:pt x="3934" y="239"/>
                </a:lnTo>
                <a:lnTo>
                  <a:pt x="3922" y="242"/>
                </a:lnTo>
                <a:lnTo>
                  <a:pt x="3910" y="247"/>
                </a:lnTo>
                <a:lnTo>
                  <a:pt x="3900" y="254"/>
                </a:lnTo>
                <a:lnTo>
                  <a:pt x="3888" y="261"/>
                </a:lnTo>
                <a:lnTo>
                  <a:pt x="3879" y="270"/>
                </a:lnTo>
                <a:lnTo>
                  <a:pt x="3870" y="280"/>
                </a:lnTo>
                <a:lnTo>
                  <a:pt x="3864" y="290"/>
                </a:lnTo>
                <a:lnTo>
                  <a:pt x="3857" y="300"/>
                </a:lnTo>
                <a:lnTo>
                  <a:pt x="3852" y="310"/>
                </a:lnTo>
                <a:lnTo>
                  <a:pt x="3848" y="320"/>
                </a:lnTo>
                <a:lnTo>
                  <a:pt x="3844" y="332"/>
                </a:lnTo>
                <a:lnTo>
                  <a:pt x="3840" y="343"/>
                </a:lnTo>
                <a:lnTo>
                  <a:pt x="3838" y="355"/>
                </a:lnTo>
                <a:lnTo>
                  <a:pt x="3836" y="368"/>
                </a:lnTo>
                <a:close/>
                <a:moveTo>
                  <a:pt x="4756" y="559"/>
                </a:moveTo>
                <a:lnTo>
                  <a:pt x="4771" y="620"/>
                </a:lnTo>
                <a:lnTo>
                  <a:pt x="4756" y="627"/>
                </a:lnTo>
                <a:lnTo>
                  <a:pt x="4742" y="632"/>
                </a:lnTo>
                <a:lnTo>
                  <a:pt x="4728" y="636"/>
                </a:lnTo>
                <a:lnTo>
                  <a:pt x="4711" y="640"/>
                </a:lnTo>
                <a:lnTo>
                  <a:pt x="4695" y="643"/>
                </a:lnTo>
                <a:lnTo>
                  <a:pt x="4678" y="646"/>
                </a:lnTo>
                <a:lnTo>
                  <a:pt x="4660" y="647"/>
                </a:lnTo>
                <a:lnTo>
                  <a:pt x="4641" y="648"/>
                </a:lnTo>
                <a:lnTo>
                  <a:pt x="4617" y="647"/>
                </a:lnTo>
                <a:lnTo>
                  <a:pt x="4593" y="643"/>
                </a:lnTo>
                <a:lnTo>
                  <a:pt x="4582" y="641"/>
                </a:lnTo>
                <a:lnTo>
                  <a:pt x="4571" y="638"/>
                </a:lnTo>
                <a:lnTo>
                  <a:pt x="4560" y="635"/>
                </a:lnTo>
                <a:lnTo>
                  <a:pt x="4550" y="631"/>
                </a:lnTo>
                <a:lnTo>
                  <a:pt x="4541" y="627"/>
                </a:lnTo>
                <a:lnTo>
                  <a:pt x="4530" y="623"/>
                </a:lnTo>
                <a:lnTo>
                  <a:pt x="4521" y="618"/>
                </a:lnTo>
                <a:lnTo>
                  <a:pt x="4512" y="612"/>
                </a:lnTo>
                <a:lnTo>
                  <a:pt x="4504" y="605"/>
                </a:lnTo>
                <a:lnTo>
                  <a:pt x="4495" y="599"/>
                </a:lnTo>
                <a:lnTo>
                  <a:pt x="4487" y="592"/>
                </a:lnTo>
                <a:lnTo>
                  <a:pt x="4479" y="584"/>
                </a:lnTo>
                <a:lnTo>
                  <a:pt x="4472" y="576"/>
                </a:lnTo>
                <a:lnTo>
                  <a:pt x="4465" y="567"/>
                </a:lnTo>
                <a:lnTo>
                  <a:pt x="4458" y="559"/>
                </a:lnTo>
                <a:lnTo>
                  <a:pt x="4452" y="550"/>
                </a:lnTo>
                <a:lnTo>
                  <a:pt x="4447" y="541"/>
                </a:lnTo>
                <a:lnTo>
                  <a:pt x="4442" y="531"/>
                </a:lnTo>
                <a:lnTo>
                  <a:pt x="4437" y="521"/>
                </a:lnTo>
                <a:lnTo>
                  <a:pt x="4434" y="511"/>
                </a:lnTo>
                <a:lnTo>
                  <a:pt x="4430" y="500"/>
                </a:lnTo>
                <a:lnTo>
                  <a:pt x="4427" y="489"/>
                </a:lnTo>
                <a:lnTo>
                  <a:pt x="4424" y="478"/>
                </a:lnTo>
                <a:lnTo>
                  <a:pt x="4421" y="467"/>
                </a:lnTo>
                <a:lnTo>
                  <a:pt x="4419" y="442"/>
                </a:lnTo>
                <a:lnTo>
                  <a:pt x="4418" y="417"/>
                </a:lnTo>
                <a:lnTo>
                  <a:pt x="4418" y="404"/>
                </a:lnTo>
                <a:lnTo>
                  <a:pt x="4419" y="391"/>
                </a:lnTo>
                <a:lnTo>
                  <a:pt x="4420" y="379"/>
                </a:lnTo>
                <a:lnTo>
                  <a:pt x="4423" y="367"/>
                </a:lnTo>
                <a:lnTo>
                  <a:pt x="4425" y="355"/>
                </a:lnTo>
                <a:lnTo>
                  <a:pt x="4428" y="344"/>
                </a:lnTo>
                <a:lnTo>
                  <a:pt x="4431" y="333"/>
                </a:lnTo>
                <a:lnTo>
                  <a:pt x="4435" y="321"/>
                </a:lnTo>
                <a:lnTo>
                  <a:pt x="4439" y="311"/>
                </a:lnTo>
                <a:lnTo>
                  <a:pt x="4444" y="301"/>
                </a:lnTo>
                <a:lnTo>
                  <a:pt x="4449" y="291"/>
                </a:lnTo>
                <a:lnTo>
                  <a:pt x="4455" y="281"/>
                </a:lnTo>
                <a:lnTo>
                  <a:pt x="4462" y="272"/>
                </a:lnTo>
                <a:lnTo>
                  <a:pt x="4469" y="263"/>
                </a:lnTo>
                <a:lnTo>
                  <a:pt x="4476" y="254"/>
                </a:lnTo>
                <a:lnTo>
                  <a:pt x="4484" y="245"/>
                </a:lnTo>
                <a:lnTo>
                  <a:pt x="4492" y="237"/>
                </a:lnTo>
                <a:lnTo>
                  <a:pt x="4502" y="230"/>
                </a:lnTo>
                <a:lnTo>
                  <a:pt x="4511" y="223"/>
                </a:lnTo>
                <a:lnTo>
                  <a:pt x="4520" y="215"/>
                </a:lnTo>
                <a:lnTo>
                  <a:pt x="4529" y="210"/>
                </a:lnTo>
                <a:lnTo>
                  <a:pt x="4540" y="204"/>
                </a:lnTo>
                <a:lnTo>
                  <a:pt x="4550" y="199"/>
                </a:lnTo>
                <a:lnTo>
                  <a:pt x="4561" y="195"/>
                </a:lnTo>
                <a:lnTo>
                  <a:pt x="4573" y="191"/>
                </a:lnTo>
                <a:lnTo>
                  <a:pt x="4584" y="188"/>
                </a:lnTo>
                <a:lnTo>
                  <a:pt x="4595" y="185"/>
                </a:lnTo>
                <a:lnTo>
                  <a:pt x="4607" y="183"/>
                </a:lnTo>
                <a:lnTo>
                  <a:pt x="4620" y="181"/>
                </a:lnTo>
                <a:lnTo>
                  <a:pt x="4632" y="179"/>
                </a:lnTo>
                <a:lnTo>
                  <a:pt x="4645" y="178"/>
                </a:lnTo>
                <a:lnTo>
                  <a:pt x="4659" y="178"/>
                </a:lnTo>
                <a:lnTo>
                  <a:pt x="4676" y="178"/>
                </a:lnTo>
                <a:lnTo>
                  <a:pt x="4692" y="179"/>
                </a:lnTo>
                <a:lnTo>
                  <a:pt x="4707" y="182"/>
                </a:lnTo>
                <a:lnTo>
                  <a:pt x="4722" y="185"/>
                </a:lnTo>
                <a:lnTo>
                  <a:pt x="4736" y="188"/>
                </a:lnTo>
                <a:lnTo>
                  <a:pt x="4748" y="192"/>
                </a:lnTo>
                <a:lnTo>
                  <a:pt x="4761" y="196"/>
                </a:lnTo>
                <a:lnTo>
                  <a:pt x="4772" y="201"/>
                </a:lnTo>
                <a:lnTo>
                  <a:pt x="4753" y="265"/>
                </a:lnTo>
                <a:lnTo>
                  <a:pt x="4743" y="260"/>
                </a:lnTo>
                <a:lnTo>
                  <a:pt x="4733" y="256"/>
                </a:lnTo>
                <a:lnTo>
                  <a:pt x="4722" y="251"/>
                </a:lnTo>
                <a:lnTo>
                  <a:pt x="4710" y="248"/>
                </a:lnTo>
                <a:lnTo>
                  <a:pt x="4698" y="246"/>
                </a:lnTo>
                <a:lnTo>
                  <a:pt x="4686" y="244"/>
                </a:lnTo>
                <a:lnTo>
                  <a:pt x="4672" y="243"/>
                </a:lnTo>
                <a:lnTo>
                  <a:pt x="4659" y="243"/>
                </a:lnTo>
                <a:lnTo>
                  <a:pt x="4641" y="244"/>
                </a:lnTo>
                <a:lnTo>
                  <a:pt x="4624" y="246"/>
                </a:lnTo>
                <a:lnTo>
                  <a:pt x="4607" y="250"/>
                </a:lnTo>
                <a:lnTo>
                  <a:pt x="4593" y="256"/>
                </a:lnTo>
                <a:lnTo>
                  <a:pt x="4579" y="263"/>
                </a:lnTo>
                <a:lnTo>
                  <a:pt x="4565" y="271"/>
                </a:lnTo>
                <a:lnTo>
                  <a:pt x="4553" y="281"/>
                </a:lnTo>
                <a:lnTo>
                  <a:pt x="4542" y="294"/>
                </a:lnTo>
                <a:lnTo>
                  <a:pt x="4531" y="305"/>
                </a:lnTo>
                <a:lnTo>
                  <a:pt x="4523" y="318"/>
                </a:lnTo>
                <a:lnTo>
                  <a:pt x="4516" y="332"/>
                </a:lnTo>
                <a:lnTo>
                  <a:pt x="4511" y="346"/>
                </a:lnTo>
                <a:lnTo>
                  <a:pt x="4507" y="362"/>
                </a:lnTo>
                <a:lnTo>
                  <a:pt x="4503" y="378"/>
                </a:lnTo>
                <a:lnTo>
                  <a:pt x="4502" y="396"/>
                </a:lnTo>
                <a:lnTo>
                  <a:pt x="4501" y="413"/>
                </a:lnTo>
                <a:lnTo>
                  <a:pt x="4502" y="432"/>
                </a:lnTo>
                <a:lnTo>
                  <a:pt x="4504" y="449"/>
                </a:lnTo>
                <a:lnTo>
                  <a:pt x="4507" y="467"/>
                </a:lnTo>
                <a:lnTo>
                  <a:pt x="4512" y="482"/>
                </a:lnTo>
                <a:lnTo>
                  <a:pt x="4518" y="496"/>
                </a:lnTo>
                <a:lnTo>
                  <a:pt x="4525" y="511"/>
                </a:lnTo>
                <a:lnTo>
                  <a:pt x="4535" y="523"/>
                </a:lnTo>
                <a:lnTo>
                  <a:pt x="4545" y="535"/>
                </a:lnTo>
                <a:lnTo>
                  <a:pt x="4556" y="546"/>
                </a:lnTo>
                <a:lnTo>
                  <a:pt x="4568" y="555"/>
                </a:lnTo>
                <a:lnTo>
                  <a:pt x="4581" y="563"/>
                </a:lnTo>
                <a:lnTo>
                  <a:pt x="4594" y="569"/>
                </a:lnTo>
                <a:lnTo>
                  <a:pt x="4608" y="575"/>
                </a:lnTo>
                <a:lnTo>
                  <a:pt x="4624" y="579"/>
                </a:lnTo>
                <a:lnTo>
                  <a:pt x="4639" y="581"/>
                </a:lnTo>
                <a:lnTo>
                  <a:pt x="4657" y="581"/>
                </a:lnTo>
                <a:lnTo>
                  <a:pt x="4669" y="581"/>
                </a:lnTo>
                <a:lnTo>
                  <a:pt x="4681" y="580"/>
                </a:lnTo>
                <a:lnTo>
                  <a:pt x="4694" y="578"/>
                </a:lnTo>
                <a:lnTo>
                  <a:pt x="4706" y="576"/>
                </a:lnTo>
                <a:lnTo>
                  <a:pt x="4718" y="572"/>
                </a:lnTo>
                <a:lnTo>
                  <a:pt x="4732" y="568"/>
                </a:lnTo>
                <a:lnTo>
                  <a:pt x="4744" y="564"/>
                </a:lnTo>
                <a:lnTo>
                  <a:pt x="4756" y="559"/>
                </a:lnTo>
                <a:close/>
                <a:moveTo>
                  <a:pt x="5225" y="427"/>
                </a:moveTo>
                <a:lnTo>
                  <a:pt x="4913" y="426"/>
                </a:lnTo>
                <a:lnTo>
                  <a:pt x="4914" y="445"/>
                </a:lnTo>
                <a:lnTo>
                  <a:pt x="4916" y="463"/>
                </a:lnTo>
                <a:lnTo>
                  <a:pt x="4920" y="480"/>
                </a:lnTo>
                <a:lnTo>
                  <a:pt x="4925" y="495"/>
                </a:lnTo>
                <a:lnTo>
                  <a:pt x="4931" y="510"/>
                </a:lnTo>
                <a:lnTo>
                  <a:pt x="4939" y="523"/>
                </a:lnTo>
                <a:lnTo>
                  <a:pt x="4949" y="535"/>
                </a:lnTo>
                <a:lnTo>
                  <a:pt x="4959" y="546"/>
                </a:lnTo>
                <a:lnTo>
                  <a:pt x="4969" y="554"/>
                </a:lnTo>
                <a:lnTo>
                  <a:pt x="4980" y="562"/>
                </a:lnTo>
                <a:lnTo>
                  <a:pt x="4993" y="568"/>
                </a:lnTo>
                <a:lnTo>
                  <a:pt x="5006" y="573"/>
                </a:lnTo>
                <a:lnTo>
                  <a:pt x="5019" y="577"/>
                </a:lnTo>
                <a:lnTo>
                  <a:pt x="5034" y="580"/>
                </a:lnTo>
                <a:lnTo>
                  <a:pt x="5049" y="582"/>
                </a:lnTo>
                <a:lnTo>
                  <a:pt x="5066" y="582"/>
                </a:lnTo>
                <a:lnTo>
                  <a:pt x="5082" y="582"/>
                </a:lnTo>
                <a:lnTo>
                  <a:pt x="5099" y="581"/>
                </a:lnTo>
                <a:lnTo>
                  <a:pt x="5115" y="579"/>
                </a:lnTo>
                <a:lnTo>
                  <a:pt x="5130" y="577"/>
                </a:lnTo>
                <a:lnTo>
                  <a:pt x="5146" y="573"/>
                </a:lnTo>
                <a:lnTo>
                  <a:pt x="5161" y="569"/>
                </a:lnTo>
                <a:lnTo>
                  <a:pt x="5176" y="564"/>
                </a:lnTo>
                <a:lnTo>
                  <a:pt x="5189" y="559"/>
                </a:lnTo>
                <a:lnTo>
                  <a:pt x="5203" y="618"/>
                </a:lnTo>
                <a:lnTo>
                  <a:pt x="5187" y="624"/>
                </a:lnTo>
                <a:lnTo>
                  <a:pt x="5171" y="630"/>
                </a:lnTo>
                <a:lnTo>
                  <a:pt x="5153" y="635"/>
                </a:lnTo>
                <a:lnTo>
                  <a:pt x="5135" y="639"/>
                </a:lnTo>
                <a:lnTo>
                  <a:pt x="5116" y="642"/>
                </a:lnTo>
                <a:lnTo>
                  <a:pt x="5096" y="644"/>
                </a:lnTo>
                <a:lnTo>
                  <a:pt x="5075" y="646"/>
                </a:lnTo>
                <a:lnTo>
                  <a:pt x="5054" y="647"/>
                </a:lnTo>
                <a:lnTo>
                  <a:pt x="5029" y="646"/>
                </a:lnTo>
                <a:lnTo>
                  <a:pt x="5006" y="642"/>
                </a:lnTo>
                <a:lnTo>
                  <a:pt x="4995" y="640"/>
                </a:lnTo>
                <a:lnTo>
                  <a:pt x="4984" y="637"/>
                </a:lnTo>
                <a:lnTo>
                  <a:pt x="4973" y="634"/>
                </a:lnTo>
                <a:lnTo>
                  <a:pt x="4963" y="631"/>
                </a:lnTo>
                <a:lnTo>
                  <a:pt x="4953" y="627"/>
                </a:lnTo>
                <a:lnTo>
                  <a:pt x="4943" y="622"/>
                </a:lnTo>
                <a:lnTo>
                  <a:pt x="4934" y="617"/>
                </a:lnTo>
                <a:lnTo>
                  <a:pt x="4925" y="612"/>
                </a:lnTo>
                <a:lnTo>
                  <a:pt x="4917" y="605"/>
                </a:lnTo>
                <a:lnTo>
                  <a:pt x="4909" y="598"/>
                </a:lnTo>
                <a:lnTo>
                  <a:pt x="4900" y="592"/>
                </a:lnTo>
                <a:lnTo>
                  <a:pt x="4893" y="584"/>
                </a:lnTo>
                <a:lnTo>
                  <a:pt x="4886" y="576"/>
                </a:lnTo>
                <a:lnTo>
                  <a:pt x="4879" y="567"/>
                </a:lnTo>
                <a:lnTo>
                  <a:pt x="4873" y="559"/>
                </a:lnTo>
                <a:lnTo>
                  <a:pt x="4866" y="551"/>
                </a:lnTo>
                <a:lnTo>
                  <a:pt x="4861" y="542"/>
                </a:lnTo>
                <a:lnTo>
                  <a:pt x="4856" y="531"/>
                </a:lnTo>
                <a:lnTo>
                  <a:pt x="4852" y="522"/>
                </a:lnTo>
                <a:lnTo>
                  <a:pt x="4848" y="512"/>
                </a:lnTo>
                <a:lnTo>
                  <a:pt x="4845" y="501"/>
                </a:lnTo>
                <a:lnTo>
                  <a:pt x="4842" y="490"/>
                </a:lnTo>
                <a:lnTo>
                  <a:pt x="4840" y="480"/>
                </a:lnTo>
                <a:lnTo>
                  <a:pt x="4837" y="469"/>
                </a:lnTo>
                <a:lnTo>
                  <a:pt x="4835" y="445"/>
                </a:lnTo>
                <a:lnTo>
                  <a:pt x="4834" y="419"/>
                </a:lnTo>
                <a:lnTo>
                  <a:pt x="4835" y="394"/>
                </a:lnTo>
                <a:lnTo>
                  <a:pt x="4837" y="370"/>
                </a:lnTo>
                <a:lnTo>
                  <a:pt x="4842" y="346"/>
                </a:lnTo>
                <a:lnTo>
                  <a:pt x="4848" y="324"/>
                </a:lnTo>
                <a:lnTo>
                  <a:pt x="4852" y="313"/>
                </a:lnTo>
                <a:lnTo>
                  <a:pt x="4856" y="303"/>
                </a:lnTo>
                <a:lnTo>
                  <a:pt x="4860" y="293"/>
                </a:lnTo>
                <a:lnTo>
                  <a:pt x="4865" y="282"/>
                </a:lnTo>
                <a:lnTo>
                  <a:pt x="4872" y="273"/>
                </a:lnTo>
                <a:lnTo>
                  <a:pt x="4878" y="264"/>
                </a:lnTo>
                <a:lnTo>
                  <a:pt x="4884" y="255"/>
                </a:lnTo>
                <a:lnTo>
                  <a:pt x="4891" y="246"/>
                </a:lnTo>
                <a:lnTo>
                  <a:pt x="4898" y="238"/>
                </a:lnTo>
                <a:lnTo>
                  <a:pt x="4905" y="230"/>
                </a:lnTo>
                <a:lnTo>
                  <a:pt x="4914" y="223"/>
                </a:lnTo>
                <a:lnTo>
                  <a:pt x="4922" y="217"/>
                </a:lnTo>
                <a:lnTo>
                  <a:pt x="4930" y="210"/>
                </a:lnTo>
                <a:lnTo>
                  <a:pt x="4939" y="204"/>
                </a:lnTo>
                <a:lnTo>
                  <a:pt x="4949" y="199"/>
                </a:lnTo>
                <a:lnTo>
                  <a:pt x="4958" y="195"/>
                </a:lnTo>
                <a:lnTo>
                  <a:pt x="4967" y="191"/>
                </a:lnTo>
                <a:lnTo>
                  <a:pt x="4977" y="187"/>
                </a:lnTo>
                <a:lnTo>
                  <a:pt x="4988" y="185"/>
                </a:lnTo>
                <a:lnTo>
                  <a:pt x="4999" y="182"/>
                </a:lnTo>
                <a:lnTo>
                  <a:pt x="5009" y="179"/>
                </a:lnTo>
                <a:lnTo>
                  <a:pt x="5021" y="178"/>
                </a:lnTo>
                <a:lnTo>
                  <a:pt x="5032" y="177"/>
                </a:lnTo>
                <a:lnTo>
                  <a:pt x="5044" y="177"/>
                </a:lnTo>
                <a:lnTo>
                  <a:pt x="5055" y="177"/>
                </a:lnTo>
                <a:lnTo>
                  <a:pt x="5068" y="178"/>
                </a:lnTo>
                <a:lnTo>
                  <a:pt x="5079" y="181"/>
                </a:lnTo>
                <a:lnTo>
                  <a:pt x="5090" y="183"/>
                </a:lnTo>
                <a:lnTo>
                  <a:pt x="5101" y="185"/>
                </a:lnTo>
                <a:lnTo>
                  <a:pt x="5111" y="188"/>
                </a:lnTo>
                <a:lnTo>
                  <a:pt x="5120" y="192"/>
                </a:lnTo>
                <a:lnTo>
                  <a:pt x="5129" y="196"/>
                </a:lnTo>
                <a:lnTo>
                  <a:pt x="5139" y="201"/>
                </a:lnTo>
                <a:lnTo>
                  <a:pt x="5148" y="206"/>
                </a:lnTo>
                <a:lnTo>
                  <a:pt x="5156" y="212"/>
                </a:lnTo>
                <a:lnTo>
                  <a:pt x="5163" y="220"/>
                </a:lnTo>
                <a:lnTo>
                  <a:pt x="5172" y="227"/>
                </a:lnTo>
                <a:lnTo>
                  <a:pt x="5178" y="234"/>
                </a:lnTo>
                <a:lnTo>
                  <a:pt x="5185" y="242"/>
                </a:lnTo>
                <a:lnTo>
                  <a:pt x="5191" y="251"/>
                </a:lnTo>
                <a:lnTo>
                  <a:pt x="5200" y="266"/>
                </a:lnTo>
                <a:lnTo>
                  <a:pt x="5208" y="281"/>
                </a:lnTo>
                <a:lnTo>
                  <a:pt x="5215" y="298"/>
                </a:lnTo>
                <a:lnTo>
                  <a:pt x="5220" y="314"/>
                </a:lnTo>
                <a:lnTo>
                  <a:pt x="5224" y="332"/>
                </a:lnTo>
                <a:lnTo>
                  <a:pt x="5227" y="349"/>
                </a:lnTo>
                <a:lnTo>
                  <a:pt x="5229" y="369"/>
                </a:lnTo>
                <a:lnTo>
                  <a:pt x="5229" y="388"/>
                </a:lnTo>
                <a:lnTo>
                  <a:pt x="5229" y="400"/>
                </a:lnTo>
                <a:lnTo>
                  <a:pt x="5228" y="410"/>
                </a:lnTo>
                <a:lnTo>
                  <a:pt x="5227" y="419"/>
                </a:lnTo>
                <a:lnTo>
                  <a:pt x="5225" y="427"/>
                </a:lnTo>
                <a:close/>
                <a:moveTo>
                  <a:pt x="4913" y="368"/>
                </a:moveTo>
                <a:lnTo>
                  <a:pt x="5150" y="368"/>
                </a:lnTo>
                <a:lnTo>
                  <a:pt x="5150" y="355"/>
                </a:lnTo>
                <a:lnTo>
                  <a:pt x="5149" y="344"/>
                </a:lnTo>
                <a:lnTo>
                  <a:pt x="5148" y="332"/>
                </a:lnTo>
                <a:lnTo>
                  <a:pt x="5145" y="321"/>
                </a:lnTo>
                <a:lnTo>
                  <a:pt x="5142" y="311"/>
                </a:lnTo>
                <a:lnTo>
                  <a:pt x="5139" y="301"/>
                </a:lnTo>
                <a:lnTo>
                  <a:pt x="5134" y="292"/>
                </a:lnTo>
                <a:lnTo>
                  <a:pt x="5128" y="282"/>
                </a:lnTo>
                <a:lnTo>
                  <a:pt x="5120" y="271"/>
                </a:lnTo>
                <a:lnTo>
                  <a:pt x="5112" y="262"/>
                </a:lnTo>
                <a:lnTo>
                  <a:pt x="5102" y="254"/>
                </a:lnTo>
                <a:lnTo>
                  <a:pt x="5091" y="247"/>
                </a:lnTo>
                <a:lnTo>
                  <a:pt x="5079" y="242"/>
                </a:lnTo>
                <a:lnTo>
                  <a:pt x="5067" y="239"/>
                </a:lnTo>
                <a:lnTo>
                  <a:pt x="5052" y="237"/>
                </a:lnTo>
                <a:lnTo>
                  <a:pt x="5037" y="236"/>
                </a:lnTo>
                <a:lnTo>
                  <a:pt x="5024" y="237"/>
                </a:lnTo>
                <a:lnTo>
                  <a:pt x="5010" y="239"/>
                </a:lnTo>
                <a:lnTo>
                  <a:pt x="4998" y="242"/>
                </a:lnTo>
                <a:lnTo>
                  <a:pt x="4987" y="247"/>
                </a:lnTo>
                <a:lnTo>
                  <a:pt x="4975" y="254"/>
                </a:lnTo>
                <a:lnTo>
                  <a:pt x="4965" y="261"/>
                </a:lnTo>
                <a:lnTo>
                  <a:pt x="4956" y="270"/>
                </a:lnTo>
                <a:lnTo>
                  <a:pt x="4947" y="280"/>
                </a:lnTo>
                <a:lnTo>
                  <a:pt x="4940" y="290"/>
                </a:lnTo>
                <a:lnTo>
                  <a:pt x="4934" y="300"/>
                </a:lnTo>
                <a:lnTo>
                  <a:pt x="4929" y="310"/>
                </a:lnTo>
                <a:lnTo>
                  <a:pt x="4924" y="320"/>
                </a:lnTo>
                <a:lnTo>
                  <a:pt x="4920" y="332"/>
                </a:lnTo>
                <a:lnTo>
                  <a:pt x="4917" y="343"/>
                </a:lnTo>
                <a:lnTo>
                  <a:pt x="4914" y="355"/>
                </a:lnTo>
                <a:lnTo>
                  <a:pt x="4913" y="368"/>
                </a:lnTo>
                <a:close/>
                <a:moveTo>
                  <a:pt x="5330" y="637"/>
                </a:moveTo>
                <a:lnTo>
                  <a:pt x="5330" y="328"/>
                </a:lnTo>
                <a:lnTo>
                  <a:pt x="5330" y="291"/>
                </a:lnTo>
                <a:lnTo>
                  <a:pt x="5330" y="256"/>
                </a:lnTo>
                <a:lnTo>
                  <a:pt x="5329" y="221"/>
                </a:lnTo>
                <a:lnTo>
                  <a:pt x="5328" y="188"/>
                </a:lnTo>
                <a:lnTo>
                  <a:pt x="5399" y="188"/>
                </a:lnTo>
                <a:lnTo>
                  <a:pt x="5402" y="276"/>
                </a:lnTo>
                <a:lnTo>
                  <a:pt x="5406" y="276"/>
                </a:lnTo>
                <a:lnTo>
                  <a:pt x="5409" y="265"/>
                </a:lnTo>
                <a:lnTo>
                  <a:pt x="5414" y="255"/>
                </a:lnTo>
                <a:lnTo>
                  <a:pt x="5419" y="245"/>
                </a:lnTo>
                <a:lnTo>
                  <a:pt x="5425" y="236"/>
                </a:lnTo>
                <a:lnTo>
                  <a:pt x="5432" y="227"/>
                </a:lnTo>
                <a:lnTo>
                  <a:pt x="5439" y="219"/>
                </a:lnTo>
                <a:lnTo>
                  <a:pt x="5446" y="211"/>
                </a:lnTo>
                <a:lnTo>
                  <a:pt x="5454" y="204"/>
                </a:lnTo>
                <a:lnTo>
                  <a:pt x="5463" y="198"/>
                </a:lnTo>
                <a:lnTo>
                  <a:pt x="5472" y="193"/>
                </a:lnTo>
                <a:lnTo>
                  <a:pt x="5481" y="188"/>
                </a:lnTo>
                <a:lnTo>
                  <a:pt x="5490" y="185"/>
                </a:lnTo>
                <a:lnTo>
                  <a:pt x="5500" y="182"/>
                </a:lnTo>
                <a:lnTo>
                  <a:pt x="5510" y="179"/>
                </a:lnTo>
                <a:lnTo>
                  <a:pt x="5520" y="177"/>
                </a:lnTo>
                <a:lnTo>
                  <a:pt x="5529" y="177"/>
                </a:lnTo>
                <a:lnTo>
                  <a:pt x="5541" y="178"/>
                </a:lnTo>
                <a:lnTo>
                  <a:pt x="5553" y="181"/>
                </a:lnTo>
                <a:lnTo>
                  <a:pt x="5553" y="258"/>
                </a:lnTo>
                <a:lnTo>
                  <a:pt x="5539" y="256"/>
                </a:lnTo>
                <a:lnTo>
                  <a:pt x="5524" y="255"/>
                </a:lnTo>
                <a:lnTo>
                  <a:pt x="5511" y="256"/>
                </a:lnTo>
                <a:lnTo>
                  <a:pt x="5498" y="258"/>
                </a:lnTo>
                <a:lnTo>
                  <a:pt x="5486" y="261"/>
                </a:lnTo>
                <a:lnTo>
                  <a:pt x="5475" y="266"/>
                </a:lnTo>
                <a:lnTo>
                  <a:pt x="5464" y="272"/>
                </a:lnTo>
                <a:lnTo>
                  <a:pt x="5455" y="280"/>
                </a:lnTo>
                <a:lnTo>
                  <a:pt x="5446" y="290"/>
                </a:lnTo>
                <a:lnTo>
                  <a:pt x="5438" y="300"/>
                </a:lnTo>
                <a:lnTo>
                  <a:pt x="5432" y="310"/>
                </a:lnTo>
                <a:lnTo>
                  <a:pt x="5426" y="321"/>
                </a:lnTo>
                <a:lnTo>
                  <a:pt x="5421" y="333"/>
                </a:lnTo>
                <a:lnTo>
                  <a:pt x="5418" y="344"/>
                </a:lnTo>
                <a:lnTo>
                  <a:pt x="5415" y="356"/>
                </a:lnTo>
                <a:lnTo>
                  <a:pt x="5413" y="370"/>
                </a:lnTo>
                <a:lnTo>
                  <a:pt x="5411" y="383"/>
                </a:lnTo>
                <a:lnTo>
                  <a:pt x="5411" y="398"/>
                </a:lnTo>
                <a:lnTo>
                  <a:pt x="5411" y="637"/>
                </a:lnTo>
                <a:lnTo>
                  <a:pt x="5330" y="637"/>
                </a:lnTo>
                <a:close/>
                <a:moveTo>
                  <a:pt x="5652" y="105"/>
                </a:moveTo>
                <a:lnTo>
                  <a:pt x="5732" y="80"/>
                </a:lnTo>
                <a:lnTo>
                  <a:pt x="5732" y="188"/>
                </a:lnTo>
                <a:lnTo>
                  <a:pt x="5849" y="188"/>
                </a:lnTo>
                <a:lnTo>
                  <a:pt x="5849" y="249"/>
                </a:lnTo>
                <a:lnTo>
                  <a:pt x="5732" y="249"/>
                </a:lnTo>
                <a:lnTo>
                  <a:pt x="5732" y="492"/>
                </a:lnTo>
                <a:lnTo>
                  <a:pt x="5733" y="503"/>
                </a:lnTo>
                <a:lnTo>
                  <a:pt x="5733" y="513"/>
                </a:lnTo>
                <a:lnTo>
                  <a:pt x="5734" y="522"/>
                </a:lnTo>
                <a:lnTo>
                  <a:pt x="5736" y="530"/>
                </a:lnTo>
                <a:lnTo>
                  <a:pt x="5738" y="539"/>
                </a:lnTo>
                <a:lnTo>
                  <a:pt x="5741" y="546"/>
                </a:lnTo>
                <a:lnTo>
                  <a:pt x="5744" y="552"/>
                </a:lnTo>
                <a:lnTo>
                  <a:pt x="5747" y="557"/>
                </a:lnTo>
                <a:lnTo>
                  <a:pt x="5751" y="562"/>
                </a:lnTo>
                <a:lnTo>
                  <a:pt x="5756" y="567"/>
                </a:lnTo>
                <a:lnTo>
                  <a:pt x="5760" y="570"/>
                </a:lnTo>
                <a:lnTo>
                  <a:pt x="5766" y="573"/>
                </a:lnTo>
                <a:lnTo>
                  <a:pt x="5773" y="577"/>
                </a:lnTo>
                <a:lnTo>
                  <a:pt x="5779" y="578"/>
                </a:lnTo>
                <a:lnTo>
                  <a:pt x="5786" y="579"/>
                </a:lnTo>
                <a:lnTo>
                  <a:pt x="5793" y="580"/>
                </a:lnTo>
                <a:lnTo>
                  <a:pt x="5807" y="579"/>
                </a:lnTo>
                <a:lnTo>
                  <a:pt x="5819" y="578"/>
                </a:lnTo>
                <a:lnTo>
                  <a:pt x="5830" y="577"/>
                </a:lnTo>
                <a:lnTo>
                  <a:pt x="5840" y="573"/>
                </a:lnTo>
                <a:lnTo>
                  <a:pt x="5844" y="635"/>
                </a:lnTo>
                <a:lnTo>
                  <a:pt x="5829" y="640"/>
                </a:lnTo>
                <a:lnTo>
                  <a:pt x="5812" y="644"/>
                </a:lnTo>
                <a:lnTo>
                  <a:pt x="5792" y="647"/>
                </a:lnTo>
                <a:lnTo>
                  <a:pt x="5772" y="648"/>
                </a:lnTo>
                <a:lnTo>
                  <a:pt x="5758" y="647"/>
                </a:lnTo>
                <a:lnTo>
                  <a:pt x="5745" y="644"/>
                </a:lnTo>
                <a:lnTo>
                  <a:pt x="5733" y="642"/>
                </a:lnTo>
                <a:lnTo>
                  <a:pt x="5721" y="638"/>
                </a:lnTo>
                <a:lnTo>
                  <a:pt x="5710" y="633"/>
                </a:lnTo>
                <a:lnTo>
                  <a:pt x="5701" y="627"/>
                </a:lnTo>
                <a:lnTo>
                  <a:pt x="5691" y="620"/>
                </a:lnTo>
                <a:lnTo>
                  <a:pt x="5683" y="612"/>
                </a:lnTo>
                <a:lnTo>
                  <a:pt x="5676" y="602"/>
                </a:lnTo>
                <a:lnTo>
                  <a:pt x="5670" y="591"/>
                </a:lnTo>
                <a:lnTo>
                  <a:pt x="5665" y="579"/>
                </a:lnTo>
                <a:lnTo>
                  <a:pt x="5660" y="565"/>
                </a:lnTo>
                <a:lnTo>
                  <a:pt x="5657" y="550"/>
                </a:lnTo>
                <a:lnTo>
                  <a:pt x="5654" y="532"/>
                </a:lnTo>
                <a:lnTo>
                  <a:pt x="5652" y="515"/>
                </a:lnTo>
                <a:lnTo>
                  <a:pt x="5652" y="495"/>
                </a:lnTo>
                <a:lnTo>
                  <a:pt x="5652" y="249"/>
                </a:lnTo>
                <a:lnTo>
                  <a:pt x="5583" y="249"/>
                </a:lnTo>
                <a:lnTo>
                  <a:pt x="5583" y="188"/>
                </a:lnTo>
                <a:lnTo>
                  <a:pt x="5652" y="188"/>
                </a:lnTo>
                <a:lnTo>
                  <a:pt x="5652" y="105"/>
                </a:lnTo>
                <a:close/>
                <a:moveTo>
                  <a:pt x="6256" y="362"/>
                </a:moveTo>
                <a:lnTo>
                  <a:pt x="6256" y="529"/>
                </a:lnTo>
                <a:lnTo>
                  <a:pt x="6257" y="561"/>
                </a:lnTo>
                <a:lnTo>
                  <a:pt x="6258" y="589"/>
                </a:lnTo>
                <a:lnTo>
                  <a:pt x="6260" y="615"/>
                </a:lnTo>
                <a:lnTo>
                  <a:pt x="6263" y="637"/>
                </a:lnTo>
                <a:lnTo>
                  <a:pt x="6189" y="637"/>
                </a:lnTo>
                <a:lnTo>
                  <a:pt x="6183" y="581"/>
                </a:lnTo>
                <a:lnTo>
                  <a:pt x="6180" y="581"/>
                </a:lnTo>
                <a:lnTo>
                  <a:pt x="6173" y="588"/>
                </a:lnTo>
                <a:lnTo>
                  <a:pt x="6167" y="596"/>
                </a:lnTo>
                <a:lnTo>
                  <a:pt x="6160" y="603"/>
                </a:lnTo>
                <a:lnTo>
                  <a:pt x="6154" y="610"/>
                </a:lnTo>
                <a:lnTo>
                  <a:pt x="6146" y="616"/>
                </a:lnTo>
                <a:lnTo>
                  <a:pt x="6138" y="621"/>
                </a:lnTo>
                <a:lnTo>
                  <a:pt x="6130" y="626"/>
                </a:lnTo>
                <a:lnTo>
                  <a:pt x="6122" y="630"/>
                </a:lnTo>
                <a:lnTo>
                  <a:pt x="6113" y="634"/>
                </a:lnTo>
                <a:lnTo>
                  <a:pt x="6104" y="637"/>
                </a:lnTo>
                <a:lnTo>
                  <a:pt x="6094" y="640"/>
                </a:lnTo>
                <a:lnTo>
                  <a:pt x="6085" y="642"/>
                </a:lnTo>
                <a:lnTo>
                  <a:pt x="6075" y="644"/>
                </a:lnTo>
                <a:lnTo>
                  <a:pt x="6064" y="647"/>
                </a:lnTo>
                <a:lnTo>
                  <a:pt x="6053" y="647"/>
                </a:lnTo>
                <a:lnTo>
                  <a:pt x="6043" y="648"/>
                </a:lnTo>
                <a:lnTo>
                  <a:pt x="6026" y="647"/>
                </a:lnTo>
                <a:lnTo>
                  <a:pt x="6012" y="644"/>
                </a:lnTo>
                <a:lnTo>
                  <a:pt x="5998" y="641"/>
                </a:lnTo>
                <a:lnTo>
                  <a:pt x="5984" y="637"/>
                </a:lnTo>
                <a:lnTo>
                  <a:pt x="5972" y="631"/>
                </a:lnTo>
                <a:lnTo>
                  <a:pt x="5961" y="625"/>
                </a:lnTo>
                <a:lnTo>
                  <a:pt x="5949" y="617"/>
                </a:lnTo>
                <a:lnTo>
                  <a:pt x="5939" y="607"/>
                </a:lnTo>
                <a:lnTo>
                  <a:pt x="5932" y="598"/>
                </a:lnTo>
                <a:lnTo>
                  <a:pt x="5925" y="588"/>
                </a:lnTo>
                <a:lnTo>
                  <a:pt x="5919" y="578"/>
                </a:lnTo>
                <a:lnTo>
                  <a:pt x="5913" y="566"/>
                </a:lnTo>
                <a:lnTo>
                  <a:pt x="5910" y="555"/>
                </a:lnTo>
                <a:lnTo>
                  <a:pt x="5907" y="543"/>
                </a:lnTo>
                <a:lnTo>
                  <a:pt x="5906" y="531"/>
                </a:lnTo>
                <a:lnTo>
                  <a:pt x="5905" y="518"/>
                </a:lnTo>
                <a:lnTo>
                  <a:pt x="5905" y="508"/>
                </a:lnTo>
                <a:lnTo>
                  <a:pt x="5906" y="498"/>
                </a:lnTo>
                <a:lnTo>
                  <a:pt x="5907" y="489"/>
                </a:lnTo>
                <a:lnTo>
                  <a:pt x="5909" y="480"/>
                </a:lnTo>
                <a:lnTo>
                  <a:pt x="5912" y="471"/>
                </a:lnTo>
                <a:lnTo>
                  <a:pt x="5915" y="462"/>
                </a:lnTo>
                <a:lnTo>
                  <a:pt x="5919" y="454"/>
                </a:lnTo>
                <a:lnTo>
                  <a:pt x="5923" y="446"/>
                </a:lnTo>
                <a:lnTo>
                  <a:pt x="5928" y="439"/>
                </a:lnTo>
                <a:lnTo>
                  <a:pt x="5933" y="432"/>
                </a:lnTo>
                <a:lnTo>
                  <a:pt x="5938" y="424"/>
                </a:lnTo>
                <a:lnTo>
                  <a:pt x="5944" y="417"/>
                </a:lnTo>
                <a:lnTo>
                  <a:pt x="5951" y="411"/>
                </a:lnTo>
                <a:lnTo>
                  <a:pt x="5959" y="405"/>
                </a:lnTo>
                <a:lnTo>
                  <a:pt x="5967" y="399"/>
                </a:lnTo>
                <a:lnTo>
                  <a:pt x="5975" y="393"/>
                </a:lnTo>
                <a:lnTo>
                  <a:pt x="5994" y="383"/>
                </a:lnTo>
                <a:lnTo>
                  <a:pt x="6014" y="374"/>
                </a:lnTo>
                <a:lnTo>
                  <a:pt x="6036" y="367"/>
                </a:lnTo>
                <a:lnTo>
                  <a:pt x="6060" y="362"/>
                </a:lnTo>
                <a:lnTo>
                  <a:pt x="6086" y="356"/>
                </a:lnTo>
                <a:lnTo>
                  <a:pt x="6114" y="353"/>
                </a:lnTo>
                <a:lnTo>
                  <a:pt x="6144" y="351"/>
                </a:lnTo>
                <a:lnTo>
                  <a:pt x="6175" y="351"/>
                </a:lnTo>
                <a:lnTo>
                  <a:pt x="6175" y="342"/>
                </a:lnTo>
                <a:lnTo>
                  <a:pt x="6174" y="329"/>
                </a:lnTo>
                <a:lnTo>
                  <a:pt x="6173" y="317"/>
                </a:lnTo>
                <a:lnTo>
                  <a:pt x="6171" y="306"/>
                </a:lnTo>
                <a:lnTo>
                  <a:pt x="6168" y="296"/>
                </a:lnTo>
                <a:lnTo>
                  <a:pt x="6165" y="286"/>
                </a:lnTo>
                <a:lnTo>
                  <a:pt x="6161" y="278"/>
                </a:lnTo>
                <a:lnTo>
                  <a:pt x="6156" y="271"/>
                </a:lnTo>
                <a:lnTo>
                  <a:pt x="6150" y="264"/>
                </a:lnTo>
                <a:lnTo>
                  <a:pt x="6143" y="258"/>
                </a:lnTo>
                <a:lnTo>
                  <a:pt x="6135" y="253"/>
                </a:lnTo>
                <a:lnTo>
                  <a:pt x="6127" y="248"/>
                </a:lnTo>
                <a:lnTo>
                  <a:pt x="6118" y="244"/>
                </a:lnTo>
                <a:lnTo>
                  <a:pt x="6108" y="241"/>
                </a:lnTo>
                <a:lnTo>
                  <a:pt x="6097" y="239"/>
                </a:lnTo>
                <a:lnTo>
                  <a:pt x="6085" y="238"/>
                </a:lnTo>
                <a:lnTo>
                  <a:pt x="6073" y="238"/>
                </a:lnTo>
                <a:lnTo>
                  <a:pt x="6056" y="238"/>
                </a:lnTo>
                <a:lnTo>
                  <a:pt x="6041" y="240"/>
                </a:lnTo>
                <a:lnTo>
                  <a:pt x="6025" y="242"/>
                </a:lnTo>
                <a:lnTo>
                  <a:pt x="6010" y="246"/>
                </a:lnTo>
                <a:lnTo>
                  <a:pt x="5996" y="250"/>
                </a:lnTo>
                <a:lnTo>
                  <a:pt x="5982" y="257"/>
                </a:lnTo>
                <a:lnTo>
                  <a:pt x="5969" y="264"/>
                </a:lnTo>
                <a:lnTo>
                  <a:pt x="5957" y="271"/>
                </a:lnTo>
                <a:lnTo>
                  <a:pt x="5938" y="218"/>
                </a:lnTo>
                <a:lnTo>
                  <a:pt x="5953" y="208"/>
                </a:lnTo>
                <a:lnTo>
                  <a:pt x="5970" y="200"/>
                </a:lnTo>
                <a:lnTo>
                  <a:pt x="5987" y="193"/>
                </a:lnTo>
                <a:lnTo>
                  <a:pt x="6005" y="188"/>
                </a:lnTo>
                <a:lnTo>
                  <a:pt x="6024" y="183"/>
                </a:lnTo>
                <a:lnTo>
                  <a:pt x="6044" y="179"/>
                </a:lnTo>
                <a:lnTo>
                  <a:pt x="6063" y="178"/>
                </a:lnTo>
                <a:lnTo>
                  <a:pt x="6085" y="177"/>
                </a:lnTo>
                <a:lnTo>
                  <a:pt x="6106" y="178"/>
                </a:lnTo>
                <a:lnTo>
                  <a:pt x="6125" y="181"/>
                </a:lnTo>
                <a:lnTo>
                  <a:pt x="6143" y="184"/>
                </a:lnTo>
                <a:lnTo>
                  <a:pt x="6160" y="189"/>
                </a:lnTo>
                <a:lnTo>
                  <a:pt x="6175" y="195"/>
                </a:lnTo>
                <a:lnTo>
                  <a:pt x="6189" y="203"/>
                </a:lnTo>
                <a:lnTo>
                  <a:pt x="6202" y="212"/>
                </a:lnTo>
                <a:lnTo>
                  <a:pt x="6213" y="224"/>
                </a:lnTo>
                <a:lnTo>
                  <a:pt x="6223" y="236"/>
                </a:lnTo>
                <a:lnTo>
                  <a:pt x="6232" y="249"/>
                </a:lnTo>
                <a:lnTo>
                  <a:pt x="6239" y="264"/>
                </a:lnTo>
                <a:lnTo>
                  <a:pt x="6245" y="280"/>
                </a:lnTo>
                <a:lnTo>
                  <a:pt x="6249" y="299"/>
                </a:lnTo>
                <a:lnTo>
                  <a:pt x="6254" y="318"/>
                </a:lnTo>
                <a:lnTo>
                  <a:pt x="6255" y="339"/>
                </a:lnTo>
                <a:lnTo>
                  <a:pt x="6256" y="362"/>
                </a:lnTo>
                <a:close/>
                <a:moveTo>
                  <a:pt x="6175" y="486"/>
                </a:moveTo>
                <a:lnTo>
                  <a:pt x="6175" y="408"/>
                </a:lnTo>
                <a:lnTo>
                  <a:pt x="6152" y="408"/>
                </a:lnTo>
                <a:lnTo>
                  <a:pt x="6131" y="409"/>
                </a:lnTo>
                <a:lnTo>
                  <a:pt x="6111" y="410"/>
                </a:lnTo>
                <a:lnTo>
                  <a:pt x="6092" y="413"/>
                </a:lnTo>
                <a:lnTo>
                  <a:pt x="6076" y="416"/>
                </a:lnTo>
                <a:lnTo>
                  <a:pt x="6060" y="420"/>
                </a:lnTo>
                <a:lnTo>
                  <a:pt x="6046" y="425"/>
                </a:lnTo>
                <a:lnTo>
                  <a:pt x="6034" y="432"/>
                </a:lnTo>
                <a:lnTo>
                  <a:pt x="6022" y="438"/>
                </a:lnTo>
                <a:lnTo>
                  <a:pt x="6013" y="445"/>
                </a:lnTo>
                <a:lnTo>
                  <a:pt x="6005" y="454"/>
                </a:lnTo>
                <a:lnTo>
                  <a:pt x="5999" y="463"/>
                </a:lnTo>
                <a:lnTo>
                  <a:pt x="5994" y="474"/>
                </a:lnTo>
                <a:lnTo>
                  <a:pt x="5989" y="484"/>
                </a:lnTo>
                <a:lnTo>
                  <a:pt x="5987" y="496"/>
                </a:lnTo>
                <a:lnTo>
                  <a:pt x="5986" y="509"/>
                </a:lnTo>
                <a:lnTo>
                  <a:pt x="5987" y="518"/>
                </a:lnTo>
                <a:lnTo>
                  <a:pt x="5988" y="527"/>
                </a:lnTo>
                <a:lnTo>
                  <a:pt x="5990" y="534"/>
                </a:lnTo>
                <a:lnTo>
                  <a:pt x="5993" y="543"/>
                </a:lnTo>
                <a:lnTo>
                  <a:pt x="5996" y="550"/>
                </a:lnTo>
                <a:lnTo>
                  <a:pt x="6000" y="556"/>
                </a:lnTo>
                <a:lnTo>
                  <a:pt x="6005" y="562"/>
                </a:lnTo>
                <a:lnTo>
                  <a:pt x="6010" y="567"/>
                </a:lnTo>
                <a:lnTo>
                  <a:pt x="6015" y="571"/>
                </a:lnTo>
                <a:lnTo>
                  <a:pt x="6020" y="576"/>
                </a:lnTo>
                <a:lnTo>
                  <a:pt x="6026" y="579"/>
                </a:lnTo>
                <a:lnTo>
                  <a:pt x="6034" y="582"/>
                </a:lnTo>
                <a:lnTo>
                  <a:pt x="6040" y="584"/>
                </a:lnTo>
                <a:lnTo>
                  <a:pt x="6047" y="586"/>
                </a:lnTo>
                <a:lnTo>
                  <a:pt x="6055" y="587"/>
                </a:lnTo>
                <a:lnTo>
                  <a:pt x="6063" y="587"/>
                </a:lnTo>
                <a:lnTo>
                  <a:pt x="6073" y="587"/>
                </a:lnTo>
                <a:lnTo>
                  <a:pt x="6083" y="585"/>
                </a:lnTo>
                <a:lnTo>
                  <a:pt x="6092" y="584"/>
                </a:lnTo>
                <a:lnTo>
                  <a:pt x="6100" y="581"/>
                </a:lnTo>
                <a:lnTo>
                  <a:pt x="6110" y="578"/>
                </a:lnTo>
                <a:lnTo>
                  <a:pt x="6118" y="573"/>
                </a:lnTo>
                <a:lnTo>
                  <a:pt x="6126" y="569"/>
                </a:lnTo>
                <a:lnTo>
                  <a:pt x="6133" y="563"/>
                </a:lnTo>
                <a:lnTo>
                  <a:pt x="6140" y="558"/>
                </a:lnTo>
                <a:lnTo>
                  <a:pt x="6146" y="553"/>
                </a:lnTo>
                <a:lnTo>
                  <a:pt x="6152" y="547"/>
                </a:lnTo>
                <a:lnTo>
                  <a:pt x="6156" y="541"/>
                </a:lnTo>
                <a:lnTo>
                  <a:pt x="6161" y="533"/>
                </a:lnTo>
                <a:lnTo>
                  <a:pt x="6164" y="526"/>
                </a:lnTo>
                <a:lnTo>
                  <a:pt x="6167" y="519"/>
                </a:lnTo>
                <a:lnTo>
                  <a:pt x="6170" y="512"/>
                </a:lnTo>
                <a:lnTo>
                  <a:pt x="6172" y="506"/>
                </a:lnTo>
                <a:lnTo>
                  <a:pt x="6173" y="499"/>
                </a:lnTo>
                <a:lnTo>
                  <a:pt x="6174" y="493"/>
                </a:lnTo>
                <a:lnTo>
                  <a:pt x="6175" y="486"/>
                </a:lnTo>
                <a:close/>
                <a:moveTo>
                  <a:pt x="6469" y="637"/>
                </a:moveTo>
                <a:lnTo>
                  <a:pt x="6387" y="637"/>
                </a:lnTo>
                <a:lnTo>
                  <a:pt x="6387" y="188"/>
                </a:lnTo>
                <a:lnTo>
                  <a:pt x="6469" y="188"/>
                </a:lnTo>
                <a:lnTo>
                  <a:pt x="6469" y="637"/>
                </a:lnTo>
                <a:close/>
                <a:moveTo>
                  <a:pt x="6427" y="105"/>
                </a:moveTo>
                <a:lnTo>
                  <a:pt x="6426" y="105"/>
                </a:lnTo>
                <a:lnTo>
                  <a:pt x="6416" y="104"/>
                </a:lnTo>
                <a:lnTo>
                  <a:pt x="6406" y="101"/>
                </a:lnTo>
                <a:lnTo>
                  <a:pt x="6401" y="99"/>
                </a:lnTo>
                <a:lnTo>
                  <a:pt x="6397" y="96"/>
                </a:lnTo>
                <a:lnTo>
                  <a:pt x="6393" y="93"/>
                </a:lnTo>
                <a:lnTo>
                  <a:pt x="6389" y="90"/>
                </a:lnTo>
                <a:lnTo>
                  <a:pt x="6383" y="82"/>
                </a:lnTo>
                <a:lnTo>
                  <a:pt x="6379" y="72"/>
                </a:lnTo>
                <a:lnTo>
                  <a:pt x="6376" y="63"/>
                </a:lnTo>
                <a:lnTo>
                  <a:pt x="6375" y="52"/>
                </a:lnTo>
                <a:lnTo>
                  <a:pt x="6376" y="42"/>
                </a:lnTo>
                <a:lnTo>
                  <a:pt x="6379" y="32"/>
                </a:lnTo>
                <a:lnTo>
                  <a:pt x="6384" y="23"/>
                </a:lnTo>
                <a:lnTo>
                  <a:pt x="6390" y="16"/>
                </a:lnTo>
                <a:lnTo>
                  <a:pt x="6394" y="12"/>
                </a:lnTo>
                <a:lnTo>
                  <a:pt x="6398" y="9"/>
                </a:lnTo>
                <a:lnTo>
                  <a:pt x="6403" y="6"/>
                </a:lnTo>
                <a:lnTo>
                  <a:pt x="6407" y="4"/>
                </a:lnTo>
                <a:lnTo>
                  <a:pt x="6417" y="2"/>
                </a:lnTo>
                <a:lnTo>
                  <a:pt x="6428" y="0"/>
                </a:lnTo>
                <a:lnTo>
                  <a:pt x="6439" y="2"/>
                </a:lnTo>
                <a:lnTo>
                  <a:pt x="6449" y="4"/>
                </a:lnTo>
                <a:lnTo>
                  <a:pt x="6454" y="6"/>
                </a:lnTo>
                <a:lnTo>
                  <a:pt x="6458" y="9"/>
                </a:lnTo>
                <a:lnTo>
                  <a:pt x="6462" y="12"/>
                </a:lnTo>
                <a:lnTo>
                  <a:pt x="6465" y="15"/>
                </a:lnTo>
                <a:lnTo>
                  <a:pt x="6472" y="23"/>
                </a:lnTo>
                <a:lnTo>
                  <a:pt x="6476" y="31"/>
                </a:lnTo>
                <a:lnTo>
                  <a:pt x="6480" y="42"/>
                </a:lnTo>
                <a:lnTo>
                  <a:pt x="6480" y="52"/>
                </a:lnTo>
                <a:lnTo>
                  <a:pt x="6480" y="63"/>
                </a:lnTo>
                <a:lnTo>
                  <a:pt x="6476" y="72"/>
                </a:lnTo>
                <a:lnTo>
                  <a:pt x="6472" y="82"/>
                </a:lnTo>
                <a:lnTo>
                  <a:pt x="6465" y="90"/>
                </a:lnTo>
                <a:lnTo>
                  <a:pt x="6462" y="93"/>
                </a:lnTo>
                <a:lnTo>
                  <a:pt x="6458" y="96"/>
                </a:lnTo>
                <a:lnTo>
                  <a:pt x="6454" y="99"/>
                </a:lnTo>
                <a:lnTo>
                  <a:pt x="6449" y="101"/>
                </a:lnTo>
                <a:lnTo>
                  <a:pt x="6444" y="103"/>
                </a:lnTo>
                <a:lnTo>
                  <a:pt x="6438" y="104"/>
                </a:lnTo>
                <a:lnTo>
                  <a:pt x="6433" y="104"/>
                </a:lnTo>
                <a:lnTo>
                  <a:pt x="6427" y="105"/>
                </a:lnTo>
                <a:close/>
                <a:moveTo>
                  <a:pt x="6604" y="637"/>
                </a:moveTo>
                <a:lnTo>
                  <a:pt x="6604" y="309"/>
                </a:lnTo>
                <a:lnTo>
                  <a:pt x="6604" y="280"/>
                </a:lnTo>
                <a:lnTo>
                  <a:pt x="6603" y="250"/>
                </a:lnTo>
                <a:lnTo>
                  <a:pt x="6602" y="220"/>
                </a:lnTo>
                <a:lnTo>
                  <a:pt x="6601" y="188"/>
                </a:lnTo>
                <a:lnTo>
                  <a:pt x="6673" y="188"/>
                </a:lnTo>
                <a:lnTo>
                  <a:pt x="6678" y="262"/>
                </a:lnTo>
                <a:lnTo>
                  <a:pt x="6679" y="262"/>
                </a:lnTo>
                <a:lnTo>
                  <a:pt x="6684" y="254"/>
                </a:lnTo>
                <a:lnTo>
                  <a:pt x="6690" y="245"/>
                </a:lnTo>
                <a:lnTo>
                  <a:pt x="6695" y="237"/>
                </a:lnTo>
                <a:lnTo>
                  <a:pt x="6703" y="230"/>
                </a:lnTo>
                <a:lnTo>
                  <a:pt x="6710" y="223"/>
                </a:lnTo>
                <a:lnTo>
                  <a:pt x="6717" y="217"/>
                </a:lnTo>
                <a:lnTo>
                  <a:pt x="6725" y="210"/>
                </a:lnTo>
                <a:lnTo>
                  <a:pt x="6734" y="204"/>
                </a:lnTo>
                <a:lnTo>
                  <a:pt x="6745" y="198"/>
                </a:lnTo>
                <a:lnTo>
                  <a:pt x="6756" y="193"/>
                </a:lnTo>
                <a:lnTo>
                  <a:pt x="6767" y="188"/>
                </a:lnTo>
                <a:lnTo>
                  <a:pt x="6779" y="185"/>
                </a:lnTo>
                <a:lnTo>
                  <a:pt x="6790" y="182"/>
                </a:lnTo>
                <a:lnTo>
                  <a:pt x="6802" y="179"/>
                </a:lnTo>
                <a:lnTo>
                  <a:pt x="6815" y="177"/>
                </a:lnTo>
                <a:lnTo>
                  <a:pt x="6828" y="177"/>
                </a:lnTo>
                <a:lnTo>
                  <a:pt x="6842" y="178"/>
                </a:lnTo>
                <a:lnTo>
                  <a:pt x="6857" y="179"/>
                </a:lnTo>
                <a:lnTo>
                  <a:pt x="6870" y="183"/>
                </a:lnTo>
                <a:lnTo>
                  <a:pt x="6883" y="187"/>
                </a:lnTo>
                <a:lnTo>
                  <a:pt x="6896" y="192"/>
                </a:lnTo>
                <a:lnTo>
                  <a:pt x="6908" y="199"/>
                </a:lnTo>
                <a:lnTo>
                  <a:pt x="6919" y="206"/>
                </a:lnTo>
                <a:lnTo>
                  <a:pt x="6930" y="215"/>
                </a:lnTo>
                <a:lnTo>
                  <a:pt x="6937" y="222"/>
                </a:lnTo>
                <a:lnTo>
                  <a:pt x="6943" y="229"/>
                </a:lnTo>
                <a:lnTo>
                  <a:pt x="6949" y="236"/>
                </a:lnTo>
                <a:lnTo>
                  <a:pt x="6954" y="244"/>
                </a:lnTo>
                <a:lnTo>
                  <a:pt x="6959" y="251"/>
                </a:lnTo>
                <a:lnTo>
                  <a:pt x="6965" y="261"/>
                </a:lnTo>
                <a:lnTo>
                  <a:pt x="6969" y="269"/>
                </a:lnTo>
                <a:lnTo>
                  <a:pt x="6972" y="279"/>
                </a:lnTo>
                <a:lnTo>
                  <a:pt x="6976" y="289"/>
                </a:lnTo>
                <a:lnTo>
                  <a:pt x="6978" y="299"/>
                </a:lnTo>
                <a:lnTo>
                  <a:pt x="6981" y="309"/>
                </a:lnTo>
                <a:lnTo>
                  <a:pt x="6983" y="320"/>
                </a:lnTo>
                <a:lnTo>
                  <a:pt x="6985" y="344"/>
                </a:lnTo>
                <a:lnTo>
                  <a:pt x="6986" y="369"/>
                </a:lnTo>
                <a:lnTo>
                  <a:pt x="6986" y="637"/>
                </a:lnTo>
                <a:lnTo>
                  <a:pt x="6905" y="637"/>
                </a:lnTo>
                <a:lnTo>
                  <a:pt x="6905" y="378"/>
                </a:lnTo>
                <a:lnTo>
                  <a:pt x="6904" y="362"/>
                </a:lnTo>
                <a:lnTo>
                  <a:pt x="6903" y="346"/>
                </a:lnTo>
                <a:lnTo>
                  <a:pt x="6901" y="333"/>
                </a:lnTo>
                <a:lnTo>
                  <a:pt x="6898" y="319"/>
                </a:lnTo>
                <a:lnTo>
                  <a:pt x="6895" y="307"/>
                </a:lnTo>
                <a:lnTo>
                  <a:pt x="6890" y="297"/>
                </a:lnTo>
                <a:lnTo>
                  <a:pt x="6884" y="286"/>
                </a:lnTo>
                <a:lnTo>
                  <a:pt x="6878" y="277"/>
                </a:lnTo>
                <a:lnTo>
                  <a:pt x="6872" y="270"/>
                </a:lnTo>
                <a:lnTo>
                  <a:pt x="6864" y="263"/>
                </a:lnTo>
                <a:lnTo>
                  <a:pt x="6856" y="258"/>
                </a:lnTo>
                <a:lnTo>
                  <a:pt x="6846" y="253"/>
                </a:lnTo>
                <a:lnTo>
                  <a:pt x="6836" y="249"/>
                </a:lnTo>
                <a:lnTo>
                  <a:pt x="6825" y="246"/>
                </a:lnTo>
                <a:lnTo>
                  <a:pt x="6814" y="244"/>
                </a:lnTo>
                <a:lnTo>
                  <a:pt x="6801" y="244"/>
                </a:lnTo>
                <a:lnTo>
                  <a:pt x="6791" y="244"/>
                </a:lnTo>
                <a:lnTo>
                  <a:pt x="6782" y="245"/>
                </a:lnTo>
                <a:lnTo>
                  <a:pt x="6772" y="247"/>
                </a:lnTo>
                <a:lnTo>
                  <a:pt x="6764" y="250"/>
                </a:lnTo>
                <a:lnTo>
                  <a:pt x="6756" y="254"/>
                </a:lnTo>
                <a:lnTo>
                  <a:pt x="6748" y="258"/>
                </a:lnTo>
                <a:lnTo>
                  <a:pt x="6740" y="263"/>
                </a:lnTo>
                <a:lnTo>
                  <a:pt x="6732" y="268"/>
                </a:lnTo>
                <a:lnTo>
                  <a:pt x="6725" y="274"/>
                </a:lnTo>
                <a:lnTo>
                  <a:pt x="6719" y="281"/>
                </a:lnTo>
                <a:lnTo>
                  <a:pt x="6713" y="289"/>
                </a:lnTo>
                <a:lnTo>
                  <a:pt x="6707" y="296"/>
                </a:lnTo>
                <a:lnTo>
                  <a:pt x="6703" y="303"/>
                </a:lnTo>
                <a:lnTo>
                  <a:pt x="6698" y="311"/>
                </a:lnTo>
                <a:lnTo>
                  <a:pt x="6694" y="319"/>
                </a:lnTo>
                <a:lnTo>
                  <a:pt x="6691" y="329"/>
                </a:lnTo>
                <a:lnTo>
                  <a:pt x="6689" y="337"/>
                </a:lnTo>
                <a:lnTo>
                  <a:pt x="6687" y="346"/>
                </a:lnTo>
                <a:lnTo>
                  <a:pt x="6686" y="356"/>
                </a:lnTo>
                <a:lnTo>
                  <a:pt x="6686" y="367"/>
                </a:lnTo>
                <a:lnTo>
                  <a:pt x="6686" y="637"/>
                </a:lnTo>
                <a:lnTo>
                  <a:pt x="6604" y="637"/>
                </a:lnTo>
                <a:close/>
                <a:moveTo>
                  <a:pt x="7137" y="105"/>
                </a:moveTo>
                <a:lnTo>
                  <a:pt x="7217" y="80"/>
                </a:lnTo>
                <a:lnTo>
                  <a:pt x="7217" y="188"/>
                </a:lnTo>
                <a:lnTo>
                  <a:pt x="7333" y="188"/>
                </a:lnTo>
                <a:lnTo>
                  <a:pt x="7333" y="249"/>
                </a:lnTo>
                <a:lnTo>
                  <a:pt x="7217" y="249"/>
                </a:lnTo>
                <a:lnTo>
                  <a:pt x="7217" y="492"/>
                </a:lnTo>
                <a:lnTo>
                  <a:pt x="7217" y="503"/>
                </a:lnTo>
                <a:lnTo>
                  <a:pt x="7218" y="513"/>
                </a:lnTo>
                <a:lnTo>
                  <a:pt x="7219" y="522"/>
                </a:lnTo>
                <a:lnTo>
                  <a:pt x="7220" y="530"/>
                </a:lnTo>
                <a:lnTo>
                  <a:pt x="7223" y="539"/>
                </a:lnTo>
                <a:lnTo>
                  <a:pt x="7226" y="546"/>
                </a:lnTo>
                <a:lnTo>
                  <a:pt x="7229" y="552"/>
                </a:lnTo>
                <a:lnTo>
                  <a:pt x="7233" y="557"/>
                </a:lnTo>
                <a:lnTo>
                  <a:pt x="7237" y="562"/>
                </a:lnTo>
                <a:lnTo>
                  <a:pt x="7241" y="567"/>
                </a:lnTo>
                <a:lnTo>
                  <a:pt x="7246" y="570"/>
                </a:lnTo>
                <a:lnTo>
                  <a:pt x="7251" y="573"/>
                </a:lnTo>
                <a:lnTo>
                  <a:pt x="7257" y="577"/>
                </a:lnTo>
                <a:lnTo>
                  <a:pt x="7264" y="578"/>
                </a:lnTo>
                <a:lnTo>
                  <a:pt x="7271" y="579"/>
                </a:lnTo>
                <a:lnTo>
                  <a:pt x="7278" y="580"/>
                </a:lnTo>
                <a:lnTo>
                  <a:pt x="7291" y="579"/>
                </a:lnTo>
                <a:lnTo>
                  <a:pt x="7304" y="578"/>
                </a:lnTo>
                <a:lnTo>
                  <a:pt x="7315" y="577"/>
                </a:lnTo>
                <a:lnTo>
                  <a:pt x="7325" y="573"/>
                </a:lnTo>
                <a:lnTo>
                  <a:pt x="7329" y="635"/>
                </a:lnTo>
                <a:lnTo>
                  <a:pt x="7314" y="640"/>
                </a:lnTo>
                <a:lnTo>
                  <a:pt x="7296" y="644"/>
                </a:lnTo>
                <a:lnTo>
                  <a:pt x="7278" y="647"/>
                </a:lnTo>
                <a:lnTo>
                  <a:pt x="7257" y="648"/>
                </a:lnTo>
                <a:lnTo>
                  <a:pt x="7243" y="647"/>
                </a:lnTo>
                <a:lnTo>
                  <a:pt x="7230" y="644"/>
                </a:lnTo>
                <a:lnTo>
                  <a:pt x="7217" y="642"/>
                </a:lnTo>
                <a:lnTo>
                  <a:pt x="7206" y="638"/>
                </a:lnTo>
                <a:lnTo>
                  <a:pt x="7196" y="633"/>
                </a:lnTo>
                <a:lnTo>
                  <a:pt x="7185" y="627"/>
                </a:lnTo>
                <a:lnTo>
                  <a:pt x="7176" y="620"/>
                </a:lnTo>
                <a:lnTo>
                  <a:pt x="7168" y="612"/>
                </a:lnTo>
                <a:lnTo>
                  <a:pt x="7161" y="602"/>
                </a:lnTo>
                <a:lnTo>
                  <a:pt x="7155" y="591"/>
                </a:lnTo>
                <a:lnTo>
                  <a:pt x="7149" y="579"/>
                </a:lnTo>
                <a:lnTo>
                  <a:pt x="7145" y="565"/>
                </a:lnTo>
                <a:lnTo>
                  <a:pt x="7141" y="550"/>
                </a:lnTo>
                <a:lnTo>
                  <a:pt x="7139" y="532"/>
                </a:lnTo>
                <a:lnTo>
                  <a:pt x="7138" y="515"/>
                </a:lnTo>
                <a:lnTo>
                  <a:pt x="7137" y="495"/>
                </a:lnTo>
                <a:lnTo>
                  <a:pt x="7137" y="249"/>
                </a:lnTo>
                <a:lnTo>
                  <a:pt x="7068" y="249"/>
                </a:lnTo>
                <a:lnTo>
                  <a:pt x="7068" y="188"/>
                </a:lnTo>
                <a:lnTo>
                  <a:pt x="7137" y="188"/>
                </a:lnTo>
                <a:lnTo>
                  <a:pt x="7137" y="105"/>
                </a:lnTo>
                <a:close/>
                <a:moveTo>
                  <a:pt x="7366" y="188"/>
                </a:moveTo>
                <a:lnTo>
                  <a:pt x="7455" y="188"/>
                </a:lnTo>
                <a:lnTo>
                  <a:pt x="7553" y="453"/>
                </a:lnTo>
                <a:lnTo>
                  <a:pt x="7560" y="474"/>
                </a:lnTo>
                <a:lnTo>
                  <a:pt x="7568" y="495"/>
                </a:lnTo>
                <a:lnTo>
                  <a:pt x="7575" y="519"/>
                </a:lnTo>
                <a:lnTo>
                  <a:pt x="7582" y="545"/>
                </a:lnTo>
                <a:lnTo>
                  <a:pt x="7584" y="545"/>
                </a:lnTo>
                <a:lnTo>
                  <a:pt x="7589" y="527"/>
                </a:lnTo>
                <a:lnTo>
                  <a:pt x="7595" y="507"/>
                </a:lnTo>
                <a:lnTo>
                  <a:pt x="7604" y="481"/>
                </a:lnTo>
                <a:lnTo>
                  <a:pt x="7613" y="451"/>
                </a:lnTo>
                <a:lnTo>
                  <a:pt x="7701" y="188"/>
                </a:lnTo>
                <a:lnTo>
                  <a:pt x="7788" y="188"/>
                </a:lnTo>
                <a:lnTo>
                  <a:pt x="7665" y="508"/>
                </a:lnTo>
                <a:lnTo>
                  <a:pt x="7654" y="537"/>
                </a:lnTo>
                <a:lnTo>
                  <a:pt x="7644" y="564"/>
                </a:lnTo>
                <a:lnTo>
                  <a:pt x="7632" y="590"/>
                </a:lnTo>
                <a:lnTo>
                  <a:pt x="7623" y="614"/>
                </a:lnTo>
                <a:lnTo>
                  <a:pt x="7613" y="635"/>
                </a:lnTo>
                <a:lnTo>
                  <a:pt x="7604" y="655"/>
                </a:lnTo>
                <a:lnTo>
                  <a:pt x="7595" y="672"/>
                </a:lnTo>
                <a:lnTo>
                  <a:pt x="7587" y="688"/>
                </a:lnTo>
                <a:lnTo>
                  <a:pt x="7578" y="704"/>
                </a:lnTo>
                <a:lnTo>
                  <a:pt x="7569" y="719"/>
                </a:lnTo>
                <a:lnTo>
                  <a:pt x="7559" y="733"/>
                </a:lnTo>
                <a:lnTo>
                  <a:pt x="7550" y="746"/>
                </a:lnTo>
                <a:lnTo>
                  <a:pt x="7541" y="759"/>
                </a:lnTo>
                <a:lnTo>
                  <a:pt x="7532" y="770"/>
                </a:lnTo>
                <a:lnTo>
                  <a:pt x="7521" y="780"/>
                </a:lnTo>
                <a:lnTo>
                  <a:pt x="7512" y="790"/>
                </a:lnTo>
                <a:lnTo>
                  <a:pt x="7500" y="800"/>
                </a:lnTo>
                <a:lnTo>
                  <a:pt x="7487" y="809"/>
                </a:lnTo>
                <a:lnTo>
                  <a:pt x="7474" y="817"/>
                </a:lnTo>
                <a:lnTo>
                  <a:pt x="7462" y="825"/>
                </a:lnTo>
                <a:lnTo>
                  <a:pt x="7450" y="831"/>
                </a:lnTo>
                <a:lnTo>
                  <a:pt x="7437" y="835"/>
                </a:lnTo>
                <a:lnTo>
                  <a:pt x="7424" y="839"/>
                </a:lnTo>
                <a:lnTo>
                  <a:pt x="7412" y="842"/>
                </a:lnTo>
                <a:lnTo>
                  <a:pt x="7391" y="773"/>
                </a:lnTo>
                <a:lnTo>
                  <a:pt x="7409" y="766"/>
                </a:lnTo>
                <a:lnTo>
                  <a:pt x="7428" y="758"/>
                </a:lnTo>
                <a:lnTo>
                  <a:pt x="7445" y="746"/>
                </a:lnTo>
                <a:lnTo>
                  <a:pt x="7463" y="733"/>
                </a:lnTo>
                <a:lnTo>
                  <a:pt x="7473" y="725"/>
                </a:lnTo>
                <a:lnTo>
                  <a:pt x="7482" y="714"/>
                </a:lnTo>
                <a:lnTo>
                  <a:pt x="7493" y="704"/>
                </a:lnTo>
                <a:lnTo>
                  <a:pt x="7501" y="693"/>
                </a:lnTo>
                <a:lnTo>
                  <a:pt x="7509" y="682"/>
                </a:lnTo>
                <a:lnTo>
                  <a:pt x="7517" y="669"/>
                </a:lnTo>
                <a:lnTo>
                  <a:pt x="7525" y="656"/>
                </a:lnTo>
                <a:lnTo>
                  <a:pt x="7531" y="642"/>
                </a:lnTo>
                <a:lnTo>
                  <a:pt x="7536" y="631"/>
                </a:lnTo>
                <a:lnTo>
                  <a:pt x="7538" y="623"/>
                </a:lnTo>
                <a:lnTo>
                  <a:pt x="7536" y="615"/>
                </a:lnTo>
                <a:lnTo>
                  <a:pt x="7532" y="601"/>
                </a:lnTo>
                <a:lnTo>
                  <a:pt x="7366" y="188"/>
                </a:lnTo>
                <a:close/>
                <a:moveTo>
                  <a:pt x="7898" y="648"/>
                </a:moveTo>
                <a:lnTo>
                  <a:pt x="7896" y="648"/>
                </a:lnTo>
                <a:lnTo>
                  <a:pt x="7890" y="647"/>
                </a:lnTo>
                <a:lnTo>
                  <a:pt x="7885" y="647"/>
                </a:lnTo>
                <a:lnTo>
                  <a:pt x="7880" y="644"/>
                </a:lnTo>
                <a:lnTo>
                  <a:pt x="7875" y="642"/>
                </a:lnTo>
                <a:lnTo>
                  <a:pt x="7871" y="640"/>
                </a:lnTo>
                <a:lnTo>
                  <a:pt x="7866" y="637"/>
                </a:lnTo>
                <a:lnTo>
                  <a:pt x="7862" y="634"/>
                </a:lnTo>
                <a:lnTo>
                  <a:pt x="7857" y="630"/>
                </a:lnTo>
                <a:lnTo>
                  <a:pt x="7854" y="626"/>
                </a:lnTo>
                <a:lnTo>
                  <a:pt x="7851" y="622"/>
                </a:lnTo>
                <a:lnTo>
                  <a:pt x="7848" y="617"/>
                </a:lnTo>
                <a:lnTo>
                  <a:pt x="7846" y="612"/>
                </a:lnTo>
                <a:lnTo>
                  <a:pt x="7844" y="600"/>
                </a:lnTo>
                <a:lnTo>
                  <a:pt x="7843" y="589"/>
                </a:lnTo>
                <a:lnTo>
                  <a:pt x="7843" y="583"/>
                </a:lnTo>
                <a:lnTo>
                  <a:pt x="7844" y="577"/>
                </a:lnTo>
                <a:lnTo>
                  <a:pt x="7845" y="571"/>
                </a:lnTo>
                <a:lnTo>
                  <a:pt x="7846" y="565"/>
                </a:lnTo>
                <a:lnTo>
                  <a:pt x="7849" y="560"/>
                </a:lnTo>
                <a:lnTo>
                  <a:pt x="7851" y="556"/>
                </a:lnTo>
                <a:lnTo>
                  <a:pt x="7854" y="551"/>
                </a:lnTo>
                <a:lnTo>
                  <a:pt x="7858" y="547"/>
                </a:lnTo>
                <a:lnTo>
                  <a:pt x="7863" y="543"/>
                </a:lnTo>
                <a:lnTo>
                  <a:pt x="7867" y="540"/>
                </a:lnTo>
                <a:lnTo>
                  <a:pt x="7872" y="536"/>
                </a:lnTo>
                <a:lnTo>
                  <a:pt x="7876" y="534"/>
                </a:lnTo>
                <a:lnTo>
                  <a:pt x="7881" y="532"/>
                </a:lnTo>
                <a:lnTo>
                  <a:pt x="7887" y="531"/>
                </a:lnTo>
                <a:lnTo>
                  <a:pt x="7892" y="530"/>
                </a:lnTo>
                <a:lnTo>
                  <a:pt x="7899" y="530"/>
                </a:lnTo>
                <a:lnTo>
                  <a:pt x="7905" y="530"/>
                </a:lnTo>
                <a:lnTo>
                  <a:pt x="7910" y="531"/>
                </a:lnTo>
                <a:lnTo>
                  <a:pt x="7915" y="532"/>
                </a:lnTo>
                <a:lnTo>
                  <a:pt x="7920" y="534"/>
                </a:lnTo>
                <a:lnTo>
                  <a:pt x="7925" y="536"/>
                </a:lnTo>
                <a:lnTo>
                  <a:pt x="7929" y="540"/>
                </a:lnTo>
                <a:lnTo>
                  <a:pt x="7933" y="543"/>
                </a:lnTo>
                <a:lnTo>
                  <a:pt x="7938" y="547"/>
                </a:lnTo>
                <a:lnTo>
                  <a:pt x="7942" y="551"/>
                </a:lnTo>
                <a:lnTo>
                  <a:pt x="7945" y="555"/>
                </a:lnTo>
                <a:lnTo>
                  <a:pt x="7947" y="560"/>
                </a:lnTo>
                <a:lnTo>
                  <a:pt x="7949" y="565"/>
                </a:lnTo>
                <a:lnTo>
                  <a:pt x="7951" y="570"/>
                </a:lnTo>
                <a:lnTo>
                  <a:pt x="7952" y="577"/>
                </a:lnTo>
                <a:lnTo>
                  <a:pt x="7953" y="583"/>
                </a:lnTo>
                <a:lnTo>
                  <a:pt x="7953" y="589"/>
                </a:lnTo>
                <a:lnTo>
                  <a:pt x="7952" y="600"/>
                </a:lnTo>
                <a:lnTo>
                  <a:pt x="7949" y="612"/>
                </a:lnTo>
                <a:lnTo>
                  <a:pt x="7947" y="617"/>
                </a:lnTo>
                <a:lnTo>
                  <a:pt x="7945" y="622"/>
                </a:lnTo>
                <a:lnTo>
                  <a:pt x="7942" y="626"/>
                </a:lnTo>
                <a:lnTo>
                  <a:pt x="7938" y="630"/>
                </a:lnTo>
                <a:lnTo>
                  <a:pt x="7933" y="634"/>
                </a:lnTo>
                <a:lnTo>
                  <a:pt x="7929" y="637"/>
                </a:lnTo>
                <a:lnTo>
                  <a:pt x="7925" y="640"/>
                </a:lnTo>
                <a:lnTo>
                  <a:pt x="7920" y="642"/>
                </a:lnTo>
                <a:lnTo>
                  <a:pt x="7915" y="644"/>
                </a:lnTo>
                <a:lnTo>
                  <a:pt x="7909" y="647"/>
                </a:lnTo>
                <a:lnTo>
                  <a:pt x="7904" y="647"/>
                </a:lnTo>
                <a:lnTo>
                  <a:pt x="7898" y="648"/>
                </a:lnTo>
                <a:close/>
              </a:path>
            </a:pathLst>
          </a:custGeom>
          <a:solidFill>
            <a:schemeClr val="bg1">
              <a:alpha val="60000"/>
            </a:schemeClr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6" name="CustomShape 11"/>
          <p:cNvSpPr/>
          <p:nvPr/>
        </p:nvSpPr>
        <p:spPr>
          <a:xfrm>
            <a:off x="0" y="0"/>
            <a:ext cx="9142920" cy="6856920"/>
          </a:xfrm>
          <a:prstGeom prst="rect">
            <a:avLst/>
          </a:prstGeom>
          <a:gradFill>
            <a:gsLst>
              <a:gs pos="10000">
                <a:srgbClr val="0067ac"/>
              </a:gs>
              <a:gs pos="100000">
                <a:srgbClr val="56bbed"/>
              </a:gs>
            </a:gsLst>
            <a:lin ang="9120000"/>
          </a:gra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07" name="Picture 17" descr=""/>
          <p:cNvPicPr/>
          <p:nvPr/>
        </p:nvPicPr>
        <p:blipFill>
          <a:blip r:embed="rId3"/>
          <a:srcRect l="0" t="0" r="0" b="50000"/>
          <a:stretch/>
        </p:blipFill>
        <p:spPr>
          <a:xfrm>
            <a:off x="6689160" y="6295320"/>
            <a:ext cx="2454120" cy="561600"/>
          </a:xfrm>
          <a:prstGeom prst="rect">
            <a:avLst/>
          </a:prstGeom>
          <a:ln>
            <a:noFill/>
          </a:ln>
        </p:spPr>
      </p:pic>
      <p:sp>
        <p:nvSpPr>
          <p:cNvPr id="108" name="CustomShape 12"/>
          <p:cNvSpPr/>
          <p:nvPr/>
        </p:nvSpPr>
        <p:spPr>
          <a:xfrm flipH="1">
            <a:off x="-10440" y="5715000"/>
            <a:ext cx="9152640" cy="1187640"/>
          </a:xfrm>
          <a:prstGeom prst="rect">
            <a:avLst/>
          </a:prstGeom>
          <a:solidFill>
            <a:srgbClr val="b9afa4"/>
          </a:solidFill>
          <a:ln w="936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09" name="Picture 15" descr=""/>
          <p:cNvPicPr/>
          <p:nvPr/>
        </p:nvPicPr>
        <p:blipFill>
          <a:blip r:embed="rId4"/>
          <a:stretch/>
        </p:blipFill>
        <p:spPr>
          <a:xfrm>
            <a:off x="6705360" y="5137560"/>
            <a:ext cx="2454120" cy="1123920"/>
          </a:xfrm>
          <a:prstGeom prst="rect">
            <a:avLst/>
          </a:prstGeom>
          <a:ln>
            <a:noFill/>
          </a:ln>
        </p:spPr>
      </p:pic>
      <p:sp>
        <p:nvSpPr>
          <p:cNvPr id="110" name="CustomShape 13"/>
          <p:cNvSpPr/>
          <p:nvPr/>
        </p:nvSpPr>
        <p:spPr>
          <a:xfrm>
            <a:off x="8365680" y="243720"/>
            <a:ext cx="484200" cy="423360"/>
          </a:xfrm>
          <a:custGeom>
            <a:avLst/>
            <a:gdLst/>
            <a:ahLst/>
            <a:rect l="l" t="t" r="r" b="b"/>
            <a:pathLst>
              <a:path w="835" h="727">
                <a:moveTo>
                  <a:pt x="417" y="0"/>
                </a:moveTo>
                <a:lnTo>
                  <a:pt x="443" y="0"/>
                </a:lnTo>
                <a:lnTo>
                  <a:pt x="467" y="2"/>
                </a:lnTo>
                <a:lnTo>
                  <a:pt x="491" y="5"/>
                </a:lnTo>
                <a:lnTo>
                  <a:pt x="515" y="9"/>
                </a:lnTo>
                <a:lnTo>
                  <a:pt x="538" y="16"/>
                </a:lnTo>
                <a:lnTo>
                  <a:pt x="559" y="22"/>
                </a:lnTo>
                <a:lnTo>
                  <a:pt x="581" y="30"/>
                </a:lnTo>
                <a:lnTo>
                  <a:pt x="600" y="38"/>
                </a:lnTo>
                <a:lnTo>
                  <a:pt x="620" y="48"/>
                </a:lnTo>
                <a:lnTo>
                  <a:pt x="637" y="59"/>
                </a:lnTo>
                <a:lnTo>
                  <a:pt x="653" y="71"/>
                </a:lnTo>
                <a:lnTo>
                  <a:pt x="668" y="83"/>
                </a:lnTo>
                <a:lnTo>
                  <a:pt x="682" y="96"/>
                </a:lnTo>
                <a:lnTo>
                  <a:pt x="694" y="110"/>
                </a:lnTo>
                <a:lnTo>
                  <a:pt x="705" y="124"/>
                </a:lnTo>
                <a:lnTo>
                  <a:pt x="714" y="139"/>
                </a:lnTo>
                <a:lnTo>
                  <a:pt x="676" y="131"/>
                </a:lnTo>
                <a:lnTo>
                  <a:pt x="639" y="124"/>
                </a:lnTo>
                <a:lnTo>
                  <a:pt x="602" y="117"/>
                </a:lnTo>
                <a:lnTo>
                  <a:pt x="567" y="113"/>
                </a:lnTo>
                <a:lnTo>
                  <a:pt x="534" y="109"/>
                </a:lnTo>
                <a:lnTo>
                  <a:pt x="504" y="106"/>
                </a:lnTo>
                <a:lnTo>
                  <a:pt x="478" y="104"/>
                </a:lnTo>
                <a:lnTo>
                  <a:pt x="458" y="104"/>
                </a:lnTo>
                <a:lnTo>
                  <a:pt x="453" y="104"/>
                </a:lnTo>
                <a:lnTo>
                  <a:pt x="448" y="105"/>
                </a:lnTo>
                <a:lnTo>
                  <a:pt x="444" y="106"/>
                </a:lnTo>
                <a:lnTo>
                  <a:pt x="440" y="109"/>
                </a:lnTo>
                <a:lnTo>
                  <a:pt x="436" y="112"/>
                </a:lnTo>
                <a:lnTo>
                  <a:pt x="434" y="115"/>
                </a:lnTo>
                <a:lnTo>
                  <a:pt x="432" y="119"/>
                </a:lnTo>
                <a:lnTo>
                  <a:pt x="432" y="124"/>
                </a:lnTo>
                <a:lnTo>
                  <a:pt x="432" y="133"/>
                </a:lnTo>
                <a:lnTo>
                  <a:pt x="432" y="415"/>
                </a:lnTo>
                <a:lnTo>
                  <a:pt x="403" y="415"/>
                </a:lnTo>
                <a:lnTo>
                  <a:pt x="404" y="133"/>
                </a:lnTo>
                <a:lnTo>
                  <a:pt x="404" y="124"/>
                </a:lnTo>
                <a:lnTo>
                  <a:pt x="403" y="119"/>
                </a:lnTo>
                <a:lnTo>
                  <a:pt x="402" y="115"/>
                </a:lnTo>
                <a:lnTo>
                  <a:pt x="398" y="112"/>
                </a:lnTo>
                <a:lnTo>
                  <a:pt x="395" y="109"/>
                </a:lnTo>
                <a:lnTo>
                  <a:pt x="392" y="106"/>
                </a:lnTo>
                <a:lnTo>
                  <a:pt x="388" y="105"/>
                </a:lnTo>
                <a:lnTo>
                  <a:pt x="382" y="104"/>
                </a:lnTo>
                <a:lnTo>
                  <a:pt x="378" y="104"/>
                </a:lnTo>
                <a:lnTo>
                  <a:pt x="356" y="104"/>
                </a:lnTo>
                <a:lnTo>
                  <a:pt x="331" y="106"/>
                </a:lnTo>
                <a:lnTo>
                  <a:pt x="301" y="109"/>
                </a:lnTo>
                <a:lnTo>
                  <a:pt x="268" y="113"/>
                </a:lnTo>
                <a:lnTo>
                  <a:pt x="232" y="118"/>
                </a:lnTo>
                <a:lnTo>
                  <a:pt x="195" y="124"/>
                </a:lnTo>
                <a:lnTo>
                  <a:pt x="157" y="131"/>
                </a:lnTo>
                <a:lnTo>
                  <a:pt x="121" y="139"/>
                </a:lnTo>
                <a:lnTo>
                  <a:pt x="129" y="125"/>
                </a:lnTo>
                <a:lnTo>
                  <a:pt x="140" y="110"/>
                </a:lnTo>
                <a:lnTo>
                  <a:pt x="152" y="96"/>
                </a:lnTo>
                <a:lnTo>
                  <a:pt x="166" y="83"/>
                </a:lnTo>
                <a:lnTo>
                  <a:pt x="180" y="71"/>
                </a:lnTo>
                <a:lnTo>
                  <a:pt x="197" y="59"/>
                </a:lnTo>
                <a:lnTo>
                  <a:pt x="215" y="48"/>
                </a:lnTo>
                <a:lnTo>
                  <a:pt x="233" y="38"/>
                </a:lnTo>
                <a:lnTo>
                  <a:pt x="254" y="30"/>
                </a:lnTo>
                <a:lnTo>
                  <a:pt x="274" y="22"/>
                </a:lnTo>
                <a:lnTo>
                  <a:pt x="296" y="16"/>
                </a:lnTo>
                <a:lnTo>
                  <a:pt x="319" y="9"/>
                </a:lnTo>
                <a:lnTo>
                  <a:pt x="342" y="5"/>
                </a:lnTo>
                <a:lnTo>
                  <a:pt x="367" y="2"/>
                </a:lnTo>
                <a:lnTo>
                  <a:pt x="392" y="0"/>
                </a:lnTo>
                <a:lnTo>
                  <a:pt x="417" y="0"/>
                </a:lnTo>
                <a:close/>
                <a:moveTo>
                  <a:pt x="201" y="579"/>
                </a:moveTo>
                <a:lnTo>
                  <a:pt x="201" y="519"/>
                </a:lnTo>
                <a:lnTo>
                  <a:pt x="175" y="519"/>
                </a:lnTo>
                <a:lnTo>
                  <a:pt x="150" y="519"/>
                </a:lnTo>
                <a:lnTo>
                  <a:pt x="125" y="519"/>
                </a:lnTo>
                <a:lnTo>
                  <a:pt x="100" y="519"/>
                </a:lnTo>
                <a:lnTo>
                  <a:pt x="75" y="519"/>
                </a:lnTo>
                <a:lnTo>
                  <a:pt x="49" y="519"/>
                </a:lnTo>
                <a:lnTo>
                  <a:pt x="25" y="519"/>
                </a:lnTo>
                <a:lnTo>
                  <a:pt x="0" y="519"/>
                </a:lnTo>
                <a:lnTo>
                  <a:pt x="0" y="579"/>
                </a:lnTo>
                <a:lnTo>
                  <a:pt x="58" y="579"/>
                </a:lnTo>
                <a:lnTo>
                  <a:pt x="58" y="727"/>
                </a:lnTo>
                <a:lnTo>
                  <a:pt x="141" y="727"/>
                </a:lnTo>
                <a:lnTo>
                  <a:pt x="141" y="579"/>
                </a:lnTo>
                <a:lnTo>
                  <a:pt x="201" y="579"/>
                </a:lnTo>
                <a:close/>
                <a:moveTo>
                  <a:pt x="303" y="602"/>
                </a:moveTo>
                <a:lnTo>
                  <a:pt x="261" y="727"/>
                </a:lnTo>
                <a:lnTo>
                  <a:pt x="180" y="727"/>
                </a:lnTo>
                <a:lnTo>
                  <a:pt x="260" y="519"/>
                </a:lnTo>
                <a:lnTo>
                  <a:pt x="282" y="519"/>
                </a:lnTo>
                <a:lnTo>
                  <a:pt x="303" y="519"/>
                </a:lnTo>
                <a:lnTo>
                  <a:pt x="326" y="519"/>
                </a:lnTo>
                <a:lnTo>
                  <a:pt x="348" y="519"/>
                </a:lnTo>
                <a:lnTo>
                  <a:pt x="427" y="727"/>
                </a:lnTo>
                <a:lnTo>
                  <a:pt x="346" y="727"/>
                </a:lnTo>
                <a:lnTo>
                  <a:pt x="303" y="602"/>
                </a:lnTo>
                <a:close/>
                <a:moveTo>
                  <a:pt x="608" y="579"/>
                </a:moveTo>
                <a:lnTo>
                  <a:pt x="608" y="519"/>
                </a:lnTo>
                <a:lnTo>
                  <a:pt x="583" y="519"/>
                </a:lnTo>
                <a:lnTo>
                  <a:pt x="557" y="519"/>
                </a:lnTo>
                <a:lnTo>
                  <a:pt x="532" y="519"/>
                </a:lnTo>
                <a:lnTo>
                  <a:pt x="507" y="519"/>
                </a:lnTo>
                <a:lnTo>
                  <a:pt x="483" y="519"/>
                </a:lnTo>
                <a:lnTo>
                  <a:pt x="458" y="519"/>
                </a:lnTo>
                <a:lnTo>
                  <a:pt x="432" y="519"/>
                </a:lnTo>
                <a:lnTo>
                  <a:pt x="407" y="519"/>
                </a:lnTo>
                <a:lnTo>
                  <a:pt x="407" y="579"/>
                </a:lnTo>
                <a:lnTo>
                  <a:pt x="466" y="579"/>
                </a:lnTo>
                <a:lnTo>
                  <a:pt x="466" y="727"/>
                </a:lnTo>
                <a:lnTo>
                  <a:pt x="548" y="727"/>
                </a:lnTo>
                <a:lnTo>
                  <a:pt x="548" y="579"/>
                </a:lnTo>
                <a:lnTo>
                  <a:pt x="608" y="579"/>
                </a:lnTo>
                <a:close/>
                <a:moveTo>
                  <a:pt x="712" y="602"/>
                </a:moveTo>
                <a:lnTo>
                  <a:pt x="669" y="727"/>
                </a:lnTo>
                <a:lnTo>
                  <a:pt x="587" y="727"/>
                </a:lnTo>
                <a:lnTo>
                  <a:pt x="667" y="519"/>
                </a:lnTo>
                <a:lnTo>
                  <a:pt x="689" y="519"/>
                </a:lnTo>
                <a:lnTo>
                  <a:pt x="712" y="519"/>
                </a:lnTo>
                <a:lnTo>
                  <a:pt x="733" y="519"/>
                </a:lnTo>
                <a:lnTo>
                  <a:pt x="755" y="519"/>
                </a:lnTo>
                <a:lnTo>
                  <a:pt x="835" y="727"/>
                </a:lnTo>
                <a:lnTo>
                  <a:pt x="754" y="727"/>
                </a:lnTo>
                <a:lnTo>
                  <a:pt x="712" y="602"/>
                </a:lnTo>
                <a:close/>
                <a:moveTo>
                  <a:pt x="727" y="172"/>
                </a:moveTo>
                <a:lnTo>
                  <a:pt x="729" y="181"/>
                </a:lnTo>
                <a:lnTo>
                  <a:pt x="730" y="190"/>
                </a:lnTo>
                <a:lnTo>
                  <a:pt x="731" y="198"/>
                </a:lnTo>
                <a:lnTo>
                  <a:pt x="731" y="207"/>
                </a:lnTo>
                <a:lnTo>
                  <a:pt x="730" y="224"/>
                </a:lnTo>
                <a:lnTo>
                  <a:pt x="727" y="240"/>
                </a:lnTo>
                <a:lnTo>
                  <a:pt x="722" y="257"/>
                </a:lnTo>
                <a:lnTo>
                  <a:pt x="715" y="273"/>
                </a:lnTo>
                <a:lnTo>
                  <a:pt x="706" y="288"/>
                </a:lnTo>
                <a:lnTo>
                  <a:pt x="696" y="302"/>
                </a:lnTo>
                <a:lnTo>
                  <a:pt x="685" y="316"/>
                </a:lnTo>
                <a:lnTo>
                  <a:pt x="670" y="329"/>
                </a:lnTo>
                <a:lnTo>
                  <a:pt x="656" y="342"/>
                </a:lnTo>
                <a:lnTo>
                  <a:pt x="640" y="354"/>
                </a:lnTo>
                <a:lnTo>
                  <a:pt x="622" y="365"/>
                </a:lnTo>
                <a:lnTo>
                  <a:pt x="604" y="374"/>
                </a:lnTo>
                <a:lnTo>
                  <a:pt x="584" y="383"/>
                </a:lnTo>
                <a:lnTo>
                  <a:pt x="562" y="392"/>
                </a:lnTo>
                <a:lnTo>
                  <a:pt x="541" y="398"/>
                </a:lnTo>
                <a:lnTo>
                  <a:pt x="518" y="405"/>
                </a:lnTo>
                <a:lnTo>
                  <a:pt x="476" y="202"/>
                </a:lnTo>
                <a:lnTo>
                  <a:pt x="475" y="193"/>
                </a:lnTo>
                <a:lnTo>
                  <a:pt x="474" y="183"/>
                </a:lnTo>
                <a:lnTo>
                  <a:pt x="474" y="175"/>
                </a:lnTo>
                <a:lnTo>
                  <a:pt x="474" y="166"/>
                </a:lnTo>
                <a:lnTo>
                  <a:pt x="475" y="162"/>
                </a:lnTo>
                <a:lnTo>
                  <a:pt x="477" y="158"/>
                </a:lnTo>
                <a:lnTo>
                  <a:pt x="479" y="155"/>
                </a:lnTo>
                <a:lnTo>
                  <a:pt x="481" y="152"/>
                </a:lnTo>
                <a:lnTo>
                  <a:pt x="485" y="149"/>
                </a:lnTo>
                <a:lnTo>
                  <a:pt x="489" y="146"/>
                </a:lnTo>
                <a:lnTo>
                  <a:pt x="493" y="145"/>
                </a:lnTo>
                <a:lnTo>
                  <a:pt x="499" y="144"/>
                </a:lnTo>
                <a:lnTo>
                  <a:pt x="528" y="145"/>
                </a:lnTo>
                <a:lnTo>
                  <a:pt x="556" y="148"/>
                </a:lnTo>
                <a:lnTo>
                  <a:pt x="584" y="151"/>
                </a:lnTo>
                <a:lnTo>
                  <a:pt x="613" y="154"/>
                </a:lnTo>
                <a:lnTo>
                  <a:pt x="641" y="158"/>
                </a:lnTo>
                <a:lnTo>
                  <a:pt x="669" y="163"/>
                </a:lnTo>
                <a:lnTo>
                  <a:pt x="699" y="167"/>
                </a:lnTo>
                <a:lnTo>
                  <a:pt x="727" y="172"/>
                </a:lnTo>
                <a:close/>
                <a:moveTo>
                  <a:pt x="317" y="405"/>
                </a:moveTo>
                <a:lnTo>
                  <a:pt x="295" y="399"/>
                </a:lnTo>
                <a:lnTo>
                  <a:pt x="272" y="392"/>
                </a:lnTo>
                <a:lnTo>
                  <a:pt x="251" y="384"/>
                </a:lnTo>
                <a:lnTo>
                  <a:pt x="231" y="374"/>
                </a:lnTo>
                <a:lnTo>
                  <a:pt x="213" y="365"/>
                </a:lnTo>
                <a:lnTo>
                  <a:pt x="195" y="354"/>
                </a:lnTo>
                <a:lnTo>
                  <a:pt x="179" y="342"/>
                </a:lnTo>
                <a:lnTo>
                  <a:pt x="164" y="330"/>
                </a:lnTo>
                <a:lnTo>
                  <a:pt x="150" y="316"/>
                </a:lnTo>
                <a:lnTo>
                  <a:pt x="138" y="303"/>
                </a:lnTo>
                <a:lnTo>
                  <a:pt x="128" y="288"/>
                </a:lnTo>
                <a:lnTo>
                  <a:pt x="120" y="273"/>
                </a:lnTo>
                <a:lnTo>
                  <a:pt x="112" y="257"/>
                </a:lnTo>
                <a:lnTo>
                  <a:pt x="108" y="240"/>
                </a:lnTo>
                <a:lnTo>
                  <a:pt x="105" y="224"/>
                </a:lnTo>
                <a:lnTo>
                  <a:pt x="103" y="207"/>
                </a:lnTo>
                <a:lnTo>
                  <a:pt x="103" y="198"/>
                </a:lnTo>
                <a:lnTo>
                  <a:pt x="105" y="190"/>
                </a:lnTo>
                <a:lnTo>
                  <a:pt x="106" y="181"/>
                </a:lnTo>
                <a:lnTo>
                  <a:pt x="108" y="172"/>
                </a:lnTo>
                <a:lnTo>
                  <a:pt x="136" y="168"/>
                </a:lnTo>
                <a:lnTo>
                  <a:pt x="165" y="163"/>
                </a:lnTo>
                <a:lnTo>
                  <a:pt x="193" y="158"/>
                </a:lnTo>
                <a:lnTo>
                  <a:pt x="222" y="154"/>
                </a:lnTo>
                <a:lnTo>
                  <a:pt x="250" y="151"/>
                </a:lnTo>
                <a:lnTo>
                  <a:pt x="280" y="148"/>
                </a:lnTo>
                <a:lnTo>
                  <a:pt x="308" y="145"/>
                </a:lnTo>
                <a:lnTo>
                  <a:pt x="337" y="144"/>
                </a:lnTo>
                <a:lnTo>
                  <a:pt x="342" y="144"/>
                </a:lnTo>
                <a:lnTo>
                  <a:pt x="348" y="145"/>
                </a:lnTo>
                <a:lnTo>
                  <a:pt x="351" y="146"/>
                </a:lnTo>
                <a:lnTo>
                  <a:pt x="354" y="150"/>
                </a:lnTo>
                <a:lnTo>
                  <a:pt x="357" y="153"/>
                </a:lnTo>
                <a:lnTo>
                  <a:pt x="358" y="156"/>
                </a:lnTo>
                <a:lnTo>
                  <a:pt x="361" y="161"/>
                </a:lnTo>
                <a:lnTo>
                  <a:pt x="362" y="165"/>
                </a:lnTo>
                <a:lnTo>
                  <a:pt x="362" y="175"/>
                </a:lnTo>
                <a:lnTo>
                  <a:pt x="362" y="184"/>
                </a:lnTo>
                <a:lnTo>
                  <a:pt x="361" y="194"/>
                </a:lnTo>
                <a:lnTo>
                  <a:pt x="359" y="202"/>
                </a:lnTo>
                <a:lnTo>
                  <a:pt x="317" y="405"/>
                </a:lnTo>
                <a:close/>
              </a:path>
            </a:pathLst>
          </a:custGeom>
          <a:solidFill>
            <a:srgbClr val="fefefe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1" name="CustomShape 14"/>
          <p:cNvSpPr/>
          <p:nvPr/>
        </p:nvSpPr>
        <p:spPr>
          <a:xfrm>
            <a:off x="1955880" y="320040"/>
            <a:ext cx="651600" cy="111240"/>
          </a:xfrm>
          <a:custGeom>
            <a:avLst/>
            <a:gdLst/>
            <a:ahLst/>
            <a:rect l="l" t="t" r="r" b="b"/>
            <a:pathLst>
              <a:path w="3691" h="641">
                <a:moveTo>
                  <a:pt x="3288" y="601"/>
                </a:moveTo>
                <a:lnTo>
                  <a:pt x="3302" y="609"/>
                </a:lnTo>
                <a:lnTo>
                  <a:pt x="3319" y="616"/>
                </a:lnTo>
                <a:lnTo>
                  <a:pt x="3338" y="622"/>
                </a:lnTo>
                <a:lnTo>
                  <a:pt x="3360" y="629"/>
                </a:lnTo>
                <a:lnTo>
                  <a:pt x="3382" y="634"/>
                </a:lnTo>
                <a:lnTo>
                  <a:pt x="3406" y="637"/>
                </a:lnTo>
                <a:lnTo>
                  <a:pt x="3431" y="640"/>
                </a:lnTo>
                <a:lnTo>
                  <a:pt x="3455" y="641"/>
                </a:lnTo>
                <a:lnTo>
                  <a:pt x="3484" y="640"/>
                </a:lnTo>
                <a:lnTo>
                  <a:pt x="3511" y="637"/>
                </a:lnTo>
                <a:lnTo>
                  <a:pt x="3524" y="635"/>
                </a:lnTo>
                <a:lnTo>
                  <a:pt x="3536" y="632"/>
                </a:lnTo>
                <a:lnTo>
                  <a:pt x="3548" y="629"/>
                </a:lnTo>
                <a:lnTo>
                  <a:pt x="3559" y="625"/>
                </a:lnTo>
                <a:lnTo>
                  <a:pt x="3570" y="621"/>
                </a:lnTo>
                <a:lnTo>
                  <a:pt x="3581" y="617"/>
                </a:lnTo>
                <a:lnTo>
                  <a:pt x="3590" y="613"/>
                </a:lnTo>
                <a:lnTo>
                  <a:pt x="3600" y="608"/>
                </a:lnTo>
                <a:lnTo>
                  <a:pt x="3608" y="603"/>
                </a:lnTo>
                <a:lnTo>
                  <a:pt x="3618" y="597"/>
                </a:lnTo>
                <a:lnTo>
                  <a:pt x="3625" y="591"/>
                </a:lnTo>
                <a:lnTo>
                  <a:pt x="3633" y="584"/>
                </a:lnTo>
                <a:lnTo>
                  <a:pt x="3639" y="578"/>
                </a:lnTo>
                <a:lnTo>
                  <a:pt x="3646" y="571"/>
                </a:lnTo>
                <a:lnTo>
                  <a:pt x="3653" y="564"/>
                </a:lnTo>
                <a:lnTo>
                  <a:pt x="3658" y="557"/>
                </a:lnTo>
                <a:lnTo>
                  <a:pt x="3668" y="541"/>
                </a:lnTo>
                <a:lnTo>
                  <a:pt x="3676" y="526"/>
                </a:lnTo>
                <a:lnTo>
                  <a:pt x="3682" y="508"/>
                </a:lnTo>
                <a:lnTo>
                  <a:pt x="3687" y="491"/>
                </a:lnTo>
                <a:lnTo>
                  <a:pt x="3690" y="472"/>
                </a:lnTo>
                <a:lnTo>
                  <a:pt x="3691" y="454"/>
                </a:lnTo>
                <a:lnTo>
                  <a:pt x="3690" y="437"/>
                </a:lnTo>
                <a:lnTo>
                  <a:pt x="3688" y="422"/>
                </a:lnTo>
                <a:lnTo>
                  <a:pt x="3684" y="407"/>
                </a:lnTo>
                <a:lnTo>
                  <a:pt x="3680" y="393"/>
                </a:lnTo>
                <a:lnTo>
                  <a:pt x="3675" y="380"/>
                </a:lnTo>
                <a:lnTo>
                  <a:pt x="3668" y="367"/>
                </a:lnTo>
                <a:lnTo>
                  <a:pt x="3660" y="355"/>
                </a:lnTo>
                <a:lnTo>
                  <a:pt x="3651" y="344"/>
                </a:lnTo>
                <a:lnTo>
                  <a:pt x="3640" y="332"/>
                </a:lnTo>
                <a:lnTo>
                  <a:pt x="3629" y="322"/>
                </a:lnTo>
                <a:lnTo>
                  <a:pt x="3616" y="313"/>
                </a:lnTo>
                <a:lnTo>
                  <a:pt x="3601" y="303"/>
                </a:lnTo>
                <a:lnTo>
                  <a:pt x="3586" y="294"/>
                </a:lnTo>
                <a:lnTo>
                  <a:pt x="3568" y="286"/>
                </a:lnTo>
                <a:lnTo>
                  <a:pt x="3550" y="278"/>
                </a:lnTo>
                <a:lnTo>
                  <a:pt x="3530" y="270"/>
                </a:lnTo>
                <a:lnTo>
                  <a:pt x="3502" y="258"/>
                </a:lnTo>
                <a:lnTo>
                  <a:pt x="3477" y="247"/>
                </a:lnTo>
                <a:lnTo>
                  <a:pt x="3467" y="242"/>
                </a:lnTo>
                <a:lnTo>
                  <a:pt x="3457" y="236"/>
                </a:lnTo>
                <a:lnTo>
                  <a:pt x="3448" y="230"/>
                </a:lnTo>
                <a:lnTo>
                  <a:pt x="3441" y="224"/>
                </a:lnTo>
                <a:lnTo>
                  <a:pt x="3434" y="219"/>
                </a:lnTo>
                <a:lnTo>
                  <a:pt x="3428" y="213"/>
                </a:lnTo>
                <a:lnTo>
                  <a:pt x="3423" y="206"/>
                </a:lnTo>
                <a:lnTo>
                  <a:pt x="3419" y="200"/>
                </a:lnTo>
                <a:lnTo>
                  <a:pt x="3416" y="192"/>
                </a:lnTo>
                <a:lnTo>
                  <a:pt x="3414" y="184"/>
                </a:lnTo>
                <a:lnTo>
                  <a:pt x="3412" y="177"/>
                </a:lnTo>
                <a:lnTo>
                  <a:pt x="3412" y="168"/>
                </a:lnTo>
                <a:lnTo>
                  <a:pt x="3412" y="162"/>
                </a:lnTo>
                <a:lnTo>
                  <a:pt x="3413" y="154"/>
                </a:lnTo>
                <a:lnTo>
                  <a:pt x="3415" y="147"/>
                </a:lnTo>
                <a:lnTo>
                  <a:pt x="3418" y="141"/>
                </a:lnTo>
                <a:lnTo>
                  <a:pt x="3421" y="135"/>
                </a:lnTo>
                <a:lnTo>
                  <a:pt x="3426" y="129"/>
                </a:lnTo>
                <a:lnTo>
                  <a:pt x="3431" y="122"/>
                </a:lnTo>
                <a:lnTo>
                  <a:pt x="3437" y="117"/>
                </a:lnTo>
                <a:lnTo>
                  <a:pt x="3443" y="112"/>
                </a:lnTo>
                <a:lnTo>
                  <a:pt x="3450" y="107"/>
                </a:lnTo>
                <a:lnTo>
                  <a:pt x="3459" y="103"/>
                </a:lnTo>
                <a:lnTo>
                  <a:pt x="3469" y="100"/>
                </a:lnTo>
                <a:lnTo>
                  <a:pt x="3479" y="97"/>
                </a:lnTo>
                <a:lnTo>
                  <a:pt x="3489" y="95"/>
                </a:lnTo>
                <a:lnTo>
                  <a:pt x="3502" y="94"/>
                </a:lnTo>
                <a:lnTo>
                  <a:pt x="3515" y="94"/>
                </a:lnTo>
                <a:lnTo>
                  <a:pt x="3535" y="94"/>
                </a:lnTo>
                <a:lnTo>
                  <a:pt x="3555" y="96"/>
                </a:lnTo>
                <a:lnTo>
                  <a:pt x="3573" y="100"/>
                </a:lnTo>
                <a:lnTo>
                  <a:pt x="3590" y="104"/>
                </a:lnTo>
                <a:lnTo>
                  <a:pt x="3604" y="108"/>
                </a:lnTo>
                <a:lnTo>
                  <a:pt x="3618" y="113"/>
                </a:lnTo>
                <a:lnTo>
                  <a:pt x="3629" y="118"/>
                </a:lnTo>
                <a:lnTo>
                  <a:pt x="3638" y="122"/>
                </a:lnTo>
                <a:lnTo>
                  <a:pt x="3666" y="31"/>
                </a:lnTo>
                <a:lnTo>
                  <a:pt x="3653" y="25"/>
                </a:lnTo>
                <a:lnTo>
                  <a:pt x="3638" y="20"/>
                </a:lnTo>
                <a:lnTo>
                  <a:pt x="3622" y="14"/>
                </a:lnTo>
                <a:lnTo>
                  <a:pt x="3604" y="9"/>
                </a:lnTo>
                <a:lnTo>
                  <a:pt x="3585" y="6"/>
                </a:lnTo>
                <a:lnTo>
                  <a:pt x="3564" y="3"/>
                </a:lnTo>
                <a:lnTo>
                  <a:pt x="3542" y="1"/>
                </a:lnTo>
                <a:lnTo>
                  <a:pt x="3517" y="0"/>
                </a:lnTo>
                <a:lnTo>
                  <a:pt x="3492" y="1"/>
                </a:lnTo>
                <a:lnTo>
                  <a:pt x="3469" y="4"/>
                </a:lnTo>
                <a:lnTo>
                  <a:pt x="3447" y="8"/>
                </a:lnTo>
                <a:lnTo>
                  <a:pt x="3426" y="14"/>
                </a:lnTo>
                <a:lnTo>
                  <a:pt x="3406" y="22"/>
                </a:lnTo>
                <a:lnTo>
                  <a:pt x="3389" y="30"/>
                </a:lnTo>
                <a:lnTo>
                  <a:pt x="3372" y="40"/>
                </a:lnTo>
                <a:lnTo>
                  <a:pt x="3357" y="51"/>
                </a:lnTo>
                <a:lnTo>
                  <a:pt x="3343" y="64"/>
                </a:lnTo>
                <a:lnTo>
                  <a:pt x="3331" y="77"/>
                </a:lnTo>
                <a:lnTo>
                  <a:pt x="3322" y="93"/>
                </a:lnTo>
                <a:lnTo>
                  <a:pt x="3312" y="108"/>
                </a:lnTo>
                <a:lnTo>
                  <a:pt x="3306" y="124"/>
                </a:lnTo>
                <a:lnTo>
                  <a:pt x="3301" y="142"/>
                </a:lnTo>
                <a:lnTo>
                  <a:pt x="3298" y="159"/>
                </a:lnTo>
                <a:lnTo>
                  <a:pt x="3297" y="179"/>
                </a:lnTo>
                <a:lnTo>
                  <a:pt x="3298" y="194"/>
                </a:lnTo>
                <a:lnTo>
                  <a:pt x="3300" y="211"/>
                </a:lnTo>
                <a:lnTo>
                  <a:pt x="3304" y="225"/>
                </a:lnTo>
                <a:lnTo>
                  <a:pt x="3309" y="240"/>
                </a:lnTo>
                <a:lnTo>
                  <a:pt x="3316" y="253"/>
                </a:lnTo>
                <a:lnTo>
                  <a:pt x="3324" y="265"/>
                </a:lnTo>
                <a:lnTo>
                  <a:pt x="3333" y="277"/>
                </a:lnTo>
                <a:lnTo>
                  <a:pt x="3343" y="288"/>
                </a:lnTo>
                <a:lnTo>
                  <a:pt x="3355" y="299"/>
                </a:lnTo>
                <a:lnTo>
                  <a:pt x="3367" y="310"/>
                </a:lnTo>
                <a:lnTo>
                  <a:pt x="3381" y="319"/>
                </a:lnTo>
                <a:lnTo>
                  <a:pt x="3396" y="328"/>
                </a:lnTo>
                <a:lnTo>
                  <a:pt x="3412" y="336"/>
                </a:lnTo>
                <a:lnTo>
                  <a:pt x="3429" y="345"/>
                </a:lnTo>
                <a:lnTo>
                  <a:pt x="3447" y="352"/>
                </a:lnTo>
                <a:lnTo>
                  <a:pt x="3466" y="359"/>
                </a:lnTo>
                <a:lnTo>
                  <a:pt x="3492" y="369"/>
                </a:lnTo>
                <a:lnTo>
                  <a:pt x="3516" y="381"/>
                </a:lnTo>
                <a:lnTo>
                  <a:pt x="3525" y="386"/>
                </a:lnTo>
                <a:lnTo>
                  <a:pt x="3534" y="392"/>
                </a:lnTo>
                <a:lnTo>
                  <a:pt x="3543" y="397"/>
                </a:lnTo>
                <a:lnTo>
                  <a:pt x="3550" y="403"/>
                </a:lnTo>
                <a:lnTo>
                  <a:pt x="3556" y="409"/>
                </a:lnTo>
                <a:lnTo>
                  <a:pt x="3561" y="417"/>
                </a:lnTo>
                <a:lnTo>
                  <a:pt x="3565" y="423"/>
                </a:lnTo>
                <a:lnTo>
                  <a:pt x="3569" y="430"/>
                </a:lnTo>
                <a:lnTo>
                  <a:pt x="3571" y="437"/>
                </a:lnTo>
                <a:lnTo>
                  <a:pt x="3573" y="445"/>
                </a:lnTo>
                <a:lnTo>
                  <a:pt x="3575" y="454"/>
                </a:lnTo>
                <a:lnTo>
                  <a:pt x="3576" y="462"/>
                </a:lnTo>
                <a:lnTo>
                  <a:pt x="3575" y="471"/>
                </a:lnTo>
                <a:lnTo>
                  <a:pt x="3573" y="480"/>
                </a:lnTo>
                <a:lnTo>
                  <a:pt x="3571" y="489"/>
                </a:lnTo>
                <a:lnTo>
                  <a:pt x="3567" y="497"/>
                </a:lnTo>
                <a:lnTo>
                  <a:pt x="3563" y="504"/>
                </a:lnTo>
                <a:lnTo>
                  <a:pt x="3558" y="511"/>
                </a:lnTo>
                <a:lnTo>
                  <a:pt x="3553" y="517"/>
                </a:lnTo>
                <a:lnTo>
                  <a:pt x="3546" y="524"/>
                </a:lnTo>
                <a:lnTo>
                  <a:pt x="3539" y="529"/>
                </a:lnTo>
                <a:lnTo>
                  <a:pt x="3530" y="533"/>
                </a:lnTo>
                <a:lnTo>
                  <a:pt x="3521" y="537"/>
                </a:lnTo>
                <a:lnTo>
                  <a:pt x="3511" y="540"/>
                </a:lnTo>
                <a:lnTo>
                  <a:pt x="3500" y="543"/>
                </a:lnTo>
                <a:lnTo>
                  <a:pt x="3488" y="545"/>
                </a:lnTo>
                <a:lnTo>
                  <a:pt x="3476" y="546"/>
                </a:lnTo>
                <a:lnTo>
                  <a:pt x="3463" y="546"/>
                </a:lnTo>
                <a:lnTo>
                  <a:pt x="3441" y="546"/>
                </a:lnTo>
                <a:lnTo>
                  <a:pt x="3420" y="543"/>
                </a:lnTo>
                <a:lnTo>
                  <a:pt x="3400" y="540"/>
                </a:lnTo>
                <a:lnTo>
                  <a:pt x="3379" y="535"/>
                </a:lnTo>
                <a:lnTo>
                  <a:pt x="3361" y="529"/>
                </a:lnTo>
                <a:lnTo>
                  <a:pt x="3343" y="523"/>
                </a:lnTo>
                <a:lnTo>
                  <a:pt x="3327" y="514"/>
                </a:lnTo>
                <a:lnTo>
                  <a:pt x="3312" y="507"/>
                </a:lnTo>
                <a:lnTo>
                  <a:pt x="3288" y="601"/>
                </a:lnTo>
                <a:close/>
                <a:moveTo>
                  <a:pt x="3188" y="263"/>
                </a:moveTo>
                <a:lnTo>
                  <a:pt x="2955" y="263"/>
                </a:lnTo>
                <a:lnTo>
                  <a:pt x="2955" y="104"/>
                </a:lnTo>
                <a:lnTo>
                  <a:pt x="3202" y="104"/>
                </a:lnTo>
                <a:lnTo>
                  <a:pt x="3202" y="10"/>
                </a:lnTo>
                <a:lnTo>
                  <a:pt x="2841" y="10"/>
                </a:lnTo>
                <a:lnTo>
                  <a:pt x="2841" y="631"/>
                </a:lnTo>
                <a:lnTo>
                  <a:pt x="3216" y="631"/>
                </a:lnTo>
                <a:lnTo>
                  <a:pt x="3216" y="537"/>
                </a:lnTo>
                <a:lnTo>
                  <a:pt x="2955" y="537"/>
                </a:lnTo>
                <a:lnTo>
                  <a:pt x="2955" y="355"/>
                </a:lnTo>
                <a:lnTo>
                  <a:pt x="3188" y="355"/>
                </a:lnTo>
                <a:lnTo>
                  <a:pt x="3188" y="263"/>
                </a:lnTo>
                <a:close/>
                <a:moveTo>
                  <a:pt x="2727" y="523"/>
                </a:moveTo>
                <a:lnTo>
                  <a:pt x="2714" y="528"/>
                </a:lnTo>
                <a:lnTo>
                  <a:pt x="2701" y="532"/>
                </a:lnTo>
                <a:lnTo>
                  <a:pt x="2687" y="536"/>
                </a:lnTo>
                <a:lnTo>
                  <a:pt x="2671" y="539"/>
                </a:lnTo>
                <a:lnTo>
                  <a:pt x="2655" y="542"/>
                </a:lnTo>
                <a:lnTo>
                  <a:pt x="2637" y="544"/>
                </a:lnTo>
                <a:lnTo>
                  <a:pt x="2621" y="545"/>
                </a:lnTo>
                <a:lnTo>
                  <a:pt x="2604" y="545"/>
                </a:lnTo>
                <a:lnTo>
                  <a:pt x="2590" y="545"/>
                </a:lnTo>
                <a:lnTo>
                  <a:pt x="2579" y="544"/>
                </a:lnTo>
                <a:lnTo>
                  <a:pt x="2567" y="543"/>
                </a:lnTo>
                <a:lnTo>
                  <a:pt x="2555" y="541"/>
                </a:lnTo>
                <a:lnTo>
                  <a:pt x="2544" y="539"/>
                </a:lnTo>
                <a:lnTo>
                  <a:pt x="2533" y="537"/>
                </a:lnTo>
                <a:lnTo>
                  <a:pt x="2522" y="534"/>
                </a:lnTo>
                <a:lnTo>
                  <a:pt x="2512" y="530"/>
                </a:lnTo>
                <a:lnTo>
                  <a:pt x="2502" y="526"/>
                </a:lnTo>
                <a:lnTo>
                  <a:pt x="2493" y="522"/>
                </a:lnTo>
                <a:lnTo>
                  <a:pt x="2483" y="516"/>
                </a:lnTo>
                <a:lnTo>
                  <a:pt x="2475" y="511"/>
                </a:lnTo>
                <a:lnTo>
                  <a:pt x="2467" y="505"/>
                </a:lnTo>
                <a:lnTo>
                  <a:pt x="2459" y="499"/>
                </a:lnTo>
                <a:lnTo>
                  <a:pt x="2451" y="492"/>
                </a:lnTo>
                <a:lnTo>
                  <a:pt x="2444" y="486"/>
                </a:lnTo>
                <a:lnTo>
                  <a:pt x="2437" y="477"/>
                </a:lnTo>
                <a:lnTo>
                  <a:pt x="2431" y="470"/>
                </a:lnTo>
                <a:lnTo>
                  <a:pt x="2426" y="462"/>
                </a:lnTo>
                <a:lnTo>
                  <a:pt x="2420" y="453"/>
                </a:lnTo>
                <a:lnTo>
                  <a:pt x="2414" y="443"/>
                </a:lnTo>
                <a:lnTo>
                  <a:pt x="2410" y="434"/>
                </a:lnTo>
                <a:lnTo>
                  <a:pt x="2406" y="425"/>
                </a:lnTo>
                <a:lnTo>
                  <a:pt x="2402" y="415"/>
                </a:lnTo>
                <a:lnTo>
                  <a:pt x="2396" y="393"/>
                </a:lnTo>
                <a:lnTo>
                  <a:pt x="2391" y="371"/>
                </a:lnTo>
                <a:lnTo>
                  <a:pt x="2389" y="347"/>
                </a:lnTo>
                <a:lnTo>
                  <a:pt x="2388" y="322"/>
                </a:lnTo>
                <a:lnTo>
                  <a:pt x="2388" y="309"/>
                </a:lnTo>
                <a:lnTo>
                  <a:pt x="2389" y="295"/>
                </a:lnTo>
                <a:lnTo>
                  <a:pt x="2390" y="282"/>
                </a:lnTo>
                <a:lnTo>
                  <a:pt x="2392" y="270"/>
                </a:lnTo>
                <a:lnTo>
                  <a:pt x="2394" y="257"/>
                </a:lnTo>
                <a:lnTo>
                  <a:pt x="2397" y="246"/>
                </a:lnTo>
                <a:lnTo>
                  <a:pt x="2400" y="235"/>
                </a:lnTo>
                <a:lnTo>
                  <a:pt x="2403" y="223"/>
                </a:lnTo>
                <a:lnTo>
                  <a:pt x="2408" y="213"/>
                </a:lnTo>
                <a:lnTo>
                  <a:pt x="2412" y="203"/>
                </a:lnTo>
                <a:lnTo>
                  <a:pt x="2418" y="193"/>
                </a:lnTo>
                <a:lnTo>
                  <a:pt x="2423" y="184"/>
                </a:lnTo>
                <a:lnTo>
                  <a:pt x="2429" y="176"/>
                </a:lnTo>
                <a:lnTo>
                  <a:pt x="2435" y="168"/>
                </a:lnTo>
                <a:lnTo>
                  <a:pt x="2441" y="159"/>
                </a:lnTo>
                <a:lnTo>
                  <a:pt x="2448" y="152"/>
                </a:lnTo>
                <a:lnTo>
                  <a:pt x="2457" y="145"/>
                </a:lnTo>
                <a:lnTo>
                  <a:pt x="2464" y="139"/>
                </a:lnTo>
                <a:lnTo>
                  <a:pt x="2472" y="133"/>
                </a:lnTo>
                <a:lnTo>
                  <a:pt x="2480" y="127"/>
                </a:lnTo>
                <a:lnTo>
                  <a:pt x="2489" y="121"/>
                </a:lnTo>
                <a:lnTo>
                  <a:pt x="2499" y="117"/>
                </a:lnTo>
                <a:lnTo>
                  <a:pt x="2508" y="112"/>
                </a:lnTo>
                <a:lnTo>
                  <a:pt x="2517" y="109"/>
                </a:lnTo>
                <a:lnTo>
                  <a:pt x="2538" y="102"/>
                </a:lnTo>
                <a:lnTo>
                  <a:pt x="2559" y="98"/>
                </a:lnTo>
                <a:lnTo>
                  <a:pt x="2582" y="95"/>
                </a:lnTo>
                <a:lnTo>
                  <a:pt x="2605" y="94"/>
                </a:lnTo>
                <a:lnTo>
                  <a:pt x="2623" y="95"/>
                </a:lnTo>
                <a:lnTo>
                  <a:pt x="2641" y="96"/>
                </a:lnTo>
                <a:lnTo>
                  <a:pt x="2658" y="98"/>
                </a:lnTo>
                <a:lnTo>
                  <a:pt x="2673" y="101"/>
                </a:lnTo>
                <a:lnTo>
                  <a:pt x="2688" y="105"/>
                </a:lnTo>
                <a:lnTo>
                  <a:pt x="2701" y="109"/>
                </a:lnTo>
                <a:lnTo>
                  <a:pt x="2714" y="113"/>
                </a:lnTo>
                <a:lnTo>
                  <a:pt x="2726" y="118"/>
                </a:lnTo>
                <a:lnTo>
                  <a:pt x="2750" y="28"/>
                </a:lnTo>
                <a:lnTo>
                  <a:pt x="2740" y="24"/>
                </a:lnTo>
                <a:lnTo>
                  <a:pt x="2728" y="19"/>
                </a:lnTo>
                <a:lnTo>
                  <a:pt x="2712" y="13"/>
                </a:lnTo>
                <a:lnTo>
                  <a:pt x="2695" y="9"/>
                </a:lnTo>
                <a:lnTo>
                  <a:pt x="2674" y="6"/>
                </a:lnTo>
                <a:lnTo>
                  <a:pt x="2652" y="3"/>
                </a:lnTo>
                <a:lnTo>
                  <a:pt x="2627" y="1"/>
                </a:lnTo>
                <a:lnTo>
                  <a:pt x="2600" y="0"/>
                </a:lnTo>
                <a:lnTo>
                  <a:pt x="2583" y="1"/>
                </a:lnTo>
                <a:lnTo>
                  <a:pt x="2566" y="2"/>
                </a:lnTo>
                <a:lnTo>
                  <a:pt x="2548" y="4"/>
                </a:lnTo>
                <a:lnTo>
                  <a:pt x="2532" y="6"/>
                </a:lnTo>
                <a:lnTo>
                  <a:pt x="2515" y="9"/>
                </a:lnTo>
                <a:lnTo>
                  <a:pt x="2499" y="13"/>
                </a:lnTo>
                <a:lnTo>
                  <a:pt x="2483" y="17"/>
                </a:lnTo>
                <a:lnTo>
                  <a:pt x="2468" y="23"/>
                </a:lnTo>
                <a:lnTo>
                  <a:pt x="2454" y="29"/>
                </a:lnTo>
                <a:lnTo>
                  <a:pt x="2439" y="35"/>
                </a:lnTo>
                <a:lnTo>
                  <a:pt x="2426" y="42"/>
                </a:lnTo>
                <a:lnTo>
                  <a:pt x="2411" y="50"/>
                </a:lnTo>
                <a:lnTo>
                  <a:pt x="2399" y="59"/>
                </a:lnTo>
                <a:lnTo>
                  <a:pt x="2387" y="68"/>
                </a:lnTo>
                <a:lnTo>
                  <a:pt x="2374" y="77"/>
                </a:lnTo>
                <a:lnTo>
                  <a:pt x="2363" y="87"/>
                </a:lnTo>
                <a:lnTo>
                  <a:pt x="2352" y="99"/>
                </a:lnTo>
                <a:lnTo>
                  <a:pt x="2342" y="110"/>
                </a:lnTo>
                <a:lnTo>
                  <a:pt x="2332" y="122"/>
                </a:lnTo>
                <a:lnTo>
                  <a:pt x="2323" y="135"/>
                </a:lnTo>
                <a:lnTo>
                  <a:pt x="2315" y="148"/>
                </a:lnTo>
                <a:lnTo>
                  <a:pt x="2307" y="162"/>
                </a:lnTo>
                <a:lnTo>
                  <a:pt x="2300" y="176"/>
                </a:lnTo>
                <a:lnTo>
                  <a:pt x="2293" y="190"/>
                </a:lnTo>
                <a:lnTo>
                  <a:pt x="2288" y="206"/>
                </a:lnTo>
                <a:lnTo>
                  <a:pt x="2283" y="222"/>
                </a:lnTo>
                <a:lnTo>
                  <a:pt x="2278" y="239"/>
                </a:lnTo>
                <a:lnTo>
                  <a:pt x="2275" y="255"/>
                </a:lnTo>
                <a:lnTo>
                  <a:pt x="2272" y="273"/>
                </a:lnTo>
                <a:lnTo>
                  <a:pt x="2270" y="290"/>
                </a:lnTo>
                <a:lnTo>
                  <a:pt x="2269" y="309"/>
                </a:lnTo>
                <a:lnTo>
                  <a:pt x="2269" y="328"/>
                </a:lnTo>
                <a:lnTo>
                  <a:pt x="2269" y="346"/>
                </a:lnTo>
                <a:lnTo>
                  <a:pt x="2270" y="362"/>
                </a:lnTo>
                <a:lnTo>
                  <a:pt x="2272" y="380"/>
                </a:lnTo>
                <a:lnTo>
                  <a:pt x="2274" y="395"/>
                </a:lnTo>
                <a:lnTo>
                  <a:pt x="2277" y="412"/>
                </a:lnTo>
                <a:lnTo>
                  <a:pt x="2281" y="427"/>
                </a:lnTo>
                <a:lnTo>
                  <a:pt x="2285" y="441"/>
                </a:lnTo>
                <a:lnTo>
                  <a:pt x="2290" y="457"/>
                </a:lnTo>
                <a:lnTo>
                  <a:pt x="2295" y="470"/>
                </a:lnTo>
                <a:lnTo>
                  <a:pt x="2302" y="484"/>
                </a:lnTo>
                <a:lnTo>
                  <a:pt x="2309" y="497"/>
                </a:lnTo>
                <a:lnTo>
                  <a:pt x="2317" y="509"/>
                </a:lnTo>
                <a:lnTo>
                  <a:pt x="2325" y="522"/>
                </a:lnTo>
                <a:lnTo>
                  <a:pt x="2333" y="534"/>
                </a:lnTo>
                <a:lnTo>
                  <a:pt x="2343" y="544"/>
                </a:lnTo>
                <a:lnTo>
                  <a:pt x="2353" y="555"/>
                </a:lnTo>
                <a:lnTo>
                  <a:pt x="2363" y="565"/>
                </a:lnTo>
                <a:lnTo>
                  <a:pt x="2374" y="574"/>
                </a:lnTo>
                <a:lnTo>
                  <a:pt x="2386" y="583"/>
                </a:lnTo>
                <a:lnTo>
                  <a:pt x="2398" y="592"/>
                </a:lnTo>
                <a:lnTo>
                  <a:pt x="2411" y="599"/>
                </a:lnTo>
                <a:lnTo>
                  <a:pt x="2424" y="606"/>
                </a:lnTo>
                <a:lnTo>
                  <a:pt x="2438" y="612"/>
                </a:lnTo>
                <a:lnTo>
                  <a:pt x="2452" y="618"/>
                </a:lnTo>
                <a:lnTo>
                  <a:pt x="2467" y="623"/>
                </a:lnTo>
                <a:lnTo>
                  <a:pt x="2482" y="628"/>
                </a:lnTo>
                <a:lnTo>
                  <a:pt x="2499" y="632"/>
                </a:lnTo>
                <a:lnTo>
                  <a:pt x="2515" y="635"/>
                </a:lnTo>
                <a:lnTo>
                  <a:pt x="2532" y="637"/>
                </a:lnTo>
                <a:lnTo>
                  <a:pt x="2549" y="639"/>
                </a:lnTo>
                <a:lnTo>
                  <a:pt x="2567" y="640"/>
                </a:lnTo>
                <a:lnTo>
                  <a:pt x="2585" y="641"/>
                </a:lnTo>
                <a:lnTo>
                  <a:pt x="2612" y="640"/>
                </a:lnTo>
                <a:lnTo>
                  <a:pt x="2637" y="638"/>
                </a:lnTo>
                <a:lnTo>
                  <a:pt x="2661" y="635"/>
                </a:lnTo>
                <a:lnTo>
                  <a:pt x="2684" y="632"/>
                </a:lnTo>
                <a:lnTo>
                  <a:pt x="2702" y="628"/>
                </a:lnTo>
                <a:lnTo>
                  <a:pt x="2720" y="622"/>
                </a:lnTo>
                <a:lnTo>
                  <a:pt x="2734" y="617"/>
                </a:lnTo>
                <a:lnTo>
                  <a:pt x="2745" y="612"/>
                </a:lnTo>
                <a:lnTo>
                  <a:pt x="2727" y="523"/>
                </a:lnTo>
                <a:close/>
                <a:moveTo>
                  <a:pt x="2058" y="10"/>
                </a:moveTo>
                <a:lnTo>
                  <a:pt x="2058" y="631"/>
                </a:lnTo>
                <a:lnTo>
                  <a:pt x="2171" y="631"/>
                </a:lnTo>
                <a:lnTo>
                  <a:pt x="2171" y="10"/>
                </a:lnTo>
                <a:lnTo>
                  <a:pt x="2058" y="10"/>
                </a:lnTo>
                <a:close/>
                <a:moveTo>
                  <a:pt x="1776" y="631"/>
                </a:moveTo>
                <a:lnTo>
                  <a:pt x="1991" y="10"/>
                </a:lnTo>
                <a:lnTo>
                  <a:pt x="1871" y="10"/>
                </a:lnTo>
                <a:lnTo>
                  <a:pt x="1780" y="294"/>
                </a:lnTo>
                <a:lnTo>
                  <a:pt x="1771" y="322"/>
                </a:lnTo>
                <a:lnTo>
                  <a:pt x="1762" y="351"/>
                </a:lnTo>
                <a:lnTo>
                  <a:pt x="1754" y="379"/>
                </a:lnTo>
                <a:lnTo>
                  <a:pt x="1746" y="407"/>
                </a:lnTo>
                <a:lnTo>
                  <a:pt x="1738" y="435"/>
                </a:lnTo>
                <a:lnTo>
                  <a:pt x="1730" y="463"/>
                </a:lnTo>
                <a:lnTo>
                  <a:pt x="1724" y="491"/>
                </a:lnTo>
                <a:lnTo>
                  <a:pt x="1717" y="518"/>
                </a:lnTo>
                <a:lnTo>
                  <a:pt x="1715" y="518"/>
                </a:lnTo>
                <a:lnTo>
                  <a:pt x="1709" y="491"/>
                </a:lnTo>
                <a:lnTo>
                  <a:pt x="1702" y="462"/>
                </a:lnTo>
                <a:lnTo>
                  <a:pt x="1695" y="434"/>
                </a:lnTo>
                <a:lnTo>
                  <a:pt x="1688" y="406"/>
                </a:lnTo>
                <a:lnTo>
                  <a:pt x="1680" y="379"/>
                </a:lnTo>
                <a:lnTo>
                  <a:pt x="1672" y="350"/>
                </a:lnTo>
                <a:lnTo>
                  <a:pt x="1663" y="321"/>
                </a:lnTo>
                <a:lnTo>
                  <a:pt x="1654" y="292"/>
                </a:lnTo>
                <a:lnTo>
                  <a:pt x="1570" y="10"/>
                </a:lnTo>
                <a:lnTo>
                  <a:pt x="1447" y="10"/>
                </a:lnTo>
                <a:lnTo>
                  <a:pt x="1647" y="631"/>
                </a:lnTo>
                <a:lnTo>
                  <a:pt x="1776" y="631"/>
                </a:lnTo>
                <a:close/>
                <a:moveTo>
                  <a:pt x="1090" y="97"/>
                </a:moveTo>
                <a:lnTo>
                  <a:pt x="1101" y="95"/>
                </a:lnTo>
                <a:lnTo>
                  <a:pt x="1117" y="93"/>
                </a:lnTo>
                <a:lnTo>
                  <a:pt x="1136" y="92"/>
                </a:lnTo>
                <a:lnTo>
                  <a:pt x="1161" y="91"/>
                </a:lnTo>
                <a:lnTo>
                  <a:pt x="1174" y="92"/>
                </a:lnTo>
                <a:lnTo>
                  <a:pt x="1187" y="93"/>
                </a:lnTo>
                <a:lnTo>
                  <a:pt x="1199" y="95"/>
                </a:lnTo>
                <a:lnTo>
                  <a:pt x="1210" y="97"/>
                </a:lnTo>
                <a:lnTo>
                  <a:pt x="1222" y="100"/>
                </a:lnTo>
                <a:lnTo>
                  <a:pt x="1231" y="105"/>
                </a:lnTo>
                <a:lnTo>
                  <a:pt x="1240" y="109"/>
                </a:lnTo>
                <a:lnTo>
                  <a:pt x="1248" y="115"/>
                </a:lnTo>
                <a:lnTo>
                  <a:pt x="1256" y="121"/>
                </a:lnTo>
                <a:lnTo>
                  <a:pt x="1263" y="130"/>
                </a:lnTo>
                <a:lnTo>
                  <a:pt x="1268" y="137"/>
                </a:lnTo>
                <a:lnTo>
                  <a:pt x="1273" y="146"/>
                </a:lnTo>
                <a:lnTo>
                  <a:pt x="1277" y="156"/>
                </a:lnTo>
                <a:lnTo>
                  <a:pt x="1279" y="167"/>
                </a:lnTo>
                <a:lnTo>
                  <a:pt x="1281" y="178"/>
                </a:lnTo>
                <a:lnTo>
                  <a:pt x="1281" y="190"/>
                </a:lnTo>
                <a:lnTo>
                  <a:pt x="1281" y="202"/>
                </a:lnTo>
                <a:lnTo>
                  <a:pt x="1279" y="212"/>
                </a:lnTo>
                <a:lnTo>
                  <a:pt x="1277" y="222"/>
                </a:lnTo>
                <a:lnTo>
                  <a:pt x="1273" y="232"/>
                </a:lnTo>
                <a:lnTo>
                  <a:pt x="1268" y="242"/>
                </a:lnTo>
                <a:lnTo>
                  <a:pt x="1263" y="250"/>
                </a:lnTo>
                <a:lnTo>
                  <a:pt x="1255" y="257"/>
                </a:lnTo>
                <a:lnTo>
                  <a:pt x="1248" y="264"/>
                </a:lnTo>
                <a:lnTo>
                  <a:pt x="1240" y="271"/>
                </a:lnTo>
                <a:lnTo>
                  <a:pt x="1231" y="277"/>
                </a:lnTo>
                <a:lnTo>
                  <a:pt x="1221" y="281"/>
                </a:lnTo>
                <a:lnTo>
                  <a:pt x="1209" y="285"/>
                </a:lnTo>
                <a:lnTo>
                  <a:pt x="1197" y="288"/>
                </a:lnTo>
                <a:lnTo>
                  <a:pt x="1185" y="291"/>
                </a:lnTo>
                <a:lnTo>
                  <a:pt x="1171" y="292"/>
                </a:lnTo>
                <a:lnTo>
                  <a:pt x="1158" y="292"/>
                </a:lnTo>
                <a:lnTo>
                  <a:pt x="1090" y="292"/>
                </a:lnTo>
                <a:lnTo>
                  <a:pt x="1090" y="97"/>
                </a:lnTo>
                <a:close/>
                <a:moveTo>
                  <a:pt x="978" y="631"/>
                </a:moveTo>
                <a:lnTo>
                  <a:pt x="1090" y="631"/>
                </a:lnTo>
                <a:lnTo>
                  <a:pt x="1090" y="375"/>
                </a:lnTo>
                <a:lnTo>
                  <a:pt x="1148" y="375"/>
                </a:lnTo>
                <a:lnTo>
                  <a:pt x="1159" y="377"/>
                </a:lnTo>
                <a:lnTo>
                  <a:pt x="1170" y="378"/>
                </a:lnTo>
                <a:lnTo>
                  <a:pt x="1180" y="380"/>
                </a:lnTo>
                <a:lnTo>
                  <a:pt x="1190" y="382"/>
                </a:lnTo>
                <a:lnTo>
                  <a:pt x="1198" y="385"/>
                </a:lnTo>
                <a:lnTo>
                  <a:pt x="1206" y="389"/>
                </a:lnTo>
                <a:lnTo>
                  <a:pt x="1213" y="394"/>
                </a:lnTo>
                <a:lnTo>
                  <a:pt x="1221" y="400"/>
                </a:lnTo>
                <a:lnTo>
                  <a:pt x="1227" y="407"/>
                </a:lnTo>
                <a:lnTo>
                  <a:pt x="1233" y="415"/>
                </a:lnTo>
                <a:lnTo>
                  <a:pt x="1238" y="424"/>
                </a:lnTo>
                <a:lnTo>
                  <a:pt x="1243" y="433"/>
                </a:lnTo>
                <a:lnTo>
                  <a:pt x="1247" y="444"/>
                </a:lnTo>
                <a:lnTo>
                  <a:pt x="1251" y="457"/>
                </a:lnTo>
                <a:lnTo>
                  <a:pt x="1255" y="470"/>
                </a:lnTo>
                <a:lnTo>
                  <a:pt x="1259" y="485"/>
                </a:lnTo>
                <a:lnTo>
                  <a:pt x="1272" y="537"/>
                </a:lnTo>
                <a:lnTo>
                  <a:pt x="1283" y="579"/>
                </a:lnTo>
                <a:lnTo>
                  <a:pt x="1288" y="597"/>
                </a:lnTo>
                <a:lnTo>
                  <a:pt x="1292" y="611"/>
                </a:lnTo>
                <a:lnTo>
                  <a:pt x="1297" y="622"/>
                </a:lnTo>
                <a:lnTo>
                  <a:pt x="1301" y="631"/>
                </a:lnTo>
                <a:lnTo>
                  <a:pt x="1417" y="631"/>
                </a:lnTo>
                <a:lnTo>
                  <a:pt x="1413" y="619"/>
                </a:lnTo>
                <a:lnTo>
                  <a:pt x="1406" y="605"/>
                </a:lnTo>
                <a:lnTo>
                  <a:pt x="1401" y="585"/>
                </a:lnTo>
                <a:lnTo>
                  <a:pt x="1395" y="565"/>
                </a:lnTo>
                <a:lnTo>
                  <a:pt x="1389" y="540"/>
                </a:lnTo>
                <a:lnTo>
                  <a:pt x="1382" y="514"/>
                </a:lnTo>
                <a:lnTo>
                  <a:pt x="1376" y="487"/>
                </a:lnTo>
                <a:lnTo>
                  <a:pt x="1368" y="458"/>
                </a:lnTo>
                <a:lnTo>
                  <a:pt x="1362" y="436"/>
                </a:lnTo>
                <a:lnTo>
                  <a:pt x="1354" y="416"/>
                </a:lnTo>
                <a:lnTo>
                  <a:pt x="1346" y="398"/>
                </a:lnTo>
                <a:lnTo>
                  <a:pt x="1336" y="382"/>
                </a:lnTo>
                <a:lnTo>
                  <a:pt x="1330" y="374"/>
                </a:lnTo>
                <a:lnTo>
                  <a:pt x="1324" y="367"/>
                </a:lnTo>
                <a:lnTo>
                  <a:pt x="1318" y="361"/>
                </a:lnTo>
                <a:lnTo>
                  <a:pt x="1312" y="355"/>
                </a:lnTo>
                <a:lnTo>
                  <a:pt x="1305" y="350"/>
                </a:lnTo>
                <a:lnTo>
                  <a:pt x="1298" y="346"/>
                </a:lnTo>
                <a:lnTo>
                  <a:pt x="1290" y="342"/>
                </a:lnTo>
                <a:lnTo>
                  <a:pt x="1282" y="337"/>
                </a:lnTo>
                <a:lnTo>
                  <a:pt x="1282" y="335"/>
                </a:lnTo>
                <a:lnTo>
                  <a:pt x="1292" y="330"/>
                </a:lnTo>
                <a:lnTo>
                  <a:pt x="1304" y="326"/>
                </a:lnTo>
                <a:lnTo>
                  <a:pt x="1314" y="320"/>
                </a:lnTo>
                <a:lnTo>
                  <a:pt x="1324" y="314"/>
                </a:lnTo>
                <a:lnTo>
                  <a:pt x="1334" y="306"/>
                </a:lnTo>
                <a:lnTo>
                  <a:pt x="1343" y="298"/>
                </a:lnTo>
                <a:lnTo>
                  <a:pt x="1352" y="289"/>
                </a:lnTo>
                <a:lnTo>
                  <a:pt x="1360" y="280"/>
                </a:lnTo>
                <a:lnTo>
                  <a:pt x="1367" y="270"/>
                </a:lnTo>
                <a:lnTo>
                  <a:pt x="1374" y="258"/>
                </a:lnTo>
                <a:lnTo>
                  <a:pt x="1380" y="247"/>
                </a:lnTo>
                <a:lnTo>
                  <a:pt x="1385" y="235"/>
                </a:lnTo>
                <a:lnTo>
                  <a:pt x="1389" y="222"/>
                </a:lnTo>
                <a:lnTo>
                  <a:pt x="1392" y="209"/>
                </a:lnTo>
                <a:lnTo>
                  <a:pt x="1394" y="194"/>
                </a:lnTo>
                <a:lnTo>
                  <a:pt x="1394" y="180"/>
                </a:lnTo>
                <a:lnTo>
                  <a:pt x="1393" y="160"/>
                </a:lnTo>
                <a:lnTo>
                  <a:pt x="1391" y="142"/>
                </a:lnTo>
                <a:lnTo>
                  <a:pt x="1386" y="124"/>
                </a:lnTo>
                <a:lnTo>
                  <a:pt x="1381" y="108"/>
                </a:lnTo>
                <a:lnTo>
                  <a:pt x="1373" y="94"/>
                </a:lnTo>
                <a:lnTo>
                  <a:pt x="1363" y="79"/>
                </a:lnTo>
                <a:lnTo>
                  <a:pt x="1353" y="67"/>
                </a:lnTo>
                <a:lnTo>
                  <a:pt x="1341" y="56"/>
                </a:lnTo>
                <a:lnTo>
                  <a:pt x="1333" y="49"/>
                </a:lnTo>
                <a:lnTo>
                  <a:pt x="1324" y="43"/>
                </a:lnTo>
                <a:lnTo>
                  <a:pt x="1315" y="38"/>
                </a:lnTo>
                <a:lnTo>
                  <a:pt x="1306" y="33"/>
                </a:lnTo>
                <a:lnTo>
                  <a:pt x="1296" y="28"/>
                </a:lnTo>
                <a:lnTo>
                  <a:pt x="1285" y="24"/>
                </a:lnTo>
                <a:lnTo>
                  <a:pt x="1275" y="21"/>
                </a:lnTo>
                <a:lnTo>
                  <a:pt x="1263" y="17"/>
                </a:lnTo>
                <a:lnTo>
                  <a:pt x="1238" y="12"/>
                </a:lnTo>
                <a:lnTo>
                  <a:pt x="1211" y="8"/>
                </a:lnTo>
                <a:lnTo>
                  <a:pt x="1181" y="6"/>
                </a:lnTo>
                <a:lnTo>
                  <a:pt x="1150" y="5"/>
                </a:lnTo>
                <a:lnTo>
                  <a:pt x="1125" y="5"/>
                </a:lnTo>
                <a:lnTo>
                  <a:pt x="1101" y="6"/>
                </a:lnTo>
                <a:lnTo>
                  <a:pt x="1078" y="7"/>
                </a:lnTo>
                <a:lnTo>
                  <a:pt x="1055" y="9"/>
                </a:lnTo>
                <a:lnTo>
                  <a:pt x="1034" y="11"/>
                </a:lnTo>
                <a:lnTo>
                  <a:pt x="1014" y="13"/>
                </a:lnTo>
                <a:lnTo>
                  <a:pt x="995" y="15"/>
                </a:lnTo>
                <a:lnTo>
                  <a:pt x="978" y="19"/>
                </a:lnTo>
                <a:lnTo>
                  <a:pt x="978" y="631"/>
                </a:lnTo>
                <a:close/>
                <a:moveTo>
                  <a:pt x="852" y="263"/>
                </a:moveTo>
                <a:lnTo>
                  <a:pt x="617" y="263"/>
                </a:lnTo>
                <a:lnTo>
                  <a:pt x="617" y="104"/>
                </a:lnTo>
                <a:lnTo>
                  <a:pt x="865" y="104"/>
                </a:lnTo>
                <a:lnTo>
                  <a:pt x="865" y="10"/>
                </a:lnTo>
                <a:lnTo>
                  <a:pt x="504" y="10"/>
                </a:lnTo>
                <a:lnTo>
                  <a:pt x="504" y="631"/>
                </a:lnTo>
                <a:lnTo>
                  <a:pt x="879" y="631"/>
                </a:lnTo>
                <a:lnTo>
                  <a:pt x="879" y="537"/>
                </a:lnTo>
                <a:lnTo>
                  <a:pt x="617" y="537"/>
                </a:lnTo>
                <a:lnTo>
                  <a:pt x="617" y="355"/>
                </a:lnTo>
                <a:lnTo>
                  <a:pt x="852" y="355"/>
                </a:lnTo>
                <a:lnTo>
                  <a:pt x="852" y="263"/>
                </a:lnTo>
                <a:close/>
                <a:moveTo>
                  <a:pt x="0" y="601"/>
                </a:moveTo>
                <a:lnTo>
                  <a:pt x="14" y="609"/>
                </a:lnTo>
                <a:lnTo>
                  <a:pt x="32" y="616"/>
                </a:lnTo>
                <a:lnTo>
                  <a:pt x="50" y="622"/>
                </a:lnTo>
                <a:lnTo>
                  <a:pt x="72" y="629"/>
                </a:lnTo>
                <a:lnTo>
                  <a:pt x="94" y="634"/>
                </a:lnTo>
                <a:lnTo>
                  <a:pt x="118" y="637"/>
                </a:lnTo>
                <a:lnTo>
                  <a:pt x="143" y="640"/>
                </a:lnTo>
                <a:lnTo>
                  <a:pt x="167" y="641"/>
                </a:lnTo>
                <a:lnTo>
                  <a:pt x="196" y="640"/>
                </a:lnTo>
                <a:lnTo>
                  <a:pt x="224" y="637"/>
                </a:lnTo>
                <a:lnTo>
                  <a:pt x="236" y="635"/>
                </a:lnTo>
                <a:lnTo>
                  <a:pt x="248" y="632"/>
                </a:lnTo>
                <a:lnTo>
                  <a:pt x="261" y="629"/>
                </a:lnTo>
                <a:lnTo>
                  <a:pt x="272" y="625"/>
                </a:lnTo>
                <a:lnTo>
                  <a:pt x="282" y="621"/>
                </a:lnTo>
                <a:lnTo>
                  <a:pt x="293" y="617"/>
                </a:lnTo>
                <a:lnTo>
                  <a:pt x="303" y="613"/>
                </a:lnTo>
                <a:lnTo>
                  <a:pt x="312" y="608"/>
                </a:lnTo>
                <a:lnTo>
                  <a:pt x="321" y="603"/>
                </a:lnTo>
                <a:lnTo>
                  <a:pt x="330" y="597"/>
                </a:lnTo>
                <a:lnTo>
                  <a:pt x="338" y="591"/>
                </a:lnTo>
                <a:lnTo>
                  <a:pt x="345" y="584"/>
                </a:lnTo>
                <a:lnTo>
                  <a:pt x="352" y="578"/>
                </a:lnTo>
                <a:lnTo>
                  <a:pt x="358" y="571"/>
                </a:lnTo>
                <a:lnTo>
                  <a:pt x="365" y="564"/>
                </a:lnTo>
                <a:lnTo>
                  <a:pt x="371" y="557"/>
                </a:lnTo>
                <a:lnTo>
                  <a:pt x="380" y="541"/>
                </a:lnTo>
                <a:lnTo>
                  <a:pt x="388" y="526"/>
                </a:lnTo>
                <a:lnTo>
                  <a:pt x="394" y="508"/>
                </a:lnTo>
                <a:lnTo>
                  <a:pt x="400" y="491"/>
                </a:lnTo>
                <a:lnTo>
                  <a:pt x="402" y="472"/>
                </a:lnTo>
                <a:lnTo>
                  <a:pt x="403" y="454"/>
                </a:lnTo>
                <a:lnTo>
                  <a:pt x="402" y="437"/>
                </a:lnTo>
                <a:lnTo>
                  <a:pt x="401" y="422"/>
                </a:lnTo>
                <a:lnTo>
                  <a:pt x="397" y="407"/>
                </a:lnTo>
                <a:lnTo>
                  <a:pt x="393" y="393"/>
                </a:lnTo>
                <a:lnTo>
                  <a:pt x="387" y="380"/>
                </a:lnTo>
                <a:lnTo>
                  <a:pt x="381" y="367"/>
                </a:lnTo>
                <a:lnTo>
                  <a:pt x="373" y="355"/>
                </a:lnTo>
                <a:lnTo>
                  <a:pt x="364" y="344"/>
                </a:lnTo>
                <a:lnTo>
                  <a:pt x="353" y="332"/>
                </a:lnTo>
                <a:lnTo>
                  <a:pt x="341" y="322"/>
                </a:lnTo>
                <a:lnTo>
                  <a:pt x="328" y="313"/>
                </a:lnTo>
                <a:lnTo>
                  <a:pt x="313" y="303"/>
                </a:lnTo>
                <a:lnTo>
                  <a:pt x="298" y="294"/>
                </a:lnTo>
                <a:lnTo>
                  <a:pt x="281" y="286"/>
                </a:lnTo>
                <a:lnTo>
                  <a:pt x="263" y="278"/>
                </a:lnTo>
                <a:lnTo>
                  <a:pt x="243" y="270"/>
                </a:lnTo>
                <a:lnTo>
                  <a:pt x="215" y="258"/>
                </a:lnTo>
                <a:lnTo>
                  <a:pt x="190" y="247"/>
                </a:lnTo>
                <a:lnTo>
                  <a:pt x="179" y="242"/>
                </a:lnTo>
                <a:lnTo>
                  <a:pt x="169" y="236"/>
                </a:lnTo>
                <a:lnTo>
                  <a:pt x="161" y="230"/>
                </a:lnTo>
                <a:lnTo>
                  <a:pt x="153" y="224"/>
                </a:lnTo>
                <a:lnTo>
                  <a:pt x="146" y="219"/>
                </a:lnTo>
                <a:lnTo>
                  <a:pt x="141" y="213"/>
                </a:lnTo>
                <a:lnTo>
                  <a:pt x="135" y="206"/>
                </a:lnTo>
                <a:lnTo>
                  <a:pt x="131" y="200"/>
                </a:lnTo>
                <a:lnTo>
                  <a:pt x="128" y="192"/>
                </a:lnTo>
                <a:lnTo>
                  <a:pt x="126" y="184"/>
                </a:lnTo>
                <a:lnTo>
                  <a:pt x="125" y="177"/>
                </a:lnTo>
                <a:lnTo>
                  <a:pt x="125" y="168"/>
                </a:lnTo>
                <a:lnTo>
                  <a:pt x="125" y="162"/>
                </a:lnTo>
                <a:lnTo>
                  <a:pt x="126" y="154"/>
                </a:lnTo>
                <a:lnTo>
                  <a:pt x="128" y="147"/>
                </a:lnTo>
                <a:lnTo>
                  <a:pt x="130" y="141"/>
                </a:lnTo>
                <a:lnTo>
                  <a:pt x="134" y="135"/>
                </a:lnTo>
                <a:lnTo>
                  <a:pt x="139" y="129"/>
                </a:lnTo>
                <a:lnTo>
                  <a:pt x="143" y="122"/>
                </a:lnTo>
                <a:lnTo>
                  <a:pt x="149" y="117"/>
                </a:lnTo>
                <a:lnTo>
                  <a:pt x="156" y="112"/>
                </a:lnTo>
                <a:lnTo>
                  <a:pt x="163" y="107"/>
                </a:lnTo>
                <a:lnTo>
                  <a:pt x="171" y="103"/>
                </a:lnTo>
                <a:lnTo>
                  <a:pt x="181" y="100"/>
                </a:lnTo>
                <a:lnTo>
                  <a:pt x="191" y="97"/>
                </a:lnTo>
                <a:lnTo>
                  <a:pt x="202" y="95"/>
                </a:lnTo>
                <a:lnTo>
                  <a:pt x="215" y="94"/>
                </a:lnTo>
                <a:lnTo>
                  <a:pt x="227" y="94"/>
                </a:lnTo>
                <a:lnTo>
                  <a:pt x="248" y="94"/>
                </a:lnTo>
                <a:lnTo>
                  <a:pt x="268" y="96"/>
                </a:lnTo>
                <a:lnTo>
                  <a:pt x="285" y="100"/>
                </a:lnTo>
                <a:lnTo>
                  <a:pt x="302" y="104"/>
                </a:lnTo>
                <a:lnTo>
                  <a:pt x="317" y="108"/>
                </a:lnTo>
                <a:lnTo>
                  <a:pt x="331" y="113"/>
                </a:lnTo>
                <a:lnTo>
                  <a:pt x="342" y="118"/>
                </a:lnTo>
                <a:lnTo>
                  <a:pt x="351" y="122"/>
                </a:lnTo>
                <a:lnTo>
                  <a:pt x="378" y="31"/>
                </a:lnTo>
                <a:lnTo>
                  <a:pt x="366" y="25"/>
                </a:lnTo>
                <a:lnTo>
                  <a:pt x="350" y="20"/>
                </a:lnTo>
                <a:lnTo>
                  <a:pt x="335" y="14"/>
                </a:lnTo>
                <a:lnTo>
                  <a:pt x="316" y="9"/>
                </a:lnTo>
                <a:lnTo>
                  <a:pt x="298" y="6"/>
                </a:lnTo>
                <a:lnTo>
                  <a:pt x="276" y="3"/>
                </a:lnTo>
                <a:lnTo>
                  <a:pt x="254" y="1"/>
                </a:lnTo>
                <a:lnTo>
                  <a:pt x="229" y="0"/>
                </a:lnTo>
                <a:lnTo>
                  <a:pt x="204" y="1"/>
                </a:lnTo>
                <a:lnTo>
                  <a:pt x="182" y="4"/>
                </a:lnTo>
                <a:lnTo>
                  <a:pt x="159" y="8"/>
                </a:lnTo>
                <a:lnTo>
                  <a:pt x="139" y="14"/>
                </a:lnTo>
                <a:lnTo>
                  <a:pt x="119" y="22"/>
                </a:lnTo>
                <a:lnTo>
                  <a:pt x="101" y="30"/>
                </a:lnTo>
                <a:lnTo>
                  <a:pt x="84" y="40"/>
                </a:lnTo>
                <a:lnTo>
                  <a:pt x="70" y="51"/>
                </a:lnTo>
                <a:lnTo>
                  <a:pt x="56" y="64"/>
                </a:lnTo>
                <a:lnTo>
                  <a:pt x="44" y="77"/>
                </a:lnTo>
                <a:lnTo>
                  <a:pt x="34" y="93"/>
                </a:lnTo>
                <a:lnTo>
                  <a:pt x="26" y="108"/>
                </a:lnTo>
                <a:lnTo>
                  <a:pt x="18" y="124"/>
                </a:lnTo>
                <a:lnTo>
                  <a:pt x="14" y="142"/>
                </a:lnTo>
                <a:lnTo>
                  <a:pt x="11" y="159"/>
                </a:lnTo>
                <a:lnTo>
                  <a:pt x="10" y="179"/>
                </a:lnTo>
                <a:lnTo>
                  <a:pt x="11" y="194"/>
                </a:lnTo>
                <a:lnTo>
                  <a:pt x="13" y="211"/>
                </a:lnTo>
                <a:lnTo>
                  <a:pt x="16" y="225"/>
                </a:lnTo>
                <a:lnTo>
                  <a:pt x="21" y="240"/>
                </a:lnTo>
                <a:lnTo>
                  <a:pt x="29" y="253"/>
                </a:lnTo>
                <a:lnTo>
                  <a:pt x="36" y="265"/>
                </a:lnTo>
                <a:lnTo>
                  <a:pt x="45" y="277"/>
                </a:lnTo>
                <a:lnTo>
                  <a:pt x="55" y="288"/>
                </a:lnTo>
                <a:lnTo>
                  <a:pt x="67" y="299"/>
                </a:lnTo>
                <a:lnTo>
                  <a:pt x="80" y="310"/>
                </a:lnTo>
                <a:lnTo>
                  <a:pt x="93" y="319"/>
                </a:lnTo>
                <a:lnTo>
                  <a:pt x="109" y="328"/>
                </a:lnTo>
                <a:lnTo>
                  <a:pt x="124" y="336"/>
                </a:lnTo>
                <a:lnTo>
                  <a:pt x="142" y="345"/>
                </a:lnTo>
                <a:lnTo>
                  <a:pt x="159" y="352"/>
                </a:lnTo>
                <a:lnTo>
                  <a:pt x="178" y="359"/>
                </a:lnTo>
                <a:lnTo>
                  <a:pt x="205" y="369"/>
                </a:lnTo>
                <a:lnTo>
                  <a:pt x="228" y="381"/>
                </a:lnTo>
                <a:lnTo>
                  <a:pt x="238" y="386"/>
                </a:lnTo>
                <a:lnTo>
                  <a:pt x="247" y="392"/>
                </a:lnTo>
                <a:lnTo>
                  <a:pt x="255" y="397"/>
                </a:lnTo>
                <a:lnTo>
                  <a:pt x="262" y="403"/>
                </a:lnTo>
                <a:lnTo>
                  <a:pt x="268" y="409"/>
                </a:lnTo>
                <a:lnTo>
                  <a:pt x="273" y="417"/>
                </a:lnTo>
                <a:lnTo>
                  <a:pt x="278" y="423"/>
                </a:lnTo>
                <a:lnTo>
                  <a:pt x="281" y="430"/>
                </a:lnTo>
                <a:lnTo>
                  <a:pt x="284" y="437"/>
                </a:lnTo>
                <a:lnTo>
                  <a:pt x="287" y="445"/>
                </a:lnTo>
                <a:lnTo>
                  <a:pt x="288" y="454"/>
                </a:lnTo>
                <a:lnTo>
                  <a:pt x="288" y="462"/>
                </a:lnTo>
                <a:lnTo>
                  <a:pt x="288" y="471"/>
                </a:lnTo>
                <a:lnTo>
                  <a:pt x="285" y="480"/>
                </a:lnTo>
                <a:lnTo>
                  <a:pt x="283" y="489"/>
                </a:lnTo>
                <a:lnTo>
                  <a:pt x="280" y="497"/>
                </a:lnTo>
                <a:lnTo>
                  <a:pt x="276" y="504"/>
                </a:lnTo>
                <a:lnTo>
                  <a:pt x="271" y="511"/>
                </a:lnTo>
                <a:lnTo>
                  <a:pt x="265" y="517"/>
                </a:lnTo>
                <a:lnTo>
                  <a:pt x="259" y="524"/>
                </a:lnTo>
                <a:lnTo>
                  <a:pt x="251" y="529"/>
                </a:lnTo>
                <a:lnTo>
                  <a:pt x="242" y="533"/>
                </a:lnTo>
                <a:lnTo>
                  <a:pt x="233" y="537"/>
                </a:lnTo>
                <a:lnTo>
                  <a:pt x="223" y="540"/>
                </a:lnTo>
                <a:lnTo>
                  <a:pt x="213" y="543"/>
                </a:lnTo>
                <a:lnTo>
                  <a:pt x="200" y="545"/>
                </a:lnTo>
                <a:lnTo>
                  <a:pt x="188" y="546"/>
                </a:lnTo>
                <a:lnTo>
                  <a:pt x="175" y="546"/>
                </a:lnTo>
                <a:lnTo>
                  <a:pt x="154" y="546"/>
                </a:lnTo>
                <a:lnTo>
                  <a:pt x="132" y="543"/>
                </a:lnTo>
                <a:lnTo>
                  <a:pt x="112" y="540"/>
                </a:lnTo>
                <a:lnTo>
                  <a:pt x="92" y="535"/>
                </a:lnTo>
                <a:lnTo>
                  <a:pt x="74" y="529"/>
                </a:lnTo>
                <a:lnTo>
                  <a:pt x="56" y="523"/>
                </a:lnTo>
                <a:lnTo>
                  <a:pt x="40" y="514"/>
                </a:lnTo>
                <a:lnTo>
                  <a:pt x="26" y="507"/>
                </a:lnTo>
                <a:lnTo>
                  <a:pt x="0" y="601"/>
                </a:lnTo>
                <a:close/>
              </a:path>
            </a:pathLst>
          </a:custGeom>
          <a:solidFill>
            <a:schemeClr val="bg1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2" name="CustomShape 15"/>
          <p:cNvSpPr/>
          <p:nvPr/>
        </p:nvSpPr>
        <p:spPr>
          <a:xfrm>
            <a:off x="875520" y="320040"/>
            <a:ext cx="1040040" cy="111240"/>
          </a:xfrm>
          <a:custGeom>
            <a:avLst/>
            <a:gdLst/>
            <a:ahLst/>
            <a:rect l="l" t="t" r="r" b="b"/>
            <a:pathLst>
              <a:path w="5893" h="641">
                <a:moveTo>
                  <a:pt x="5686" y="631"/>
                </a:moveTo>
                <a:lnTo>
                  <a:pt x="5686" y="369"/>
                </a:lnTo>
                <a:lnTo>
                  <a:pt x="5893" y="10"/>
                </a:lnTo>
                <a:lnTo>
                  <a:pt x="5764" y="10"/>
                </a:lnTo>
                <a:lnTo>
                  <a:pt x="5690" y="169"/>
                </a:lnTo>
                <a:lnTo>
                  <a:pt x="5675" y="202"/>
                </a:lnTo>
                <a:lnTo>
                  <a:pt x="5661" y="232"/>
                </a:lnTo>
                <a:lnTo>
                  <a:pt x="5648" y="262"/>
                </a:lnTo>
                <a:lnTo>
                  <a:pt x="5636" y="292"/>
                </a:lnTo>
                <a:lnTo>
                  <a:pt x="5635" y="292"/>
                </a:lnTo>
                <a:lnTo>
                  <a:pt x="5621" y="261"/>
                </a:lnTo>
                <a:lnTo>
                  <a:pt x="5609" y="232"/>
                </a:lnTo>
                <a:lnTo>
                  <a:pt x="5596" y="202"/>
                </a:lnTo>
                <a:lnTo>
                  <a:pt x="5580" y="170"/>
                </a:lnTo>
                <a:lnTo>
                  <a:pt x="5506" y="10"/>
                </a:lnTo>
                <a:lnTo>
                  <a:pt x="5377" y="10"/>
                </a:lnTo>
                <a:lnTo>
                  <a:pt x="5573" y="372"/>
                </a:lnTo>
                <a:lnTo>
                  <a:pt x="5573" y="631"/>
                </a:lnTo>
                <a:lnTo>
                  <a:pt x="5686" y="631"/>
                </a:lnTo>
                <a:close/>
                <a:moveTo>
                  <a:pt x="5318" y="523"/>
                </a:moveTo>
                <a:lnTo>
                  <a:pt x="5306" y="528"/>
                </a:lnTo>
                <a:lnTo>
                  <a:pt x="5293" y="532"/>
                </a:lnTo>
                <a:lnTo>
                  <a:pt x="5277" y="536"/>
                </a:lnTo>
                <a:lnTo>
                  <a:pt x="5262" y="539"/>
                </a:lnTo>
                <a:lnTo>
                  <a:pt x="5245" y="542"/>
                </a:lnTo>
                <a:lnTo>
                  <a:pt x="5229" y="544"/>
                </a:lnTo>
                <a:lnTo>
                  <a:pt x="5211" y="545"/>
                </a:lnTo>
                <a:lnTo>
                  <a:pt x="5194" y="545"/>
                </a:lnTo>
                <a:lnTo>
                  <a:pt x="5182" y="545"/>
                </a:lnTo>
                <a:lnTo>
                  <a:pt x="5169" y="544"/>
                </a:lnTo>
                <a:lnTo>
                  <a:pt x="5157" y="543"/>
                </a:lnTo>
                <a:lnTo>
                  <a:pt x="5146" y="541"/>
                </a:lnTo>
                <a:lnTo>
                  <a:pt x="5134" y="539"/>
                </a:lnTo>
                <a:lnTo>
                  <a:pt x="5124" y="537"/>
                </a:lnTo>
                <a:lnTo>
                  <a:pt x="5113" y="534"/>
                </a:lnTo>
                <a:lnTo>
                  <a:pt x="5104" y="530"/>
                </a:lnTo>
                <a:lnTo>
                  <a:pt x="5093" y="526"/>
                </a:lnTo>
                <a:lnTo>
                  <a:pt x="5084" y="522"/>
                </a:lnTo>
                <a:lnTo>
                  <a:pt x="5075" y="516"/>
                </a:lnTo>
                <a:lnTo>
                  <a:pt x="5067" y="511"/>
                </a:lnTo>
                <a:lnTo>
                  <a:pt x="5057" y="505"/>
                </a:lnTo>
                <a:lnTo>
                  <a:pt x="5050" y="499"/>
                </a:lnTo>
                <a:lnTo>
                  <a:pt x="5042" y="492"/>
                </a:lnTo>
                <a:lnTo>
                  <a:pt x="5036" y="486"/>
                </a:lnTo>
                <a:lnTo>
                  <a:pt x="5029" y="477"/>
                </a:lnTo>
                <a:lnTo>
                  <a:pt x="5022" y="470"/>
                </a:lnTo>
                <a:lnTo>
                  <a:pt x="5016" y="462"/>
                </a:lnTo>
                <a:lnTo>
                  <a:pt x="5011" y="453"/>
                </a:lnTo>
                <a:lnTo>
                  <a:pt x="5006" y="443"/>
                </a:lnTo>
                <a:lnTo>
                  <a:pt x="5001" y="434"/>
                </a:lnTo>
                <a:lnTo>
                  <a:pt x="4997" y="425"/>
                </a:lnTo>
                <a:lnTo>
                  <a:pt x="4993" y="415"/>
                </a:lnTo>
                <a:lnTo>
                  <a:pt x="4986" y="393"/>
                </a:lnTo>
                <a:lnTo>
                  <a:pt x="4982" y="371"/>
                </a:lnTo>
                <a:lnTo>
                  <a:pt x="4979" y="347"/>
                </a:lnTo>
                <a:lnTo>
                  <a:pt x="4978" y="322"/>
                </a:lnTo>
                <a:lnTo>
                  <a:pt x="4979" y="309"/>
                </a:lnTo>
                <a:lnTo>
                  <a:pt x="4979" y="295"/>
                </a:lnTo>
                <a:lnTo>
                  <a:pt x="4981" y="282"/>
                </a:lnTo>
                <a:lnTo>
                  <a:pt x="4982" y="270"/>
                </a:lnTo>
                <a:lnTo>
                  <a:pt x="4985" y="257"/>
                </a:lnTo>
                <a:lnTo>
                  <a:pt x="4987" y="246"/>
                </a:lnTo>
                <a:lnTo>
                  <a:pt x="4991" y="235"/>
                </a:lnTo>
                <a:lnTo>
                  <a:pt x="4995" y="223"/>
                </a:lnTo>
                <a:lnTo>
                  <a:pt x="4999" y="213"/>
                </a:lnTo>
                <a:lnTo>
                  <a:pt x="5004" y="203"/>
                </a:lnTo>
                <a:lnTo>
                  <a:pt x="5008" y="193"/>
                </a:lnTo>
                <a:lnTo>
                  <a:pt x="5014" y="184"/>
                </a:lnTo>
                <a:lnTo>
                  <a:pt x="5019" y="176"/>
                </a:lnTo>
                <a:lnTo>
                  <a:pt x="5026" y="168"/>
                </a:lnTo>
                <a:lnTo>
                  <a:pt x="5033" y="159"/>
                </a:lnTo>
                <a:lnTo>
                  <a:pt x="5040" y="152"/>
                </a:lnTo>
                <a:lnTo>
                  <a:pt x="5047" y="145"/>
                </a:lnTo>
                <a:lnTo>
                  <a:pt x="5055" y="139"/>
                </a:lnTo>
                <a:lnTo>
                  <a:pt x="5063" y="133"/>
                </a:lnTo>
                <a:lnTo>
                  <a:pt x="5072" y="127"/>
                </a:lnTo>
                <a:lnTo>
                  <a:pt x="5080" y="121"/>
                </a:lnTo>
                <a:lnTo>
                  <a:pt x="5089" y="117"/>
                </a:lnTo>
                <a:lnTo>
                  <a:pt x="5098" y="112"/>
                </a:lnTo>
                <a:lnTo>
                  <a:pt x="5109" y="109"/>
                </a:lnTo>
                <a:lnTo>
                  <a:pt x="5129" y="102"/>
                </a:lnTo>
                <a:lnTo>
                  <a:pt x="5150" y="98"/>
                </a:lnTo>
                <a:lnTo>
                  <a:pt x="5172" y="95"/>
                </a:lnTo>
                <a:lnTo>
                  <a:pt x="5196" y="94"/>
                </a:lnTo>
                <a:lnTo>
                  <a:pt x="5215" y="95"/>
                </a:lnTo>
                <a:lnTo>
                  <a:pt x="5232" y="96"/>
                </a:lnTo>
                <a:lnTo>
                  <a:pt x="5248" y="98"/>
                </a:lnTo>
                <a:lnTo>
                  <a:pt x="5264" y="101"/>
                </a:lnTo>
                <a:lnTo>
                  <a:pt x="5279" y="105"/>
                </a:lnTo>
                <a:lnTo>
                  <a:pt x="5293" y="109"/>
                </a:lnTo>
                <a:lnTo>
                  <a:pt x="5305" y="113"/>
                </a:lnTo>
                <a:lnTo>
                  <a:pt x="5316" y="118"/>
                </a:lnTo>
                <a:lnTo>
                  <a:pt x="5341" y="28"/>
                </a:lnTo>
                <a:lnTo>
                  <a:pt x="5332" y="24"/>
                </a:lnTo>
                <a:lnTo>
                  <a:pt x="5318" y="19"/>
                </a:lnTo>
                <a:lnTo>
                  <a:pt x="5303" y="13"/>
                </a:lnTo>
                <a:lnTo>
                  <a:pt x="5285" y="9"/>
                </a:lnTo>
                <a:lnTo>
                  <a:pt x="5265" y="6"/>
                </a:lnTo>
                <a:lnTo>
                  <a:pt x="5242" y="3"/>
                </a:lnTo>
                <a:lnTo>
                  <a:pt x="5218" y="1"/>
                </a:lnTo>
                <a:lnTo>
                  <a:pt x="5191" y="0"/>
                </a:lnTo>
                <a:lnTo>
                  <a:pt x="5173" y="1"/>
                </a:lnTo>
                <a:lnTo>
                  <a:pt x="5156" y="2"/>
                </a:lnTo>
                <a:lnTo>
                  <a:pt x="5139" y="4"/>
                </a:lnTo>
                <a:lnTo>
                  <a:pt x="5122" y="6"/>
                </a:lnTo>
                <a:lnTo>
                  <a:pt x="5106" y="9"/>
                </a:lnTo>
                <a:lnTo>
                  <a:pt x="5090" y="13"/>
                </a:lnTo>
                <a:lnTo>
                  <a:pt x="5075" y="17"/>
                </a:lnTo>
                <a:lnTo>
                  <a:pt x="5059" y="23"/>
                </a:lnTo>
                <a:lnTo>
                  <a:pt x="5045" y="29"/>
                </a:lnTo>
                <a:lnTo>
                  <a:pt x="5031" y="35"/>
                </a:lnTo>
                <a:lnTo>
                  <a:pt x="5016" y="42"/>
                </a:lnTo>
                <a:lnTo>
                  <a:pt x="5003" y="50"/>
                </a:lnTo>
                <a:lnTo>
                  <a:pt x="4989" y="59"/>
                </a:lnTo>
                <a:lnTo>
                  <a:pt x="4977" y="68"/>
                </a:lnTo>
                <a:lnTo>
                  <a:pt x="4966" y="77"/>
                </a:lnTo>
                <a:lnTo>
                  <a:pt x="4955" y="87"/>
                </a:lnTo>
                <a:lnTo>
                  <a:pt x="4943" y="99"/>
                </a:lnTo>
                <a:lnTo>
                  <a:pt x="4933" y="110"/>
                </a:lnTo>
                <a:lnTo>
                  <a:pt x="4924" y="122"/>
                </a:lnTo>
                <a:lnTo>
                  <a:pt x="4914" y="135"/>
                </a:lnTo>
                <a:lnTo>
                  <a:pt x="4906" y="148"/>
                </a:lnTo>
                <a:lnTo>
                  <a:pt x="4898" y="162"/>
                </a:lnTo>
                <a:lnTo>
                  <a:pt x="4891" y="176"/>
                </a:lnTo>
                <a:lnTo>
                  <a:pt x="4885" y="190"/>
                </a:lnTo>
                <a:lnTo>
                  <a:pt x="4879" y="206"/>
                </a:lnTo>
                <a:lnTo>
                  <a:pt x="4873" y="222"/>
                </a:lnTo>
                <a:lnTo>
                  <a:pt x="4869" y="239"/>
                </a:lnTo>
                <a:lnTo>
                  <a:pt x="4866" y="255"/>
                </a:lnTo>
                <a:lnTo>
                  <a:pt x="4863" y="273"/>
                </a:lnTo>
                <a:lnTo>
                  <a:pt x="4861" y="290"/>
                </a:lnTo>
                <a:lnTo>
                  <a:pt x="4860" y="309"/>
                </a:lnTo>
                <a:lnTo>
                  <a:pt x="4859" y="328"/>
                </a:lnTo>
                <a:lnTo>
                  <a:pt x="4860" y="346"/>
                </a:lnTo>
                <a:lnTo>
                  <a:pt x="4861" y="362"/>
                </a:lnTo>
                <a:lnTo>
                  <a:pt x="4862" y="380"/>
                </a:lnTo>
                <a:lnTo>
                  <a:pt x="4865" y="395"/>
                </a:lnTo>
                <a:lnTo>
                  <a:pt x="4868" y="412"/>
                </a:lnTo>
                <a:lnTo>
                  <a:pt x="4871" y="427"/>
                </a:lnTo>
                <a:lnTo>
                  <a:pt x="4876" y="441"/>
                </a:lnTo>
                <a:lnTo>
                  <a:pt x="4881" y="457"/>
                </a:lnTo>
                <a:lnTo>
                  <a:pt x="4887" y="470"/>
                </a:lnTo>
                <a:lnTo>
                  <a:pt x="4893" y="484"/>
                </a:lnTo>
                <a:lnTo>
                  <a:pt x="4900" y="497"/>
                </a:lnTo>
                <a:lnTo>
                  <a:pt x="4907" y="509"/>
                </a:lnTo>
                <a:lnTo>
                  <a:pt x="4915" y="522"/>
                </a:lnTo>
                <a:lnTo>
                  <a:pt x="4925" y="534"/>
                </a:lnTo>
                <a:lnTo>
                  <a:pt x="4934" y="544"/>
                </a:lnTo>
                <a:lnTo>
                  <a:pt x="4943" y="555"/>
                </a:lnTo>
                <a:lnTo>
                  <a:pt x="4955" y="565"/>
                </a:lnTo>
                <a:lnTo>
                  <a:pt x="4965" y="574"/>
                </a:lnTo>
                <a:lnTo>
                  <a:pt x="4977" y="583"/>
                </a:lnTo>
                <a:lnTo>
                  <a:pt x="4989" y="592"/>
                </a:lnTo>
                <a:lnTo>
                  <a:pt x="5002" y="599"/>
                </a:lnTo>
                <a:lnTo>
                  <a:pt x="5015" y="606"/>
                </a:lnTo>
                <a:lnTo>
                  <a:pt x="5029" y="612"/>
                </a:lnTo>
                <a:lnTo>
                  <a:pt x="5043" y="618"/>
                </a:lnTo>
                <a:lnTo>
                  <a:pt x="5058" y="623"/>
                </a:lnTo>
                <a:lnTo>
                  <a:pt x="5074" y="628"/>
                </a:lnTo>
                <a:lnTo>
                  <a:pt x="5089" y="632"/>
                </a:lnTo>
                <a:lnTo>
                  <a:pt x="5106" y="635"/>
                </a:lnTo>
                <a:lnTo>
                  <a:pt x="5122" y="637"/>
                </a:lnTo>
                <a:lnTo>
                  <a:pt x="5139" y="639"/>
                </a:lnTo>
                <a:lnTo>
                  <a:pt x="5158" y="640"/>
                </a:lnTo>
                <a:lnTo>
                  <a:pt x="5175" y="641"/>
                </a:lnTo>
                <a:lnTo>
                  <a:pt x="5203" y="640"/>
                </a:lnTo>
                <a:lnTo>
                  <a:pt x="5229" y="638"/>
                </a:lnTo>
                <a:lnTo>
                  <a:pt x="5253" y="635"/>
                </a:lnTo>
                <a:lnTo>
                  <a:pt x="5274" y="632"/>
                </a:lnTo>
                <a:lnTo>
                  <a:pt x="5294" y="628"/>
                </a:lnTo>
                <a:lnTo>
                  <a:pt x="5310" y="622"/>
                </a:lnTo>
                <a:lnTo>
                  <a:pt x="5324" y="617"/>
                </a:lnTo>
                <a:lnTo>
                  <a:pt x="5337" y="612"/>
                </a:lnTo>
                <a:lnTo>
                  <a:pt x="5318" y="523"/>
                </a:lnTo>
                <a:close/>
                <a:moveTo>
                  <a:pt x="4374" y="631"/>
                </a:moveTo>
                <a:lnTo>
                  <a:pt x="4374" y="408"/>
                </a:lnTo>
                <a:lnTo>
                  <a:pt x="4374" y="371"/>
                </a:lnTo>
                <a:lnTo>
                  <a:pt x="4374" y="335"/>
                </a:lnTo>
                <a:lnTo>
                  <a:pt x="4374" y="301"/>
                </a:lnTo>
                <a:lnTo>
                  <a:pt x="4373" y="269"/>
                </a:lnTo>
                <a:lnTo>
                  <a:pt x="4372" y="237"/>
                </a:lnTo>
                <a:lnTo>
                  <a:pt x="4371" y="205"/>
                </a:lnTo>
                <a:lnTo>
                  <a:pt x="4370" y="175"/>
                </a:lnTo>
                <a:lnTo>
                  <a:pt x="4369" y="144"/>
                </a:lnTo>
                <a:lnTo>
                  <a:pt x="4371" y="144"/>
                </a:lnTo>
                <a:lnTo>
                  <a:pt x="4383" y="170"/>
                </a:lnTo>
                <a:lnTo>
                  <a:pt x="4396" y="198"/>
                </a:lnTo>
                <a:lnTo>
                  <a:pt x="4410" y="224"/>
                </a:lnTo>
                <a:lnTo>
                  <a:pt x="4423" y="251"/>
                </a:lnTo>
                <a:lnTo>
                  <a:pt x="4438" y="279"/>
                </a:lnTo>
                <a:lnTo>
                  <a:pt x="4453" y="306"/>
                </a:lnTo>
                <a:lnTo>
                  <a:pt x="4468" y="332"/>
                </a:lnTo>
                <a:lnTo>
                  <a:pt x="4483" y="358"/>
                </a:lnTo>
                <a:lnTo>
                  <a:pt x="4644" y="631"/>
                </a:lnTo>
                <a:lnTo>
                  <a:pt x="4761" y="631"/>
                </a:lnTo>
                <a:lnTo>
                  <a:pt x="4761" y="10"/>
                </a:lnTo>
                <a:lnTo>
                  <a:pt x="4657" y="10"/>
                </a:lnTo>
                <a:lnTo>
                  <a:pt x="4657" y="226"/>
                </a:lnTo>
                <a:lnTo>
                  <a:pt x="4657" y="261"/>
                </a:lnTo>
                <a:lnTo>
                  <a:pt x="4658" y="295"/>
                </a:lnTo>
                <a:lnTo>
                  <a:pt x="4658" y="328"/>
                </a:lnTo>
                <a:lnTo>
                  <a:pt x="4659" y="360"/>
                </a:lnTo>
                <a:lnTo>
                  <a:pt x="4661" y="391"/>
                </a:lnTo>
                <a:lnTo>
                  <a:pt x="4662" y="422"/>
                </a:lnTo>
                <a:lnTo>
                  <a:pt x="4665" y="453"/>
                </a:lnTo>
                <a:lnTo>
                  <a:pt x="4667" y="484"/>
                </a:lnTo>
                <a:lnTo>
                  <a:pt x="4665" y="485"/>
                </a:lnTo>
                <a:lnTo>
                  <a:pt x="4653" y="459"/>
                </a:lnTo>
                <a:lnTo>
                  <a:pt x="4642" y="433"/>
                </a:lnTo>
                <a:lnTo>
                  <a:pt x="4630" y="407"/>
                </a:lnTo>
                <a:lnTo>
                  <a:pt x="4616" y="381"/>
                </a:lnTo>
                <a:lnTo>
                  <a:pt x="4603" y="355"/>
                </a:lnTo>
                <a:lnTo>
                  <a:pt x="4589" y="328"/>
                </a:lnTo>
                <a:lnTo>
                  <a:pt x="4574" y="302"/>
                </a:lnTo>
                <a:lnTo>
                  <a:pt x="4559" y="277"/>
                </a:lnTo>
                <a:lnTo>
                  <a:pt x="4399" y="10"/>
                </a:lnTo>
                <a:lnTo>
                  <a:pt x="4270" y="10"/>
                </a:lnTo>
                <a:lnTo>
                  <a:pt x="4270" y="631"/>
                </a:lnTo>
                <a:lnTo>
                  <a:pt x="4374" y="631"/>
                </a:lnTo>
                <a:close/>
                <a:moveTo>
                  <a:pt x="3827" y="369"/>
                </a:moveTo>
                <a:lnTo>
                  <a:pt x="3876" y="216"/>
                </a:lnTo>
                <a:lnTo>
                  <a:pt x="3884" y="187"/>
                </a:lnTo>
                <a:lnTo>
                  <a:pt x="3891" y="158"/>
                </a:lnTo>
                <a:lnTo>
                  <a:pt x="3898" y="129"/>
                </a:lnTo>
                <a:lnTo>
                  <a:pt x="3905" y="100"/>
                </a:lnTo>
                <a:lnTo>
                  <a:pt x="3908" y="100"/>
                </a:lnTo>
                <a:lnTo>
                  <a:pt x="3915" y="128"/>
                </a:lnTo>
                <a:lnTo>
                  <a:pt x="3922" y="157"/>
                </a:lnTo>
                <a:lnTo>
                  <a:pt x="3930" y="187"/>
                </a:lnTo>
                <a:lnTo>
                  <a:pt x="3938" y="217"/>
                </a:lnTo>
                <a:lnTo>
                  <a:pt x="3988" y="369"/>
                </a:lnTo>
                <a:lnTo>
                  <a:pt x="3827" y="369"/>
                </a:lnTo>
                <a:close/>
                <a:moveTo>
                  <a:pt x="4006" y="456"/>
                </a:moveTo>
                <a:lnTo>
                  <a:pt x="4063" y="631"/>
                </a:lnTo>
                <a:lnTo>
                  <a:pt x="4184" y="631"/>
                </a:lnTo>
                <a:lnTo>
                  <a:pt x="3983" y="10"/>
                </a:lnTo>
                <a:lnTo>
                  <a:pt x="3839" y="10"/>
                </a:lnTo>
                <a:lnTo>
                  <a:pt x="3639" y="631"/>
                </a:lnTo>
                <a:lnTo>
                  <a:pt x="3756" y="631"/>
                </a:lnTo>
                <a:lnTo>
                  <a:pt x="3809" y="456"/>
                </a:lnTo>
                <a:lnTo>
                  <a:pt x="4006" y="456"/>
                </a:lnTo>
                <a:close/>
                <a:moveTo>
                  <a:pt x="3389" y="631"/>
                </a:moveTo>
                <a:lnTo>
                  <a:pt x="3502" y="631"/>
                </a:lnTo>
                <a:lnTo>
                  <a:pt x="3502" y="105"/>
                </a:lnTo>
                <a:lnTo>
                  <a:pt x="3680" y="105"/>
                </a:lnTo>
                <a:lnTo>
                  <a:pt x="3680" y="10"/>
                </a:lnTo>
                <a:lnTo>
                  <a:pt x="3211" y="10"/>
                </a:lnTo>
                <a:lnTo>
                  <a:pt x="3211" y="105"/>
                </a:lnTo>
                <a:lnTo>
                  <a:pt x="3389" y="105"/>
                </a:lnTo>
                <a:lnTo>
                  <a:pt x="3389" y="631"/>
                </a:lnTo>
                <a:close/>
                <a:moveTo>
                  <a:pt x="2906" y="631"/>
                </a:moveTo>
                <a:lnTo>
                  <a:pt x="3275" y="631"/>
                </a:lnTo>
                <a:lnTo>
                  <a:pt x="3275" y="536"/>
                </a:lnTo>
                <a:lnTo>
                  <a:pt x="3020" y="536"/>
                </a:lnTo>
                <a:lnTo>
                  <a:pt x="3020" y="10"/>
                </a:lnTo>
                <a:lnTo>
                  <a:pt x="2906" y="10"/>
                </a:lnTo>
                <a:lnTo>
                  <a:pt x="2906" y="631"/>
                </a:lnTo>
                <a:close/>
                <a:moveTo>
                  <a:pt x="2293" y="10"/>
                </a:moveTo>
                <a:lnTo>
                  <a:pt x="2293" y="365"/>
                </a:lnTo>
                <a:lnTo>
                  <a:pt x="2293" y="383"/>
                </a:lnTo>
                <a:lnTo>
                  <a:pt x="2294" y="400"/>
                </a:lnTo>
                <a:lnTo>
                  <a:pt x="2295" y="417"/>
                </a:lnTo>
                <a:lnTo>
                  <a:pt x="2297" y="433"/>
                </a:lnTo>
                <a:lnTo>
                  <a:pt x="2299" y="449"/>
                </a:lnTo>
                <a:lnTo>
                  <a:pt x="2303" y="463"/>
                </a:lnTo>
                <a:lnTo>
                  <a:pt x="2306" y="477"/>
                </a:lnTo>
                <a:lnTo>
                  <a:pt x="2310" y="491"/>
                </a:lnTo>
                <a:lnTo>
                  <a:pt x="2314" y="503"/>
                </a:lnTo>
                <a:lnTo>
                  <a:pt x="2319" y="515"/>
                </a:lnTo>
                <a:lnTo>
                  <a:pt x="2324" y="528"/>
                </a:lnTo>
                <a:lnTo>
                  <a:pt x="2330" y="538"/>
                </a:lnTo>
                <a:lnTo>
                  <a:pt x="2336" y="548"/>
                </a:lnTo>
                <a:lnTo>
                  <a:pt x="2343" y="559"/>
                </a:lnTo>
                <a:lnTo>
                  <a:pt x="2350" y="568"/>
                </a:lnTo>
                <a:lnTo>
                  <a:pt x="2357" y="576"/>
                </a:lnTo>
                <a:lnTo>
                  <a:pt x="2365" y="584"/>
                </a:lnTo>
                <a:lnTo>
                  <a:pt x="2373" y="592"/>
                </a:lnTo>
                <a:lnTo>
                  <a:pt x="2383" y="599"/>
                </a:lnTo>
                <a:lnTo>
                  <a:pt x="2392" y="605"/>
                </a:lnTo>
                <a:lnTo>
                  <a:pt x="2401" y="611"/>
                </a:lnTo>
                <a:lnTo>
                  <a:pt x="2411" y="616"/>
                </a:lnTo>
                <a:lnTo>
                  <a:pt x="2422" y="621"/>
                </a:lnTo>
                <a:lnTo>
                  <a:pt x="2432" y="625"/>
                </a:lnTo>
                <a:lnTo>
                  <a:pt x="2443" y="629"/>
                </a:lnTo>
                <a:lnTo>
                  <a:pt x="2455" y="633"/>
                </a:lnTo>
                <a:lnTo>
                  <a:pt x="2466" y="635"/>
                </a:lnTo>
                <a:lnTo>
                  <a:pt x="2478" y="637"/>
                </a:lnTo>
                <a:lnTo>
                  <a:pt x="2503" y="640"/>
                </a:lnTo>
                <a:lnTo>
                  <a:pt x="2530" y="641"/>
                </a:lnTo>
                <a:lnTo>
                  <a:pt x="2543" y="641"/>
                </a:lnTo>
                <a:lnTo>
                  <a:pt x="2556" y="640"/>
                </a:lnTo>
                <a:lnTo>
                  <a:pt x="2570" y="639"/>
                </a:lnTo>
                <a:lnTo>
                  <a:pt x="2583" y="637"/>
                </a:lnTo>
                <a:lnTo>
                  <a:pt x="2595" y="635"/>
                </a:lnTo>
                <a:lnTo>
                  <a:pt x="2608" y="632"/>
                </a:lnTo>
                <a:lnTo>
                  <a:pt x="2619" y="629"/>
                </a:lnTo>
                <a:lnTo>
                  <a:pt x="2631" y="624"/>
                </a:lnTo>
                <a:lnTo>
                  <a:pt x="2643" y="620"/>
                </a:lnTo>
                <a:lnTo>
                  <a:pt x="2653" y="615"/>
                </a:lnTo>
                <a:lnTo>
                  <a:pt x="2663" y="610"/>
                </a:lnTo>
                <a:lnTo>
                  <a:pt x="2673" y="604"/>
                </a:lnTo>
                <a:lnTo>
                  <a:pt x="2683" y="598"/>
                </a:lnTo>
                <a:lnTo>
                  <a:pt x="2692" y="591"/>
                </a:lnTo>
                <a:lnTo>
                  <a:pt x="2701" y="582"/>
                </a:lnTo>
                <a:lnTo>
                  <a:pt x="2709" y="574"/>
                </a:lnTo>
                <a:lnTo>
                  <a:pt x="2718" y="566"/>
                </a:lnTo>
                <a:lnTo>
                  <a:pt x="2725" y="557"/>
                </a:lnTo>
                <a:lnTo>
                  <a:pt x="2732" y="546"/>
                </a:lnTo>
                <a:lnTo>
                  <a:pt x="2738" y="536"/>
                </a:lnTo>
                <a:lnTo>
                  <a:pt x="2744" y="525"/>
                </a:lnTo>
                <a:lnTo>
                  <a:pt x="2750" y="513"/>
                </a:lnTo>
                <a:lnTo>
                  <a:pt x="2755" y="501"/>
                </a:lnTo>
                <a:lnTo>
                  <a:pt x="2760" y="489"/>
                </a:lnTo>
                <a:lnTo>
                  <a:pt x="2764" y="475"/>
                </a:lnTo>
                <a:lnTo>
                  <a:pt x="2767" y="461"/>
                </a:lnTo>
                <a:lnTo>
                  <a:pt x="2770" y="446"/>
                </a:lnTo>
                <a:lnTo>
                  <a:pt x="2772" y="431"/>
                </a:lnTo>
                <a:lnTo>
                  <a:pt x="2774" y="416"/>
                </a:lnTo>
                <a:lnTo>
                  <a:pt x="2776" y="399"/>
                </a:lnTo>
                <a:lnTo>
                  <a:pt x="2777" y="383"/>
                </a:lnTo>
                <a:lnTo>
                  <a:pt x="2777" y="364"/>
                </a:lnTo>
                <a:lnTo>
                  <a:pt x="2777" y="10"/>
                </a:lnTo>
                <a:lnTo>
                  <a:pt x="2664" y="10"/>
                </a:lnTo>
                <a:lnTo>
                  <a:pt x="2664" y="372"/>
                </a:lnTo>
                <a:lnTo>
                  <a:pt x="2663" y="394"/>
                </a:lnTo>
                <a:lnTo>
                  <a:pt x="2661" y="415"/>
                </a:lnTo>
                <a:lnTo>
                  <a:pt x="2659" y="433"/>
                </a:lnTo>
                <a:lnTo>
                  <a:pt x="2655" y="451"/>
                </a:lnTo>
                <a:lnTo>
                  <a:pt x="2650" y="467"/>
                </a:lnTo>
                <a:lnTo>
                  <a:pt x="2644" y="481"/>
                </a:lnTo>
                <a:lnTo>
                  <a:pt x="2638" y="495"/>
                </a:lnTo>
                <a:lnTo>
                  <a:pt x="2629" y="506"/>
                </a:lnTo>
                <a:lnTo>
                  <a:pt x="2620" y="516"/>
                </a:lnTo>
                <a:lnTo>
                  <a:pt x="2611" y="526"/>
                </a:lnTo>
                <a:lnTo>
                  <a:pt x="2600" y="533"/>
                </a:lnTo>
                <a:lnTo>
                  <a:pt x="2588" y="539"/>
                </a:lnTo>
                <a:lnTo>
                  <a:pt x="2576" y="544"/>
                </a:lnTo>
                <a:lnTo>
                  <a:pt x="2563" y="547"/>
                </a:lnTo>
                <a:lnTo>
                  <a:pt x="2548" y="549"/>
                </a:lnTo>
                <a:lnTo>
                  <a:pt x="2534" y="549"/>
                </a:lnTo>
                <a:lnTo>
                  <a:pt x="2519" y="549"/>
                </a:lnTo>
                <a:lnTo>
                  <a:pt x="2506" y="547"/>
                </a:lnTo>
                <a:lnTo>
                  <a:pt x="2493" y="543"/>
                </a:lnTo>
                <a:lnTo>
                  <a:pt x="2481" y="539"/>
                </a:lnTo>
                <a:lnTo>
                  <a:pt x="2470" y="533"/>
                </a:lnTo>
                <a:lnTo>
                  <a:pt x="2460" y="526"/>
                </a:lnTo>
                <a:lnTo>
                  <a:pt x="2449" y="516"/>
                </a:lnTo>
                <a:lnTo>
                  <a:pt x="2441" y="506"/>
                </a:lnTo>
                <a:lnTo>
                  <a:pt x="2433" y="495"/>
                </a:lnTo>
                <a:lnTo>
                  <a:pt x="2426" y="481"/>
                </a:lnTo>
                <a:lnTo>
                  <a:pt x="2421" y="467"/>
                </a:lnTo>
                <a:lnTo>
                  <a:pt x="2416" y="451"/>
                </a:lnTo>
                <a:lnTo>
                  <a:pt x="2411" y="433"/>
                </a:lnTo>
                <a:lnTo>
                  <a:pt x="2408" y="415"/>
                </a:lnTo>
                <a:lnTo>
                  <a:pt x="2406" y="394"/>
                </a:lnTo>
                <a:lnTo>
                  <a:pt x="2406" y="372"/>
                </a:lnTo>
                <a:lnTo>
                  <a:pt x="2406" y="10"/>
                </a:lnTo>
                <a:lnTo>
                  <a:pt x="2293" y="10"/>
                </a:lnTo>
                <a:close/>
                <a:moveTo>
                  <a:pt x="1789" y="601"/>
                </a:moveTo>
                <a:lnTo>
                  <a:pt x="1803" y="609"/>
                </a:lnTo>
                <a:lnTo>
                  <a:pt x="1821" y="616"/>
                </a:lnTo>
                <a:lnTo>
                  <a:pt x="1840" y="622"/>
                </a:lnTo>
                <a:lnTo>
                  <a:pt x="1861" y="629"/>
                </a:lnTo>
                <a:lnTo>
                  <a:pt x="1883" y="634"/>
                </a:lnTo>
                <a:lnTo>
                  <a:pt x="1908" y="637"/>
                </a:lnTo>
                <a:lnTo>
                  <a:pt x="1932" y="640"/>
                </a:lnTo>
                <a:lnTo>
                  <a:pt x="1956" y="641"/>
                </a:lnTo>
                <a:lnTo>
                  <a:pt x="1986" y="640"/>
                </a:lnTo>
                <a:lnTo>
                  <a:pt x="2013" y="637"/>
                </a:lnTo>
                <a:lnTo>
                  <a:pt x="2025" y="635"/>
                </a:lnTo>
                <a:lnTo>
                  <a:pt x="2037" y="632"/>
                </a:lnTo>
                <a:lnTo>
                  <a:pt x="2050" y="629"/>
                </a:lnTo>
                <a:lnTo>
                  <a:pt x="2061" y="625"/>
                </a:lnTo>
                <a:lnTo>
                  <a:pt x="2071" y="621"/>
                </a:lnTo>
                <a:lnTo>
                  <a:pt x="2082" y="617"/>
                </a:lnTo>
                <a:lnTo>
                  <a:pt x="2092" y="613"/>
                </a:lnTo>
                <a:lnTo>
                  <a:pt x="2101" y="608"/>
                </a:lnTo>
                <a:lnTo>
                  <a:pt x="2110" y="603"/>
                </a:lnTo>
                <a:lnTo>
                  <a:pt x="2119" y="597"/>
                </a:lnTo>
                <a:lnTo>
                  <a:pt x="2127" y="591"/>
                </a:lnTo>
                <a:lnTo>
                  <a:pt x="2134" y="584"/>
                </a:lnTo>
                <a:lnTo>
                  <a:pt x="2141" y="578"/>
                </a:lnTo>
                <a:lnTo>
                  <a:pt x="2147" y="571"/>
                </a:lnTo>
                <a:lnTo>
                  <a:pt x="2154" y="564"/>
                </a:lnTo>
                <a:lnTo>
                  <a:pt x="2160" y="557"/>
                </a:lnTo>
                <a:lnTo>
                  <a:pt x="2170" y="541"/>
                </a:lnTo>
                <a:lnTo>
                  <a:pt x="2177" y="526"/>
                </a:lnTo>
                <a:lnTo>
                  <a:pt x="2183" y="508"/>
                </a:lnTo>
                <a:lnTo>
                  <a:pt x="2189" y="491"/>
                </a:lnTo>
                <a:lnTo>
                  <a:pt x="2191" y="472"/>
                </a:lnTo>
                <a:lnTo>
                  <a:pt x="2192" y="454"/>
                </a:lnTo>
                <a:lnTo>
                  <a:pt x="2192" y="437"/>
                </a:lnTo>
                <a:lnTo>
                  <a:pt x="2190" y="422"/>
                </a:lnTo>
                <a:lnTo>
                  <a:pt x="2186" y="407"/>
                </a:lnTo>
                <a:lnTo>
                  <a:pt x="2182" y="393"/>
                </a:lnTo>
                <a:lnTo>
                  <a:pt x="2176" y="380"/>
                </a:lnTo>
                <a:lnTo>
                  <a:pt x="2170" y="367"/>
                </a:lnTo>
                <a:lnTo>
                  <a:pt x="2162" y="355"/>
                </a:lnTo>
                <a:lnTo>
                  <a:pt x="2153" y="344"/>
                </a:lnTo>
                <a:lnTo>
                  <a:pt x="2142" y="332"/>
                </a:lnTo>
                <a:lnTo>
                  <a:pt x="2130" y="322"/>
                </a:lnTo>
                <a:lnTo>
                  <a:pt x="2117" y="313"/>
                </a:lnTo>
                <a:lnTo>
                  <a:pt x="2102" y="303"/>
                </a:lnTo>
                <a:lnTo>
                  <a:pt x="2087" y="294"/>
                </a:lnTo>
                <a:lnTo>
                  <a:pt x="2070" y="286"/>
                </a:lnTo>
                <a:lnTo>
                  <a:pt x="2052" y="278"/>
                </a:lnTo>
                <a:lnTo>
                  <a:pt x="2032" y="270"/>
                </a:lnTo>
                <a:lnTo>
                  <a:pt x="2004" y="258"/>
                </a:lnTo>
                <a:lnTo>
                  <a:pt x="1979" y="247"/>
                </a:lnTo>
                <a:lnTo>
                  <a:pt x="1969" y="242"/>
                </a:lnTo>
                <a:lnTo>
                  <a:pt x="1958" y="236"/>
                </a:lnTo>
                <a:lnTo>
                  <a:pt x="1950" y="230"/>
                </a:lnTo>
                <a:lnTo>
                  <a:pt x="1942" y="224"/>
                </a:lnTo>
                <a:lnTo>
                  <a:pt x="1936" y="219"/>
                </a:lnTo>
                <a:lnTo>
                  <a:pt x="1930" y="213"/>
                </a:lnTo>
                <a:lnTo>
                  <a:pt x="1924" y="206"/>
                </a:lnTo>
                <a:lnTo>
                  <a:pt x="1920" y="200"/>
                </a:lnTo>
                <a:lnTo>
                  <a:pt x="1917" y="192"/>
                </a:lnTo>
                <a:lnTo>
                  <a:pt x="1915" y="184"/>
                </a:lnTo>
                <a:lnTo>
                  <a:pt x="1914" y="177"/>
                </a:lnTo>
                <a:lnTo>
                  <a:pt x="1914" y="168"/>
                </a:lnTo>
                <a:lnTo>
                  <a:pt x="1914" y="162"/>
                </a:lnTo>
                <a:lnTo>
                  <a:pt x="1915" y="154"/>
                </a:lnTo>
                <a:lnTo>
                  <a:pt x="1917" y="147"/>
                </a:lnTo>
                <a:lnTo>
                  <a:pt x="1919" y="141"/>
                </a:lnTo>
                <a:lnTo>
                  <a:pt x="1923" y="135"/>
                </a:lnTo>
                <a:lnTo>
                  <a:pt x="1928" y="129"/>
                </a:lnTo>
                <a:lnTo>
                  <a:pt x="1933" y="122"/>
                </a:lnTo>
                <a:lnTo>
                  <a:pt x="1938" y="117"/>
                </a:lnTo>
                <a:lnTo>
                  <a:pt x="1945" y="112"/>
                </a:lnTo>
                <a:lnTo>
                  <a:pt x="1952" y="107"/>
                </a:lnTo>
                <a:lnTo>
                  <a:pt x="1960" y="103"/>
                </a:lnTo>
                <a:lnTo>
                  <a:pt x="1970" y="100"/>
                </a:lnTo>
                <a:lnTo>
                  <a:pt x="1980" y="97"/>
                </a:lnTo>
                <a:lnTo>
                  <a:pt x="1991" y="95"/>
                </a:lnTo>
                <a:lnTo>
                  <a:pt x="2004" y="94"/>
                </a:lnTo>
                <a:lnTo>
                  <a:pt x="2016" y="94"/>
                </a:lnTo>
                <a:lnTo>
                  <a:pt x="2037" y="94"/>
                </a:lnTo>
                <a:lnTo>
                  <a:pt x="2057" y="96"/>
                </a:lnTo>
                <a:lnTo>
                  <a:pt x="2075" y="100"/>
                </a:lnTo>
                <a:lnTo>
                  <a:pt x="2092" y="104"/>
                </a:lnTo>
                <a:lnTo>
                  <a:pt x="2106" y="108"/>
                </a:lnTo>
                <a:lnTo>
                  <a:pt x="2120" y="113"/>
                </a:lnTo>
                <a:lnTo>
                  <a:pt x="2131" y="118"/>
                </a:lnTo>
                <a:lnTo>
                  <a:pt x="2140" y="122"/>
                </a:lnTo>
                <a:lnTo>
                  <a:pt x="2167" y="31"/>
                </a:lnTo>
                <a:lnTo>
                  <a:pt x="2155" y="25"/>
                </a:lnTo>
                <a:lnTo>
                  <a:pt x="2139" y="20"/>
                </a:lnTo>
                <a:lnTo>
                  <a:pt x="2124" y="14"/>
                </a:lnTo>
                <a:lnTo>
                  <a:pt x="2106" y="9"/>
                </a:lnTo>
                <a:lnTo>
                  <a:pt x="2087" y="6"/>
                </a:lnTo>
                <a:lnTo>
                  <a:pt x="2065" y="3"/>
                </a:lnTo>
                <a:lnTo>
                  <a:pt x="2043" y="1"/>
                </a:lnTo>
                <a:lnTo>
                  <a:pt x="2019" y="0"/>
                </a:lnTo>
                <a:lnTo>
                  <a:pt x="1994" y="1"/>
                </a:lnTo>
                <a:lnTo>
                  <a:pt x="1971" y="4"/>
                </a:lnTo>
                <a:lnTo>
                  <a:pt x="1948" y="8"/>
                </a:lnTo>
                <a:lnTo>
                  <a:pt x="1928" y="14"/>
                </a:lnTo>
                <a:lnTo>
                  <a:pt x="1908" y="22"/>
                </a:lnTo>
                <a:lnTo>
                  <a:pt x="1890" y="30"/>
                </a:lnTo>
                <a:lnTo>
                  <a:pt x="1873" y="40"/>
                </a:lnTo>
                <a:lnTo>
                  <a:pt x="1859" y="51"/>
                </a:lnTo>
                <a:lnTo>
                  <a:pt x="1845" y="64"/>
                </a:lnTo>
                <a:lnTo>
                  <a:pt x="1833" y="77"/>
                </a:lnTo>
                <a:lnTo>
                  <a:pt x="1823" y="93"/>
                </a:lnTo>
                <a:lnTo>
                  <a:pt x="1815" y="108"/>
                </a:lnTo>
                <a:lnTo>
                  <a:pt x="1808" y="124"/>
                </a:lnTo>
                <a:lnTo>
                  <a:pt x="1803" y="142"/>
                </a:lnTo>
                <a:lnTo>
                  <a:pt x="1800" y="159"/>
                </a:lnTo>
                <a:lnTo>
                  <a:pt x="1799" y="179"/>
                </a:lnTo>
                <a:lnTo>
                  <a:pt x="1800" y="194"/>
                </a:lnTo>
                <a:lnTo>
                  <a:pt x="1802" y="211"/>
                </a:lnTo>
                <a:lnTo>
                  <a:pt x="1806" y="225"/>
                </a:lnTo>
                <a:lnTo>
                  <a:pt x="1811" y="240"/>
                </a:lnTo>
                <a:lnTo>
                  <a:pt x="1818" y="253"/>
                </a:lnTo>
                <a:lnTo>
                  <a:pt x="1825" y="265"/>
                </a:lnTo>
                <a:lnTo>
                  <a:pt x="1834" y="277"/>
                </a:lnTo>
                <a:lnTo>
                  <a:pt x="1844" y="288"/>
                </a:lnTo>
                <a:lnTo>
                  <a:pt x="1857" y="299"/>
                </a:lnTo>
                <a:lnTo>
                  <a:pt x="1869" y="310"/>
                </a:lnTo>
                <a:lnTo>
                  <a:pt x="1882" y="319"/>
                </a:lnTo>
                <a:lnTo>
                  <a:pt x="1898" y="328"/>
                </a:lnTo>
                <a:lnTo>
                  <a:pt x="1913" y="336"/>
                </a:lnTo>
                <a:lnTo>
                  <a:pt x="1931" y="345"/>
                </a:lnTo>
                <a:lnTo>
                  <a:pt x="1948" y="352"/>
                </a:lnTo>
                <a:lnTo>
                  <a:pt x="1967" y="359"/>
                </a:lnTo>
                <a:lnTo>
                  <a:pt x="1994" y="369"/>
                </a:lnTo>
                <a:lnTo>
                  <a:pt x="2017" y="381"/>
                </a:lnTo>
                <a:lnTo>
                  <a:pt x="2027" y="386"/>
                </a:lnTo>
                <a:lnTo>
                  <a:pt x="2036" y="392"/>
                </a:lnTo>
                <a:lnTo>
                  <a:pt x="2044" y="397"/>
                </a:lnTo>
                <a:lnTo>
                  <a:pt x="2051" y="403"/>
                </a:lnTo>
                <a:lnTo>
                  <a:pt x="2057" y="409"/>
                </a:lnTo>
                <a:lnTo>
                  <a:pt x="2062" y="417"/>
                </a:lnTo>
                <a:lnTo>
                  <a:pt x="2067" y="423"/>
                </a:lnTo>
                <a:lnTo>
                  <a:pt x="2070" y="430"/>
                </a:lnTo>
                <a:lnTo>
                  <a:pt x="2073" y="437"/>
                </a:lnTo>
                <a:lnTo>
                  <a:pt x="2075" y="445"/>
                </a:lnTo>
                <a:lnTo>
                  <a:pt x="2077" y="454"/>
                </a:lnTo>
                <a:lnTo>
                  <a:pt x="2077" y="462"/>
                </a:lnTo>
                <a:lnTo>
                  <a:pt x="2077" y="471"/>
                </a:lnTo>
                <a:lnTo>
                  <a:pt x="2074" y="480"/>
                </a:lnTo>
                <a:lnTo>
                  <a:pt x="2072" y="489"/>
                </a:lnTo>
                <a:lnTo>
                  <a:pt x="2069" y="497"/>
                </a:lnTo>
                <a:lnTo>
                  <a:pt x="2065" y="504"/>
                </a:lnTo>
                <a:lnTo>
                  <a:pt x="2060" y="511"/>
                </a:lnTo>
                <a:lnTo>
                  <a:pt x="2054" y="517"/>
                </a:lnTo>
                <a:lnTo>
                  <a:pt x="2048" y="524"/>
                </a:lnTo>
                <a:lnTo>
                  <a:pt x="2040" y="529"/>
                </a:lnTo>
                <a:lnTo>
                  <a:pt x="2031" y="533"/>
                </a:lnTo>
                <a:lnTo>
                  <a:pt x="2022" y="537"/>
                </a:lnTo>
                <a:lnTo>
                  <a:pt x="2012" y="540"/>
                </a:lnTo>
                <a:lnTo>
                  <a:pt x="2002" y="543"/>
                </a:lnTo>
                <a:lnTo>
                  <a:pt x="1989" y="545"/>
                </a:lnTo>
                <a:lnTo>
                  <a:pt x="1977" y="546"/>
                </a:lnTo>
                <a:lnTo>
                  <a:pt x="1965" y="546"/>
                </a:lnTo>
                <a:lnTo>
                  <a:pt x="1943" y="546"/>
                </a:lnTo>
                <a:lnTo>
                  <a:pt x="1921" y="543"/>
                </a:lnTo>
                <a:lnTo>
                  <a:pt x="1901" y="540"/>
                </a:lnTo>
                <a:lnTo>
                  <a:pt x="1881" y="535"/>
                </a:lnTo>
                <a:lnTo>
                  <a:pt x="1863" y="529"/>
                </a:lnTo>
                <a:lnTo>
                  <a:pt x="1845" y="523"/>
                </a:lnTo>
                <a:lnTo>
                  <a:pt x="1829" y="514"/>
                </a:lnTo>
                <a:lnTo>
                  <a:pt x="1815" y="507"/>
                </a:lnTo>
                <a:lnTo>
                  <a:pt x="1789" y="601"/>
                </a:lnTo>
                <a:close/>
                <a:moveTo>
                  <a:pt x="1300" y="631"/>
                </a:moveTo>
                <a:lnTo>
                  <a:pt x="1300" y="408"/>
                </a:lnTo>
                <a:lnTo>
                  <a:pt x="1300" y="371"/>
                </a:lnTo>
                <a:lnTo>
                  <a:pt x="1299" y="335"/>
                </a:lnTo>
                <a:lnTo>
                  <a:pt x="1299" y="301"/>
                </a:lnTo>
                <a:lnTo>
                  <a:pt x="1298" y="269"/>
                </a:lnTo>
                <a:lnTo>
                  <a:pt x="1298" y="237"/>
                </a:lnTo>
                <a:lnTo>
                  <a:pt x="1297" y="205"/>
                </a:lnTo>
                <a:lnTo>
                  <a:pt x="1295" y="175"/>
                </a:lnTo>
                <a:lnTo>
                  <a:pt x="1294" y="144"/>
                </a:lnTo>
                <a:lnTo>
                  <a:pt x="1297" y="144"/>
                </a:lnTo>
                <a:lnTo>
                  <a:pt x="1308" y="170"/>
                </a:lnTo>
                <a:lnTo>
                  <a:pt x="1321" y="198"/>
                </a:lnTo>
                <a:lnTo>
                  <a:pt x="1335" y="224"/>
                </a:lnTo>
                <a:lnTo>
                  <a:pt x="1348" y="251"/>
                </a:lnTo>
                <a:lnTo>
                  <a:pt x="1362" y="279"/>
                </a:lnTo>
                <a:lnTo>
                  <a:pt x="1378" y="306"/>
                </a:lnTo>
                <a:lnTo>
                  <a:pt x="1392" y="332"/>
                </a:lnTo>
                <a:lnTo>
                  <a:pt x="1408" y="358"/>
                </a:lnTo>
                <a:lnTo>
                  <a:pt x="1569" y="631"/>
                </a:lnTo>
                <a:lnTo>
                  <a:pt x="1686" y="631"/>
                </a:lnTo>
                <a:lnTo>
                  <a:pt x="1686" y="10"/>
                </a:lnTo>
                <a:lnTo>
                  <a:pt x="1582" y="10"/>
                </a:lnTo>
                <a:lnTo>
                  <a:pt x="1582" y="226"/>
                </a:lnTo>
                <a:lnTo>
                  <a:pt x="1582" y="261"/>
                </a:lnTo>
                <a:lnTo>
                  <a:pt x="1582" y="295"/>
                </a:lnTo>
                <a:lnTo>
                  <a:pt x="1583" y="328"/>
                </a:lnTo>
                <a:lnTo>
                  <a:pt x="1584" y="360"/>
                </a:lnTo>
                <a:lnTo>
                  <a:pt x="1585" y="391"/>
                </a:lnTo>
                <a:lnTo>
                  <a:pt x="1587" y="422"/>
                </a:lnTo>
                <a:lnTo>
                  <a:pt x="1589" y="453"/>
                </a:lnTo>
                <a:lnTo>
                  <a:pt x="1592" y="484"/>
                </a:lnTo>
                <a:lnTo>
                  <a:pt x="1589" y="485"/>
                </a:lnTo>
                <a:lnTo>
                  <a:pt x="1578" y="459"/>
                </a:lnTo>
                <a:lnTo>
                  <a:pt x="1567" y="433"/>
                </a:lnTo>
                <a:lnTo>
                  <a:pt x="1555" y="407"/>
                </a:lnTo>
                <a:lnTo>
                  <a:pt x="1541" y="381"/>
                </a:lnTo>
                <a:lnTo>
                  <a:pt x="1528" y="355"/>
                </a:lnTo>
                <a:lnTo>
                  <a:pt x="1513" y="328"/>
                </a:lnTo>
                <a:lnTo>
                  <a:pt x="1499" y="302"/>
                </a:lnTo>
                <a:lnTo>
                  <a:pt x="1484" y="277"/>
                </a:lnTo>
                <a:lnTo>
                  <a:pt x="1324" y="10"/>
                </a:lnTo>
                <a:lnTo>
                  <a:pt x="1195" y="10"/>
                </a:lnTo>
                <a:lnTo>
                  <a:pt x="1195" y="631"/>
                </a:lnTo>
                <a:lnTo>
                  <a:pt x="1300" y="631"/>
                </a:lnTo>
                <a:close/>
                <a:moveTo>
                  <a:pt x="804" y="550"/>
                </a:moveTo>
                <a:lnTo>
                  <a:pt x="795" y="549"/>
                </a:lnTo>
                <a:lnTo>
                  <a:pt x="785" y="549"/>
                </a:lnTo>
                <a:lnTo>
                  <a:pt x="776" y="547"/>
                </a:lnTo>
                <a:lnTo>
                  <a:pt x="766" y="545"/>
                </a:lnTo>
                <a:lnTo>
                  <a:pt x="757" y="543"/>
                </a:lnTo>
                <a:lnTo>
                  <a:pt x="749" y="540"/>
                </a:lnTo>
                <a:lnTo>
                  <a:pt x="741" y="536"/>
                </a:lnTo>
                <a:lnTo>
                  <a:pt x="733" y="532"/>
                </a:lnTo>
                <a:lnTo>
                  <a:pt x="724" y="527"/>
                </a:lnTo>
                <a:lnTo>
                  <a:pt x="717" y="523"/>
                </a:lnTo>
                <a:lnTo>
                  <a:pt x="710" y="516"/>
                </a:lnTo>
                <a:lnTo>
                  <a:pt x="703" y="510"/>
                </a:lnTo>
                <a:lnTo>
                  <a:pt x="690" y="497"/>
                </a:lnTo>
                <a:lnTo>
                  <a:pt x="679" y="482"/>
                </a:lnTo>
                <a:lnTo>
                  <a:pt x="668" y="466"/>
                </a:lnTo>
                <a:lnTo>
                  <a:pt x="660" y="449"/>
                </a:lnTo>
                <a:lnTo>
                  <a:pt x="651" y="430"/>
                </a:lnTo>
                <a:lnTo>
                  <a:pt x="645" y="410"/>
                </a:lnTo>
                <a:lnTo>
                  <a:pt x="640" y="389"/>
                </a:lnTo>
                <a:lnTo>
                  <a:pt x="637" y="367"/>
                </a:lnTo>
                <a:lnTo>
                  <a:pt x="634" y="346"/>
                </a:lnTo>
                <a:lnTo>
                  <a:pt x="634" y="322"/>
                </a:lnTo>
                <a:lnTo>
                  <a:pt x="634" y="299"/>
                </a:lnTo>
                <a:lnTo>
                  <a:pt x="636" y="277"/>
                </a:lnTo>
                <a:lnTo>
                  <a:pt x="640" y="255"/>
                </a:lnTo>
                <a:lnTo>
                  <a:pt x="645" y="235"/>
                </a:lnTo>
                <a:lnTo>
                  <a:pt x="651" y="214"/>
                </a:lnTo>
                <a:lnTo>
                  <a:pt x="659" y="194"/>
                </a:lnTo>
                <a:lnTo>
                  <a:pt x="668" y="177"/>
                </a:lnTo>
                <a:lnTo>
                  <a:pt x="677" y="160"/>
                </a:lnTo>
                <a:lnTo>
                  <a:pt x="689" y="145"/>
                </a:lnTo>
                <a:lnTo>
                  <a:pt x="702" y="132"/>
                </a:lnTo>
                <a:lnTo>
                  <a:pt x="709" y="126"/>
                </a:lnTo>
                <a:lnTo>
                  <a:pt x="716" y="119"/>
                </a:lnTo>
                <a:lnTo>
                  <a:pt x="723" y="114"/>
                </a:lnTo>
                <a:lnTo>
                  <a:pt x="732" y="109"/>
                </a:lnTo>
                <a:lnTo>
                  <a:pt x="740" y="105"/>
                </a:lnTo>
                <a:lnTo>
                  <a:pt x="748" y="102"/>
                </a:lnTo>
                <a:lnTo>
                  <a:pt x="757" y="99"/>
                </a:lnTo>
                <a:lnTo>
                  <a:pt x="766" y="96"/>
                </a:lnTo>
                <a:lnTo>
                  <a:pt x="776" y="94"/>
                </a:lnTo>
                <a:lnTo>
                  <a:pt x="786" y="92"/>
                </a:lnTo>
                <a:lnTo>
                  <a:pt x="795" y="91"/>
                </a:lnTo>
                <a:lnTo>
                  <a:pt x="807" y="91"/>
                </a:lnTo>
                <a:lnTo>
                  <a:pt x="817" y="91"/>
                </a:lnTo>
                <a:lnTo>
                  <a:pt x="827" y="92"/>
                </a:lnTo>
                <a:lnTo>
                  <a:pt x="836" y="94"/>
                </a:lnTo>
                <a:lnTo>
                  <a:pt x="846" y="96"/>
                </a:lnTo>
                <a:lnTo>
                  <a:pt x="855" y="99"/>
                </a:lnTo>
                <a:lnTo>
                  <a:pt x="864" y="102"/>
                </a:lnTo>
                <a:lnTo>
                  <a:pt x="872" y="106"/>
                </a:lnTo>
                <a:lnTo>
                  <a:pt x="881" y="110"/>
                </a:lnTo>
                <a:lnTo>
                  <a:pt x="889" y="114"/>
                </a:lnTo>
                <a:lnTo>
                  <a:pt x="896" y="120"/>
                </a:lnTo>
                <a:lnTo>
                  <a:pt x="903" y="126"/>
                </a:lnTo>
                <a:lnTo>
                  <a:pt x="910" y="132"/>
                </a:lnTo>
                <a:lnTo>
                  <a:pt x="923" y="145"/>
                </a:lnTo>
                <a:lnTo>
                  <a:pt x="934" y="160"/>
                </a:lnTo>
                <a:lnTo>
                  <a:pt x="944" y="177"/>
                </a:lnTo>
                <a:lnTo>
                  <a:pt x="952" y="194"/>
                </a:lnTo>
                <a:lnTo>
                  <a:pt x="961" y="214"/>
                </a:lnTo>
                <a:lnTo>
                  <a:pt x="967" y="234"/>
                </a:lnTo>
                <a:lnTo>
                  <a:pt x="971" y="254"/>
                </a:lnTo>
                <a:lnTo>
                  <a:pt x="974" y="275"/>
                </a:lnTo>
                <a:lnTo>
                  <a:pt x="976" y="296"/>
                </a:lnTo>
                <a:lnTo>
                  <a:pt x="977" y="318"/>
                </a:lnTo>
                <a:lnTo>
                  <a:pt x="976" y="343"/>
                </a:lnTo>
                <a:lnTo>
                  <a:pt x="974" y="365"/>
                </a:lnTo>
                <a:lnTo>
                  <a:pt x="971" y="388"/>
                </a:lnTo>
                <a:lnTo>
                  <a:pt x="966" y="409"/>
                </a:lnTo>
                <a:lnTo>
                  <a:pt x="960" y="430"/>
                </a:lnTo>
                <a:lnTo>
                  <a:pt x="951" y="449"/>
                </a:lnTo>
                <a:lnTo>
                  <a:pt x="943" y="467"/>
                </a:lnTo>
                <a:lnTo>
                  <a:pt x="933" y="482"/>
                </a:lnTo>
                <a:lnTo>
                  <a:pt x="921" y="498"/>
                </a:lnTo>
                <a:lnTo>
                  <a:pt x="908" y="511"/>
                </a:lnTo>
                <a:lnTo>
                  <a:pt x="901" y="517"/>
                </a:lnTo>
                <a:lnTo>
                  <a:pt x="894" y="523"/>
                </a:lnTo>
                <a:lnTo>
                  <a:pt x="887" y="528"/>
                </a:lnTo>
                <a:lnTo>
                  <a:pt x="878" y="532"/>
                </a:lnTo>
                <a:lnTo>
                  <a:pt x="870" y="536"/>
                </a:lnTo>
                <a:lnTo>
                  <a:pt x="862" y="540"/>
                </a:lnTo>
                <a:lnTo>
                  <a:pt x="854" y="543"/>
                </a:lnTo>
                <a:lnTo>
                  <a:pt x="845" y="545"/>
                </a:lnTo>
                <a:lnTo>
                  <a:pt x="835" y="547"/>
                </a:lnTo>
                <a:lnTo>
                  <a:pt x="826" y="549"/>
                </a:lnTo>
                <a:lnTo>
                  <a:pt x="816" y="549"/>
                </a:lnTo>
                <a:lnTo>
                  <a:pt x="805" y="550"/>
                </a:lnTo>
                <a:lnTo>
                  <a:pt x="804" y="550"/>
                </a:lnTo>
                <a:close/>
                <a:moveTo>
                  <a:pt x="802" y="641"/>
                </a:moveTo>
                <a:lnTo>
                  <a:pt x="818" y="641"/>
                </a:lnTo>
                <a:lnTo>
                  <a:pt x="833" y="640"/>
                </a:lnTo>
                <a:lnTo>
                  <a:pt x="849" y="638"/>
                </a:lnTo>
                <a:lnTo>
                  <a:pt x="863" y="636"/>
                </a:lnTo>
                <a:lnTo>
                  <a:pt x="878" y="633"/>
                </a:lnTo>
                <a:lnTo>
                  <a:pt x="893" y="629"/>
                </a:lnTo>
                <a:lnTo>
                  <a:pt x="906" y="624"/>
                </a:lnTo>
                <a:lnTo>
                  <a:pt x="920" y="619"/>
                </a:lnTo>
                <a:lnTo>
                  <a:pt x="933" y="613"/>
                </a:lnTo>
                <a:lnTo>
                  <a:pt x="946" y="607"/>
                </a:lnTo>
                <a:lnTo>
                  <a:pt x="959" y="600"/>
                </a:lnTo>
                <a:lnTo>
                  <a:pt x="970" y="593"/>
                </a:lnTo>
                <a:lnTo>
                  <a:pt x="982" y="584"/>
                </a:lnTo>
                <a:lnTo>
                  <a:pt x="993" y="575"/>
                </a:lnTo>
                <a:lnTo>
                  <a:pt x="1004" y="566"/>
                </a:lnTo>
                <a:lnTo>
                  <a:pt x="1013" y="556"/>
                </a:lnTo>
                <a:lnTo>
                  <a:pt x="1023" y="545"/>
                </a:lnTo>
                <a:lnTo>
                  <a:pt x="1033" y="533"/>
                </a:lnTo>
                <a:lnTo>
                  <a:pt x="1041" y="522"/>
                </a:lnTo>
                <a:lnTo>
                  <a:pt x="1049" y="509"/>
                </a:lnTo>
                <a:lnTo>
                  <a:pt x="1056" y="496"/>
                </a:lnTo>
                <a:lnTo>
                  <a:pt x="1063" y="482"/>
                </a:lnTo>
                <a:lnTo>
                  <a:pt x="1070" y="468"/>
                </a:lnTo>
                <a:lnTo>
                  <a:pt x="1076" y="453"/>
                </a:lnTo>
                <a:lnTo>
                  <a:pt x="1081" y="437"/>
                </a:lnTo>
                <a:lnTo>
                  <a:pt x="1085" y="422"/>
                </a:lnTo>
                <a:lnTo>
                  <a:pt x="1089" y="405"/>
                </a:lnTo>
                <a:lnTo>
                  <a:pt x="1092" y="388"/>
                </a:lnTo>
                <a:lnTo>
                  <a:pt x="1094" y="370"/>
                </a:lnTo>
                <a:lnTo>
                  <a:pt x="1096" y="352"/>
                </a:lnTo>
                <a:lnTo>
                  <a:pt x="1097" y="333"/>
                </a:lnTo>
                <a:lnTo>
                  <a:pt x="1097" y="314"/>
                </a:lnTo>
                <a:lnTo>
                  <a:pt x="1097" y="297"/>
                </a:lnTo>
                <a:lnTo>
                  <a:pt x="1096" y="281"/>
                </a:lnTo>
                <a:lnTo>
                  <a:pt x="1095" y="265"/>
                </a:lnTo>
                <a:lnTo>
                  <a:pt x="1093" y="250"/>
                </a:lnTo>
                <a:lnTo>
                  <a:pt x="1090" y="235"/>
                </a:lnTo>
                <a:lnTo>
                  <a:pt x="1087" y="219"/>
                </a:lnTo>
                <a:lnTo>
                  <a:pt x="1083" y="205"/>
                </a:lnTo>
                <a:lnTo>
                  <a:pt x="1078" y="190"/>
                </a:lnTo>
                <a:lnTo>
                  <a:pt x="1073" y="176"/>
                </a:lnTo>
                <a:lnTo>
                  <a:pt x="1068" y="163"/>
                </a:lnTo>
                <a:lnTo>
                  <a:pt x="1061" y="149"/>
                </a:lnTo>
                <a:lnTo>
                  <a:pt x="1054" y="137"/>
                </a:lnTo>
                <a:lnTo>
                  <a:pt x="1047" y="124"/>
                </a:lnTo>
                <a:lnTo>
                  <a:pt x="1039" y="113"/>
                </a:lnTo>
                <a:lnTo>
                  <a:pt x="1031" y="102"/>
                </a:lnTo>
                <a:lnTo>
                  <a:pt x="1021" y="91"/>
                </a:lnTo>
                <a:lnTo>
                  <a:pt x="1012" y="80"/>
                </a:lnTo>
                <a:lnTo>
                  <a:pt x="1002" y="71"/>
                </a:lnTo>
                <a:lnTo>
                  <a:pt x="991" y="62"/>
                </a:lnTo>
                <a:lnTo>
                  <a:pt x="980" y="52"/>
                </a:lnTo>
                <a:lnTo>
                  <a:pt x="969" y="44"/>
                </a:lnTo>
                <a:lnTo>
                  <a:pt x="957" y="37"/>
                </a:lnTo>
                <a:lnTo>
                  <a:pt x="944" y="30"/>
                </a:lnTo>
                <a:lnTo>
                  <a:pt x="932" y="24"/>
                </a:lnTo>
                <a:lnTo>
                  <a:pt x="917" y="19"/>
                </a:lnTo>
                <a:lnTo>
                  <a:pt x="904" y="13"/>
                </a:lnTo>
                <a:lnTo>
                  <a:pt x="890" y="9"/>
                </a:lnTo>
                <a:lnTo>
                  <a:pt x="874" y="6"/>
                </a:lnTo>
                <a:lnTo>
                  <a:pt x="859" y="3"/>
                </a:lnTo>
                <a:lnTo>
                  <a:pt x="844" y="2"/>
                </a:lnTo>
                <a:lnTo>
                  <a:pt x="827" y="0"/>
                </a:lnTo>
                <a:lnTo>
                  <a:pt x="811" y="0"/>
                </a:lnTo>
                <a:lnTo>
                  <a:pt x="794" y="0"/>
                </a:lnTo>
                <a:lnTo>
                  <a:pt x="778" y="2"/>
                </a:lnTo>
                <a:lnTo>
                  <a:pt x="762" y="3"/>
                </a:lnTo>
                <a:lnTo>
                  <a:pt x="747" y="6"/>
                </a:lnTo>
                <a:lnTo>
                  <a:pt x="733" y="9"/>
                </a:lnTo>
                <a:lnTo>
                  <a:pt x="718" y="13"/>
                </a:lnTo>
                <a:lnTo>
                  <a:pt x="704" y="19"/>
                </a:lnTo>
                <a:lnTo>
                  <a:pt x="690" y="24"/>
                </a:lnTo>
                <a:lnTo>
                  <a:pt x="677" y="30"/>
                </a:lnTo>
                <a:lnTo>
                  <a:pt x="665" y="37"/>
                </a:lnTo>
                <a:lnTo>
                  <a:pt x="652" y="44"/>
                </a:lnTo>
                <a:lnTo>
                  <a:pt x="640" y="52"/>
                </a:lnTo>
                <a:lnTo>
                  <a:pt x="629" y="62"/>
                </a:lnTo>
                <a:lnTo>
                  <a:pt x="617" y="71"/>
                </a:lnTo>
                <a:lnTo>
                  <a:pt x="607" y="80"/>
                </a:lnTo>
                <a:lnTo>
                  <a:pt x="597" y="92"/>
                </a:lnTo>
                <a:lnTo>
                  <a:pt x="588" y="102"/>
                </a:lnTo>
                <a:lnTo>
                  <a:pt x="578" y="114"/>
                </a:lnTo>
                <a:lnTo>
                  <a:pt x="570" y="126"/>
                </a:lnTo>
                <a:lnTo>
                  <a:pt x="562" y="139"/>
                </a:lnTo>
                <a:lnTo>
                  <a:pt x="555" y="151"/>
                </a:lnTo>
                <a:lnTo>
                  <a:pt x="549" y="166"/>
                </a:lnTo>
                <a:lnTo>
                  <a:pt x="542" y="179"/>
                </a:lnTo>
                <a:lnTo>
                  <a:pt x="536" y="194"/>
                </a:lnTo>
                <a:lnTo>
                  <a:pt x="531" y="209"/>
                </a:lnTo>
                <a:lnTo>
                  <a:pt x="527" y="224"/>
                </a:lnTo>
                <a:lnTo>
                  <a:pt x="524" y="241"/>
                </a:lnTo>
                <a:lnTo>
                  <a:pt x="521" y="256"/>
                </a:lnTo>
                <a:lnTo>
                  <a:pt x="518" y="273"/>
                </a:lnTo>
                <a:lnTo>
                  <a:pt x="517" y="290"/>
                </a:lnTo>
                <a:lnTo>
                  <a:pt x="516" y="308"/>
                </a:lnTo>
                <a:lnTo>
                  <a:pt x="515" y="325"/>
                </a:lnTo>
                <a:lnTo>
                  <a:pt x="516" y="342"/>
                </a:lnTo>
                <a:lnTo>
                  <a:pt x="517" y="359"/>
                </a:lnTo>
                <a:lnTo>
                  <a:pt x="518" y="374"/>
                </a:lnTo>
                <a:lnTo>
                  <a:pt x="520" y="391"/>
                </a:lnTo>
                <a:lnTo>
                  <a:pt x="523" y="406"/>
                </a:lnTo>
                <a:lnTo>
                  <a:pt x="526" y="422"/>
                </a:lnTo>
                <a:lnTo>
                  <a:pt x="530" y="436"/>
                </a:lnTo>
                <a:lnTo>
                  <a:pt x="535" y="452"/>
                </a:lnTo>
                <a:lnTo>
                  <a:pt x="540" y="465"/>
                </a:lnTo>
                <a:lnTo>
                  <a:pt x="547" y="479"/>
                </a:lnTo>
                <a:lnTo>
                  <a:pt x="553" y="492"/>
                </a:lnTo>
                <a:lnTo>
                  <a:pt x="559" y="505"/>
                </a:lnTo>
                <a:lnTo>
                  <a:pt x="567" y="517"/>
                </a:lnTo>
                <a:lnTo>
                  <a:pt x="575" y="529"/>
                </a:lnTo>
                <a:lnTo>
                  <a:pt x="584" y="540"/>
                </a:lnTo>
                <a:lnTo>
                  <a:pt x="593" y="551"/>
                </a:lnTo>
                <a:lnTo>
                  <a:pt x="602" y="562"/>
                </a:lnTo>
                <a:lnTo>
                  <a:pt x="612" y="571"/>
                </a:lnTo>
                <a:lnTo>
                  <a:pt x="623" y="580"/>
                </a:lnTo>
                <a:lnTo>
                  <a:pt x="634" y="588"/>
                </a:lnTo>
                <a:lnTo>
                  <a:pt x="645" y="597"/>
                </a:lnTo>
                <a:lnTo>
                  <a:pt x="658" y="604"/>
                </a:lnTo>
                <a:lnTo>
                  <a:pt x="670" y="611"/>
                </a:lnTo>
                <a:lnTo>
                  <a:pt x="682" y="617"/>
                </a:lnTo>
                <a:lnTo>
                  <a:pt x="696" y="622"/>
                </a:lnTo>
                <a:lnTo>
                  <a:pt x="710" y="628"/>
                </a:lnTo>
                <a:lnTo>
                  <a:pt x="724" y="632"/>
                </a:lnTo>
                <a:lnTo>
                  <a:pt x="739" y="635"/>
                </a:lnTo>
                <a:lnTo>
                  <a:pt x="753" y="638"/>
                </a:lnTo>
                <a:lnTo>
                  <a:pt x="769" y="640"/>
                </a:lnTo>
                <a:lnTo>
                  <a:pt x="785" y="641"/>
                </a:lnTo>
                <a:lnTo>
                  <a:pt x="801" y="641"/>
                </a:lnTo>
                <a:lnTo>
                  <a:pt x="802" y="641"/>
                </a:lnTo>
                <a:close/>
                <a:moveTo>
                  <a:pt x="458" y="523"/>
                </a:moveTo>
                <a:lnTo>
                  <a:pt x="447" y="528"/>
                </a:lnTo>
                <a:lnTo>
                  <a:pt x="434" y="532"/>
                </a:lnTo>
                <a:lnTo>
                  <a:pt x="418" y="536"/>
                </a:lnTo>
                <a:lnTo>
                  <a:pt x="403" y="539"/>
                </a:lnTo>
                <a:lnTo>
                  <a:pt x="386" y="542"/>
                </a:lnTo>
                <a:lnTo>
                  <a:pt x="370" y="544"/>
                </a:lnTo>
                <a:lnTo>
                  <a:pt x="352" y="545"/>
                </a:lnTo>
                <a:lnTo>
                  <a:pt x="335" y="545"/>
                </a:lnTo>
                <a:lnTo>
                  <a:pt x="323" y="545"/>
                </a:lnTo>
                <a:lnTo>
                  <a:pt x="310" y="544"/>
                </a:lnTo>
                <a:lnTo>
                  <a:pt x="298" y="543"/>
                </a:lnTo>
                <a:lnTo>
                  <a:pt x="287" y="541"/>
                </a:lnTo>
                <a:lnTo>
                  <a:pt x="275" y="539"/>
                </a:lnTo>
                <a:lnTo>
                  <a:pt x="265" y="537"/>
                </a:lnTo>
                <a:lnTo>
                  <a:pt x="254" y="534"/>
                </a:lnTo>
                <a:lnTo>
                  <a:pt x="243" y="530"/>
                </a:lnTo>
                <a:lnTo>
                  <a:pt x="234" y="526"/>
                </a:lnTo>
                <a:lnTo>
                  <a:pt x="225" y="522"/>
                </a:lnTo>
                <a:lnTo>
                  <a:pt x="216" y="516"/>
                </a:lnTo>
                <a:lnTo>
                  <a:pt x="207" y="511"/>
                </a:lnTo>
                <a:lnTo>
                  <a:pt x="198" y="505"/>
                </a:lnTo>
                <a:lnTo>
                  <a:pt x="191" y="499"/>
                </a:lnTo>
                <a:lnTo>
                  <a:pt x="183" y="492"/>
                </a:lnTo>
                <a:lnTo>
                  <a:pt x="177" y="486"/>
                </a:lnTo>
                <a:lnTo>
                  <a:pt x="169" y="477"/>
                </a:lnTo>
                <a:lnTo>
                  <a:pt x="163" y="470"/>
                </a:lnTo>
                <a:lnTo>
                  <a:pt x="157" y="462"/>
                </a:lnTo>
                <a:lnTo>
                  <a:pt x="152" y="453"/>
                </a:lnTo>
                <a:lnTo>
                  <a:pt x="147" y="443"/>
                </a:lnTo>
                <a:lnTo>
                  <a:pt x="142" y="434"/>
                </a:lnTo>
                <a:lnTo>
                  <a:pt x="138" y="425"/>
                </a:lnTo>
                <a:lnTo>
                  <a:pt x="134" y="415"/>
                </a:lnTo>
                <a:lnTo>
                  <a:pt x="127" y="393"/>
                </a:lnTo>
                <a:lnTo>
                  <a:pt x="123" y="371"/>
                </a:lnTo>
                <a:lnTo>
                  <a:pt x="120" y="347"/>
                </a:lnTo>
                <a:lnTo>
                  <a:pt x="119" y="322"/>
                </a:lnTo>
                <a:lnTo>
                  <a:pt x="119" y="309"/>
                </a:lnTo>
                <a:lnTo>
                  <a:pt x="120" y="295"/>
                </a:lnTo>
                <a:lnTo>
                  <a:pt x="122" y="282"/>
                </a:lnTo>
                <a:lnTo>
                  <a:pt x="123" y="270"/>
                </a:lnTo>
                <a:lnTo>
                  <a:pt x="125" y="257"/>
                </a:lnTo>
                <a:lnTo>
                  <a:pt x="128" y="246"/>
                </a:lnTo>
                <a:lnTo>
                  <a:pt x="131" y="235"/>
                </a:lnTo>
                <a:lnTo>
                  <a:pt x="136" y="223"/>
                </a:lnTo>
                <a:lnTo>
                  <a:pt x="140" y="213"/>
                </a:lnTo>
                <a:lnTo>
                  <a:pt x="145" y="203"/>
                </a:lnTo>
                <a:lnTo>
                  <a:pt x="149" y="193"/>
                </a:lnTo>
                <a:lnTo>
                  <a:pt x="155" y="184"/>
                </a:lnTo>
                <a:lnTo>
                  <a:pt x="160" y="176"/>
                </a:lnTo>
                <a:lnTo>
                  <a:pt x="167" y="168"/>
                </a:lnTo>
                <a:lnTo>
                  <a:pt x="174" y="159"/>
                </a:lnTo>
                <a:lnTo>
                  <a:pt x="181" y="152"/>
                </a:lnTo>
                <a:lnTo>
                  <a:pt x="188" y="145"/>
                </a:lnTo>
                <a:lnTo>
                  <a:pt x="196" y="139"/>
                </a:lnTo>
                <a:lnTo>
                  <a:pt x="204" y="133"/>
                </a:lnTo>
                <a:lnTo>
                  <a:pt x="213" y="127"/>
                </a:lnTo>
                <a:lnTo>
                  <a:pt x="221" y="121"/>
                </a:lnTo>
                <a:lnTo>
                  <a:pt x="230" y="117"/>
                </a:lnTo>
                <a:lnTo>
                  <a:pt x="239" y="112"/>
                </a:lnTo>
                <a:lnTo>
                  <a:pt x="250" y="109"/>
                </a:lnTo>
                <a:lnTo>
                  <a:pt x="270" y="102"/>
                </a:lnTo>
                <a:lnTo>
                  <a:pt x="291" y="98"/>
                </a:lnTo>
                <a:lnTo>
                  <a:pt x="313" y="95"/>
                </a:lnTo>
                <a:lnTo>
                  <a:pt x="337" y="94"/>
                </a:lnTo>
                <a:lnTo>
                  <a:pt x="355" y="95"/>
                </a:lnTo>
                <a:lnTo>
                  <a:pt x="373" y="96"/>
                </a:lnTo>
                <a:lnTo>
                  <a:pt x="389" y="98"/>
                </a:lnTo>
                <a:lnTo>
                  <a:pt x="405" y="101"/>
                </a:lnTo>
                <a:lnTo>
                  <a:pt x="420" y="105"/>
                </a:lnTo>
                <a:lnTo>
                  <a:pt x="434" y="109"/>
                </a:lnTo>
                <a:lnTo>
                  <a:pt x="446" y="113"/>
                </a:lnTo>
                <a:lnTo>
                  <a:pt x="457" y="118"/>
                </a:lnTo>
                <a:lnTo>
                  <a:pt x="482" y="28"/>
                </a:lnTo>
                <a:lnTo>
                  <a:pt x="473" y="24"/>
                </a:lnTo>
                <a:lnTo>
                  <a:pt x="459" y="19"/>
                </a:lnTo>
                <a:lnTo>
                  <a:pt x="444" y="13"/>
                </a:lnTo>
                <a:lnTo>
                  <a:pt x="426" y="9"/>
                </a:lnTo>
                <a:lnTo>
                  <a:pt x="406" y="6"/>
                </a:lnTo>
                <a:lnTo>
                  <a:pt x="383" y="3"/>
                </a:lnTo>
                <a:lnTo>
                  <a:pt x="359" y="1"/>
                </a:lnTo>
                <a:lnTo>
                  <a:pt x="332" y="0"/>
                </a:lnTo>
                <a:lnTo>
                  <a:pt x="314" y="1"/>
                </a:lnTo>
                <a:lnTo>
                  <a:pt x="297" y="2"/>
                </a:lnTo>
                <a:lnTo>
                  <a:pt x="280" y="4"/>
                </a:lnTo>
                <a:lnTo>
                  <a:pt x="263" y="6"/>
                </a:lnTo>
                <a:lnTo>
                  <a:pt x="247" y="9"/>
                </a:lnTo>
                <a:lnTo>
                  <a:pt x="231" y="13"/>
                </a:lnTo>
                <a:lnTo>
                  <a:pt x="216" y="17"/>
                </a:lnTo>
                <a:lnTo>
                  <a:pt x="200" y="23"/>
                </a:lnTo>
                <a:lnTo>
                  <a:pt x="185" y="29"/>
                </a:lnTo>
                <a:lnTo>
                  <a:pt x="172" y="35"/>
                </a:lnTo>
                <a:lnTo>
                  <a:pt x="157" y="42"/>
                </a:lnTo>
                <a:lnTo>
                  <a:pt x="144" y="50"/>
                </a:lnTo>
                <a:lnTo>
                  <a:pt x="130" y="59"/>
                </a:lnTo>
                <a:lnTo>
                  <a:pt x="118" y="68"/>
                </a:lnTo>
                <a:lnTo>
                  <a:pt x="107" y="77"/>
                </a:lnTo>
                <a:lnTo>
                  <a:pt x="94" y="87"/>
                </a:lnTo>
                <a:lnTo>
                  <a:pt x="84" y="99"/>
                </a:lnTo>
                <a:lnTo>
                  <a:pt x="74" y="110"/>
                </a:lnTo>
                <a:lnTo>
                  <a:pt x="65" y="122"/>
                </a:lnTo>
                <a:lnTo>
                  <a:pt x="55" y="135"/>
                </a:lnTo>
                <a:lnTo>
                  <a:pt x="47" y="148"/>
                </a:lnTo>
                <a:lnTo>
                  <a:pt x="39" y="162"/>
                </a:lnTo>
                <a:lnTo>
                  <a:pt x="32" y="176"/>
                </a:lnTo>
                <a:lnTo>
                  <a:pt x="26" y="190"/>
                </a:lnTo>
                <a:lnTo>
                  <a:pt x="19" y="206"/>
                </a:lnTo>
                <a:lnTo>
                  <a:pt x="14" y="222"/>
                </a:lnTo>
                <a:lnTo>
                  <a:pt x="10" y="239"/>
                </a:lnTo>
                <a:lnTo>
                  <a:pt x="6" y="255"/>
                </a:lnTo>
                <a:lnTo>
                  <a:pt x="4" y="273"/>
                </a:lnTo>
                <a:lnTo>
                  <a:pt x="2" y="290"/>
                </a:lnTo>
                <a:lnTo>
                  <a:pt x="1" y="309"/>
                </a:lnTo>
                <a:lnTo>
                  <a:pt x="0" y="328"/>
                </a:lnTo>
                <a:lnTo>
                  <a:pt x="1" y="346"/>
                </a:lnTo>
                <a:lnTo>
                  <a:pt x="2" y="362"/>
                </a:lnTo>
                <a:lnTo>
                  <a:pt x="3" y="380"/>
                </a:lnTo>
                <a:lnTo>
                  <a:pt x="6" y="395"/>
                </a:lnTo>
                <a:lnTo>
                  <a:pt x="9" y="412"/>
                </a:lnTo>
                <a:lnTo>
                  <a:pt x="12" y="427"/>
                </a:lnTo>
                <a:lnTo>
                  <a:pt x="16" y="441"/>
                </a:lnTo>
                <a:lnTo>
                  <a:pt x="22" y="457"/>
                </a:lnTo>
                <a:lnTo>
                  <a:pt x="28" y="470"/>
                </a:lnTo>
                <a:lnTo>
                  <a:pt x="34" y="484"/>
                </a:lnTo>
                <a:lnTo>
                  <a:pt x="41" y="497"/>
                </a:lnTo>
                <a:lnTo>
                  <a:pt x="48" y="509"/>
                </a:lnTo>
                <a:lnTo>
                  <a:pt x="56" y="522"/>
                </a:lnTo>
                <a:lnTo>
                  <a:pt x="66" y="534"/>
                </a:lnTo>
                <a:lnTo>
                  <a:pt x="75" y="544"/>
                </a:lnTo>
                <a:lnTo>
                  <a:pt x="84" y="555"/>
                </a:lnTo>
                <a:lnTo>
                  <a:pt x="95" y="565"/>
                </a:lnTo>
                <a:lnTo>
                  <a:pt x="106" y="574"/>
                </a:lnTo>
                <a:lnTo>
                  <a:pt x="118" y="583"/>
                </a:lnTo>
                <a:lnTo>
                  <a:pt x="130" y="592"/>
                </a:lnTo>
                <a:lnTo>
                  <a:pt x="143" y="599"/>
                </a:lnTo>
                <a:lnTo>
                  <a:pt x="156" y="606"/>
                </a:lnTo>
                <a:lnTo>
                  <a:pt x="169" y="612"/>
                </a:lnTo>
                <a:lnTo>
                  <a:pt x="184" y="618"/>
                </a:lnTo>
                <a:lnTo>
                  <a:pt x="199" y="623"/>
                </a:lnTo>
                <a:lnTo>
                  <a:pt x="215" y="628"/>
                </a:lnTo>
                <a:lnTo>
                  <a:pt x="230" y="632"/>
                </a:lnTo>
                <a:lnTo>
                  <a:pt x="247" y="635"/>
                </a:lnTo>
                <a:lnTo>
                  <a:pt x="263" y="637"/>
                </a:lnTo>
                <a:lnTo>
                  <a:pt x="280" y="639"/>
                </a:lnTo>
                <a:lnTo>
                  <a:pt x="298" y="640"/>
                </a:lnTo>
                <a:lnTo>
                  <a:pt x="316" y="641"/>
                </a:lnTo>
                <a:lnTo>
                  <a:pt x="344" y="640"/>
                </a:lnTo>
                <a:lnTo>
                  <a:pt x="370" y="638"/>
                </a:lnTo>
                <a:lnTo>
                  <a:pt x="393" y="635"/>
                </a:lnTo>
                <a:lnTo>
                  <a:pt x="415" y="632"/>
                </a:lnTo>
                <a:lnTo>
                  <a:pt x="435" y="628"/>
                </a:lnTo>
                <a:lnTo>
                  <a:pt x="451" y="622"/>
                </a:lnTo>
                <a:lnTo>
                  <a:pt x="465" y="617"/>
                </a:lnTo>
                <a:lnTo>
                  <a:pt x="478" y="612"/>
                </a:lnTo>
                <a:lnTo>
                  <a:pt x="458" y="523"/>
                </a:lnTo>
                <a:close/>
              </a:path>
            </a:pathLst>
          </a:custGeom>
          <a:solidFill>
            <a:schemeClr val="bg1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3" name="CustomShape 16"/>
          <p:cNvSpPr/>
          <p:nvPr/>
        </p:nvSpPr>
        <p:spPr>
          <a:xfrm>
            <a:off x="380880" y="321480"/>
            <a:ext cx="438120" cy="108360"/>
          </a:xfrm>
          <a:custGeom>
            <a:avLst/>
            <a:gdLst/>
            <a:ahLst/>
            <a:rect l="l" t="t" r="r" b="b"/>
            <a:pathLst>
              <a:path w="2491" h="621">
                <a:moveTo>
                  <a:pt x="598" y="179"/>
                </a:moveTo>
                <a:lnTo>
                  <a:pt x="598" y="0"/>
                </a:lnTo>
                <a:lnTo>
                  <a:pt x="524" y="0"/>
                </a:lnTo>
                <a:lnTo>
                  <a:pt x="449" y="0"/>
                </a:lnTo>
                <a:lnTo>
                  <a:pt x="374" y="0"/>
                </a:lnTo>
                <a:lnTo>
                  <a:pt x="299" y="0"/>
                </a:lnTo>
                <a:lnTo>
                  <a:pt x="224" y="0"/>
                </a:lnTo>
                <a:lnTo>
                  <a:pt x="150" y="0"/>
                </a:lnTo>
                <a:lnTo>
                  <a:pt x="75" y="0"/>
                </a:lnTo>
                <a:lnTo>
                  <a:pt x="0" y="0"/>
                </a:lnTo>
                <a:lnTo>
                  <a:pt x="0" y="179"/>
                </a:lnTo>
                <a:lnTo>
                  <a:pt x="176" y="179"/>
                </a:lnTo>
                <a:lnTo>
                  <a:pt x="176" y="621"/>
                </a:lnTo>
                <a:lnTo>
                  <a:pt x="423" y="621"/>
                </a:lnTo>
                <a:lnTo>
                  <a:pt x="423" y="179"/>
                </a:lnTo>
                <a:lnTo>
                  <a:pt x="598" y="179"/>
                </a:lnTo>
                <a:close/>
                <a:moveTo>
                  <a:pt x="907" y="250"/>
                </a:moveTo>
                <a:lnTo>
                  <a:pt x="781" y="621"/>
                </a:lnTo>
                <a:lnTo>
                  <a:pt x="539" y="621"/>
                </a:lnTo>
                <a:lnTo>
                  <a:pt x="776" y="0"/>
                </a:lnTo>
                <a:lnTo>
                  <a:pt x="809" y="0"/>
                </a:lnTo>
                <a:lnTo>
                  <a:pt x="842" y="0"/>
                </a:lnTo>
                <a:lnTo>
                  <a:pt x="874" y="0"/>
                </a:lnTo>
                <a:lnTo>
                  <a:pt x="907" y="0"/>
                </a:lnTo>
                <a:lnTo>
                  <a:pt x="939" y="0"/>
                </a:lnTo>
                <a:lnTo>
                  <a:pt x="972" y="0"/>
                </a:lnTo>
                <a:lnTo>
                  <a:pt x="1005" y="0"/>
                </a:lnTo>
                <a:lnTo>
                  <a:pt x="1038" y="0"/>
                </a:lnTo>
                <a:lnTo>
                  <a:pt x="1275" y="621"/>
                </a:lnTo>
                <a:lnTo>
                  <a:pt x="1033" y="621"/>
                </a:lnTo>
                <a:lnTo>
                  <a:pt x="907" y="250"/>
                </a:lnTo>
                <a:close/>
                <a:moveTo>
                  <a:pt x="1814" y="179"/>
                </a:moveTo>
                <a:lnTo>
                  <a:pt x="1814" y="0"/>
                </a:lnTo>
                <a:lnTo>
                  <a:pt x="1740" y="0"/>
                </a:lnTo>
                <a:lnTo>
                  <a:pt x="1665" y="0"/>
                </a:lnTo>
                <a:lnTo>
                  <a:pt x="1590" y="0"/>
                </a:lnTo>
                <a:lnTo>
                  <a:pt x="1515" y="0"/>
                </a:lnTo>
                <a:lnTo>
                  <a:pt x="1440" y="0"/>
                </a:lnTo>
                <a:lnTo>
                  <a:pt x="1366" y="0"/>
                </a:lnTo>
                <a:lnTo>
                  <a:pt x="1291" y="0"/>
                </a:lnTo>
                <a:lnTo>
                  <a:pt x="1216" y="0"/>
                </a:lnTo>
                <a:lnTo>
                  <a:pt x="1216" y="179"/>
                </a:lnTo>
                <a:lnTo>
                  <a:pt x="1391" y="179"/>
                </a:lnTo>
                <a:lnTo>
                  <a:pt x="1391" y="621"/>
                </a:lnTo>
                <a:lnTo>
                  <a:pt x="1639" y="621"/>
                </a:lnTo>
                <a:lnTo>
                  <a:pt x="1639" y="179"/>
                </a:lnTo>
                <a:lnTo>
                  <a:pt x="1814" y="179"/>
                </a:lnTo>
                <a:close/>
                <a:moveTo>
                  <a:pt x="2123" y="250"/>
                </a:moveTo>
                <a:lnTo>
                  <a:pt x="1996" y="621"/>
                </a:lnTo>
                <a:lnTo>
                  <a:pt x="1754" y="621"/>
                </a:lnTo>
                <a:lnTo>
                  <a:pt x="1991" y="0"/>
                </a:lnTo>
                <a:lnTo>
                  <a:pt x="2024" y="0"/>
                </a:lnTo>
                <a:lnTo>
                  <a:pt x="2057" y="0"/>
                </a:lnTo>
                <a:lnTo>
                  <a:pt x="2090" y="0"/>
                </a:lnTo>
                <a:lnTo>
                  <a:pt x="2123" y="0"/>
                </a:lnTo>
                <a:lnTo>
                  <a:pt x="2155" y="0"/>
                </a:lnTo>
                <a:lnTo>
                  <a:pt x="2188" y="0"/>
                </a:lnTo>
                <a:lnTo>
                  <a:pt x="2220" y="0"/>
                </a:lnTo>
                <a:lnTo>
                  <a:pt x="2253" y="0"/>
                </a:lnTo>
                <a:lnTo>
                  <a:pt x="2491" y="621"/>
                </a:lnTo>
                <a:lnTo>
                  <a:pt x="2248" y="621"/>
                </a:lnTo>
                <a:lnTo>
                  <a:pt x="2123" y="250"/>
                </a:lnTo>
                <a:close/>
              </a:path>
            </a:pathLst>
          </a:custGeom>
          <a:solidFill>
            <a:schemeClr val="bg1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4" name="CustomShape 17"/>
          <p:cNvSpPr/>
          <p:nvPr/>
        </p:nvSpPr>
        <p:spPr>
          <a:xfrm>
            <a:off x="1876320" y="510480"/>
            <a:ext cx="1170720" cy="122760"/>
          </a:xfrm>
          <a:custGeom>
            <a:avLst/>
            <a:gdLst/>
            <a:ahLst/>
            <a:rect l="l" t="t" r="r" b="b"/>
            <a:pathLst>
              <a:path w="7953" h="842">
                <a:moveTo>
                  <a:pt x="324" y="277"/>
                </a:moveTo>
                <a:lnTo>
                  <a:pt x="324" y="344"/>
                </a:lnTo>
                <a:lnTo>
                  <a:pt x="81" y="344"/>
                </a:lnTo>
                <a:lnTo>
                  <a:pt x="81" y="569"/>
                </a:lnTo>
                <a:lnTo>
                  <a:pt x="352" y="569"/>
                </a:lnTo>
                <a:lnTo>
                  <a:pt x="352" y="637"/>
                </a:lnTo>
                <a:lnTo>
                  <a:pt x="0" y="637"/>
                </a:lnTo>
                <a:lnTo>
                  <a:pt x="0" y="11"/>
                </a:lnTo>
                <a:lnTo>
                  <a:pt x="338" y="11"/>
                </a:lnTo>
                <a:lnTo>
                  <a:pt x="338" y="79"/>
                </a:lnTo>
                <a:lnTo>
                  <a:pt x="81" y="79"/>
                </a:lnTo>
                <a:lnTo>
                  <a:pt x="81" y="277"/>
                </a:lnTo>
                <a:lnTo>
                  <a:pt x="324" y="277"/>
                </a:lnTo>
                <a:close/>
                <a:moveTo>
                  <a:pt x="401" y="188"/>
                </a:moveTo>
                <a:lnTo>
                  <a:pt x="492" y="188"/>
                </a:lnTo>
                <a:lnTo>
                  <a:pt x="556" y="284"/>
                </a:lnTo>
                <a:lnTo>
                  <a:pt x="566" y="300"/>
                </a:lnTo>
                <a:lnTo>
                  <a:pt x="578" y="317"/>
                </a:lnTo>
                <a:lnTo>
                  <a:pt x="589" y="337"/>
                </a:lnTo>
                <a:lnTo>
                  <a:pt x="601" y="357"/>
                </a:lnTo>
                <a:lnTo>
                  <a:pt x="604" y="357"/>
                </a:lnTo>
                <a:lnTo>
                  <a:pt x="614" y="340"/>
                </a:lnTo>
                <a:lnTo>
                  <a:pt x="625" y="321"/>
                </a:lnTo>
                <a:lnTo>
                  <a:pt x="636" y="303"/>
                </a:lnTo>
                <a:lnTo>
                  <a:pt x="649" y="283"/>
                </a:lnTo>
                <a:lnTo>
                  <a:pt x="712" y="188"/>
                </a:lnTo>
                <a:lnTo>
                  <a:pt x="800" y="188"/>
                </a:lnTo>
                <a:lnTo>
                  <a:pt x="646" y="405"/>
                </a:lnTo>
                <a:lnTo>
                  <a:pt x="805" y="637"/>
                </a:lnTo>
                <a:lnTo>
                  <a:pt x="712" y="637"/>
                </a:lnTo>
                <a:lnTo>
                  <a:pt x="646" y="535"/>
                </a:lnTo>
                <a:lnTo>
                  <a:pt x="635" y="520"/>
                </a:lnTo>
                <a:lnTo>
                  <a:pt x="624" y="501"/>
                </a:lnTo>
                <a:lnTo>
                  <a:pt x="612" y="481"/>
                </a:lnTo>
                <a:lnTo>
                  <a:pt x="598" y="457"/>
                </a:lnTo>
                <a:lnTo>
                  <a:pt x="596" y="457"/>
                </a:lnTo>
                <a:lnTo>
                  <a:pt x="588" y="472"/>
                </a:lnTo>
                <a:lnTo>
                  <a:pt x="578" y="490"/>
                </a:lnTo>
                <a:lnTo>
                  <a:pt x="564" y="511"/>
                </a:lnTo>
                <a:lnTo>
                  <a:pt x="549" y="535"/>
                </a:lnTo>
                <a:lnTo>
                  <a:pt x="484" y="637"/>
                </a:lnTo>
                <a:lnTo>
                  <a:pt x="394" y="637"/>
                </a:lnTo>
                <a:lnTo>
                  <a:pt x="553" y="408"/>
                </a:lnTo>
                <a:lnTo>
                  <a:pt x="401" y="188"/>
                </a:lnTo>
                <a:close/>
                <a:moveTo>
                  <a:pt x="883" y="820"/>
                </a:moveTo>
                <a:lnTo>
                  <a:pt x="883" y="334"/>
                </a:lnTo>
                <a:lnTo>
                  <a:pt x="883" y="298"/>
                </a:lnTo>
                <a:lnTo>
                  <a:pt x="882" y="261"/>
                </a:lnTo>
                <a:lnTo>
                  <a:pt x="881" y="224"/>
                </a:lnTo>
                <a:lnTo>
                  <a:pt x="880" y="188"/>
                </a:lnTo>
                <a:lnTo>
                  <a:pt x="953" y="188"/>
                </a:lnTo>
                <a:lnTo>
                  <a:pt x="957" y="265"/>
                </a:lnTo>
                <a:lnTo>
                  <a:pt x="958" y="265"/>
                </a:lnTo>
                <a:lnTo>
                  <a:pt x="965" y="255"/>
                </a:lnTo>
                <a:lnTo>
                  <a:pt x="972" y="244"/>
                </a:lnTo>
                <a:lnTo>
                  <a:pt x="979" y="235"/>
                </a:lnTo>
                <a:lnTo>
                  <a:pt x="988" y="227"/>
                </a:lnTo>
                <a:lnTo>
                  <a:pt x="996" y="219"/>
                </a:lnTo>
                <a:lnTo>
                  <a:pt x="1005" y="211"/>
                </a:lnTo>
                <a:lnTo>
                  <a:pt x="1014" y="205"/>
                </a:lnTo>
                <a:lnTo>
                  <a:pt x="1024" y="199"/>
                </a:lnTo>
                <a:lnTo>
                  <a:pt x="1034" y="194"/>
                </a:lnTo>
                <a:lnTo>
                  <a:pt x="1045" y="190"/>
                </a:lnTo>
                <a:lnTo>
                  <a:pt x="1055" y="186"/>
                </a:lnTo>
                <a:lnTo>
                  <a:pt x="1068" y="183"/>
                </a:lnTo>
                <a:lnTo>
                  <a:pt x="1079" y="181"/>
                </a:lnTo>
                <a:lnTo>
                  <a:pt x="1091" y="178"/>
                </a:lnTo>
                <a:lnTo>
                  <a:pt x="1105" y="177"/>
                </a:lnTo>
                <a:lnTo>
                  <a:pt x="1118" y="177"/>
                </a:lnTo>
                <a:lnTo>
                  <a:pt x="1138" y="178"/>
                </a:lnTo>
                <a:lnTo>
                  <a:pt x="1157" y="182"/>
                </a:lnTo>
                <a:lnTo>
                  <a:pt x="1166" y="184"/>
                </a:lnTo>
                <a:lnTo>
                  <a:pt x="1176" y="187"/>
                </a:lnTo>
                <a:lnTo>
                  <a:pt x="1185" y="190"/>
                </a:lnTo>
                <a:lnTo>
                  <a:pt x="1193" y="193"/>
                </a:lnTo>
                <a:lnTo>
                  <a:pt x="1201" y="198"/>
                </a:lnTo>
                <a:lnTo>
                  <a:pt x="1210" y="202"/>
                </a:lnTo>
                <a:lnTo>
                  <a:pt x="1218" y="207"/>
                </a:lnTo>
                <a:lnTo>
                  <a:pt x="1225" y="213"/>
                </a:lnTo>
                <a:lnTo>
                  <a:pt x="1240" y="226"/>
                </a:lnTo>
                <a:lnTo>
                  <a:pt x="1254" y="241"/>
                </a:lnTo>
                <a:lnTo>
                  <a:pt x="1266" y="258"/>
                </a:lnTo>
                <a:lnTo>
                  <a:pt x="1277" y="275"/>
                </a:lnTo>
                <a:lnTo>
                  <a:pt x="1287" y="294"/>
                </a:lnTo>
                <a:lnTo>
                  <a:pt x="1294" y="314"/>
                </a:lnTo>
                <a:lnTo>
                  <a:pt x="1300" y="335"/>
                </a:lnTo>
                <a:lnTo>
                  <a:pt x="1304" y="357"/>
                </a:lnTo>
                <a:lnTo>
                  <a:pt x="1307" y="381"/>
                </a:lnTo>
                <a:lnTo>
                  <a:pt x="1308" y="406"/>
                </a:lnTo>
                <a:lnTo>
                  <a:pt x="1307" y="434"/>
                </a:lnTo>
                <a:lnTo>
                  <a:pt x="1304" y="460"/>
                </a:lnTo>
                <a:lnTo>
                  <a:pt x="1302" y="473"/>
                </a:lnTo>
                <a:lnTo>
                  <a:pt x="1299" y="485"/>
                </a:lnTo>
                <a:lnTo>
                  <a:pt x="1296" y="497"/>
                </a:lnTo>
                <a:lnTo>
                  <a:pt x="1292" y="509"/>
                </a:lnTo>
                <a:lnTo>
                  <a:pt x="1288" y="520"/>
                </a:lnTo>
                <a:lnTo>
                  <a:pt x="1283" y="530"/>
                </a:lnTo>
                <a:lnTo>
                  <a:pt x="1278" y="541"/>
                </a:lnTo>
                <a:lnTo>
                  <a:pt x="1272" y="551"/>
                </a:lnTo>
                <a:lnTo>
                  <a:pt x="1266" y="560"/>
                </a:lnTo>
                <a:lnTo>
                  <a:pt x="1260" y="569"/>
                </a:lnTo>
                <a:lnTo>
                  <a:pt x="1253" y="579"/>
                </a:lnTo>
                <a:lnTo>
                  <a:pt x="1245" y="587"/>
                </a:lnTo>
                <a:lnTo>
                  <a:pt x="1231" y="601"/>
                </a:lnTo>
                <a:lnTo>
                  <a:pt x="1215" y="614"/>
                </a:lnTo>
                <a:lnTo>
                  <a:pt x="1207" y="619"/>
                </a:lnTo>
                <a:lnTo>
                  <a:pt x="1198" y="624"/>
                </a:lnTo>
                <a:lnTo>
                  <a:pt x="1190" y="628"/>
                </a:lnTo>
                <a:lnTo>
                  <a:pt x="1181" y="632"/>
                </a:lnTo>
                <a:lnTo>
                  <a:pt x="1163" y="638"/>
                </a:lnTo>
                <a:lnTo>
                  <a:pt x="1144" y="643"/>
                </a:lnTo>
                <a:lnTo>
                  <a:pt x="1123" y="647"/>
                </a:lnTo>
                <a:lnTo>
                  <a:pt x="1103" y="648"/>
                </a:lnTo>
                <a:lnTo>
                  <a:pt x="1091" y="647"/>
                </a:lnTo>
                <a:lnTo>
                  <a:pt x="1079" y="646"/>
                </a:lnTo>
                <a:lnTo>
                  <a:pt x="1069" y="644"/>
                </a:lnTo>
                <a:lnTo>
                  <a:pt x="1058" y="642"/>
                </a:lnTo>
                <a:lnTo>
                  <a:pt x="1048" y="640"/>
                </a:lnTo>
                <a:lnTo>
                  <a:pt x="1038" y="637"/>
                </a:lnTo>
                <a:lnTo>
                  <a:pt x="1029" y="633"/>
                </a:lnTo>
                <a:lnTo>
                  <a:pt x="1019" y="629"/>
                </a:lnTo>
                <a:lnTo>
                  <a:pt x="1011" y="625"/>
                </a:lnTo>
                <a:lnTo>
                  <a:pt x="1003" y="620"/>
                </a:lnTo>
                <a:lnTo>
                  <a:pt x="996" y="614"/>
                </a:lnTo>
                <a:lnTo>
                  <a:pt x="989" y="607"/>
                </a:lnTo>
                <a:lnTo>
                  <a:pt x="981" y="600"/>
                </a:lnTo>
                <a:lnTo>
                  <a:pt x="975" y="593"/>
                </a:lnTo>
                <a:lnTo>
                  <a:pt x="969" y="585"/>
                </a:lnTo>
                <a:lnTo>
                  <a:pt x="964" y="577"/>
                </a:lnTo>
                <a:lnTo>
                  <a:pt x="964" y="820"/>
                </a:lnTo>
                <a:lnTo>
                  <a:pt x="883" y="820"/>
                </a:lnTo>
                <a:close/>
                <a:moveTo>
                  <a:pt x="964" y="377"/>
                </a:moveTo>
                <a:lnTo>
                  <a:pt x="964" y="454"/>
                </a:lnTo>
                <a:lnTo>
                  <a:pt x="964" y="468"/>
                </a:lnTo>
                <a:lnTo>
                  <a:pt x="966" y="480"/>
                </a:lnTo>
                <a:lnTo>
                  <a:pt x="969" y="492"/>
                </a:lnTo>
                <a:lnTo>
                  <a:pt x="972" y="504"/>
                </a:lnTo>
                <a:lnTo>
                  <a:pt x="977" y="515"/>
                </a:lnTo>
                <a:lnTo>
                  <a:pt x="983" y="525"/>
                </a:lnTo>
                <a:lnTo>
                  <a:pt x="991" y="535"/>
                </a:lnTo>
                <a:lnTo>
                  <a:pt x="1000" y="546"/>
                </a:lnTo>
                <a:lnTo>
                  <a:pt x="1009" y="554"/>
                </a:lnTo>
                <a:lnTo>
                  <a:pt x="1018" y="562"/>
                </a:lnTo>
                <a:lnTo>
                  <a:pt x="1029" y="568"/>
                </a:lnTo>
                <a:lnTo>
                  <a:pt x="1040" y="573"/>
                </a:lnTo>
                <a:lnTo>
                  <a:pt x="1051" y="578"/>
                </a:lnTo>
                <a:lnTo>
                  <a:pt x="1064" y="581"/>
                </a:lnTo>
                <a:lnTo>
                  <a:pt x="1077" y="583"/>
                </a:lnTo>
                <a:lnTo>
                  <a:pt x="1090" y="583"/>
                </a:lnTo>
                <a:lnTo>
                  <a:pt x="1106" y="583"/>
                </a:lnTo>
                <a:lnTo>
                  <a:pt x="1120" y="580"/>
                </a:lnTo>
                <a:lnTo>
                  <a:pt x="1133" y="577"/>
                </a:lnTo>
                <a:lnTo>
                  <a:pt x="1147" y="571"/>
                </a:lnTo>
                <a:lnTo>
                  <a:pt x="1159" y="564"/>
                </a:lnTo>
                <a:lnTo>
                  <a:pt x="1170" y="556"/>
                </a:lnTo>
                <a:lnTo>
                  <a:pt x="1181" y="547"/>
                </a:lnTo>
                <a:lnTo>
                  <a:pt x="1190" y="535"/>
                </a:lnTo>
                <a:lnTo>
                  <a:pt x="1198" y="523"/>
                </a:lnTo>
                <a:lnTo>
                  <a:pt x="1205" y="510"/>
                </a:lnTo>
                <a:lnTo>
                  <a:pt x="1212" y="495"/>
                </a:lnTo>
                <a:lnTo>
                  <a:pt x="1217" y="480"/>
                </a:lnTo>
                <a:lnTo>
                  <a:pt x="1221" y="463"/>
                </a:lnTo>
                <a:lnTo>
                  <a:pt x="1224" y="447"/>
                </a:lnTo>
                <a:lnTo>
                  <a:pt x="1226" y="428"/>
                </a:lnTo>
                <a:lnTo>
                  <a:pt x="1226" y="410"/>
                </a:lnTo>
                <a:lnTo>
                  <a:pt x="1226" y="392"/>
                </a:lnTo>
                <a:lnTo>
                  <a:pt x="1224" y="376"/>
                </a:lnTo>
                <a:lnTo>
                  <a:pt x="1221" y="360"/>
                </a:lnTo>
                <a:lnTo>
                  <a:pt x="1218" y="345"/>
                </a:lnTo>
                <a:lnTo>
                  <a:pt x="1213" y="331"/>
                </a:lnTo>
                <a:lnTo>
                  <a:pt x="1206" y="317"/>
                </a:lnTo>
                <a:lnTo>
                  <a:pt x="1200" y="305"/>
                </a:lnTo>
                <a:lnTo>
                  <a:pt x="1192" y="293"/>
                </a:lnTo>
                <a:lnTo>
                  <a:pt x="1182" y="280"/>
                </a:lnTo>
                <a:lnTo>
                  <a:pt x="1172" y="271"/>
                </a:lnTo>
                <a:lnTo>
                  <a:pt x="1160" y="262"/>
                </a:lnTo>
                <a:lnTo>
                  <a:pt x="1149" y="255"/>
                </a:lnTo>
                <a:lnTo>
                  <a:pt x="1136" y="249"/>
                </a:lnTo>
                <a:lnTo>
                  <a:pt x="1122" y="245"/>
                </a:lnTo>
                <a:lnTo>
                  <a:pt x="1108" y="243"/>
                </a:lnTo>
                <a:lnTo>
                  <a:pt x="1092" y="242"/>
                </a:lnTo>
                <a:lnTo>
                  <a:pt x="1082" y="243"/>
                </a:lnTo>
                <a:lnTo>
                  <a:pt x="1072" y="244"/>
                </a:lnTo>
                <a:lnTo>
                  <a:pt x="1062" y="246"/>
                </a:lnTo>
                <a:lnTo>
                  <a:pt x="1052" y="249"/>
                </a:lnTo>
                <a:lnTo>
                  <a:pt x="1042" y="254"/>
                </a:lnTo>
                <a:lnTo>
                  <a:pt x="1033" y="258"/>
                </a:lnTo>
                <a:lnTo>
                  <a:pt x="1024" y="264"/>
                </a:lnTo>
                <a:lnTo>
                  <a:pt x="1015" y="270"/>
                </a:lnTo>
                <a:lnTo>
                  <a:pt x="1007" y="277"/>
                </a:lnTo>
                <a:lnTo>
                  <a:pt x="999" y="285"/>
                </a:lnTo>
                <a:lnTo>
                  <a:pt x="993" y="294"/>
                </a:lnTo>
                <a:lnTo>
                  <a:pt x="987" y="303"/>
                </a:lnTo>
                <a:lnTo>
                  <a:pt x="981" y="312"/>
                </a:lnTo>
                <a:lnTo>
                  <a:pt x="976" y="321"/>
                </a:lnTo>
                <a:lnTo>
                  <a:pt x="972" y="333"/>
                </a:lnTo>
                <a:lnTo>
                  <a:pt x="969" y="344"/>
                </a:lnTo>
                <a:lnTo>
                  <a:pt x="967" y="353"/>
                </a:lnTo>
                <a:lnTo>
                  <a:pt x="965" y="363"/>
                </a:lnTo>
                <a:lnTo>
                  <a:pt x="964" y="370"/>
                </a:lnTo>
                <a:lnTo>
                  <a:pt x="964" y="377"/>
                </a:lnTo>
                <a:close/>
                <a:moveTo>
                  <a:pt x="1771" y="427"/>
                </a:moveTo>
                <a:lnTo>
                  <a:pt x="1457" y="426"/>
                </a:lnTo>
                <a:lnTo>
                  <a:pt x="1458" y="445"/>
                </a:lnTo>
                <a:lnTo>
                  <a:pt x="1460" y="463"/>
                </a:lnTo>
                <a:lnTo>
                  <a:pt x="1464" y="480"/>
                </a:lnTo>
                <a:lnTo>
                  <a:pt x="1469" y="495"/>
                </a:lnTo>
                <a:lnTo>
                  <a:pt x="1477" y="510"/>
                </a:lnTo>
                <a:lnTo>
                  <a:pt x="1484" y="523"/>
                </a:lnTo>
                <a:lnTo>
                  <a:pt x="1493" y="535"/>
                </a:lnTo>
                <a:lnTo>
                  <a:pt x="1504" y="546"/>
                </a:lnTo>
                <a:lnTo>
                  <a:pt x="1515" y="554"/>
                </a:lnTo>
                <a:lnTo>
                  <a:pt x="1526" y="562"/>
                </a:lnTo>
                <a:lnTo>
                  <a:pt x="1537" y="568"/>
                </a:lnTo>
                <a:lnTo>
                  <a:pt x="1551" y="573"/>
                </a:lnTo>
                <a:lnTo>
                  <a:pt x="1564" y="577"/>
                </a:lnTo>
                <a:lnTo>
                  <a:pt x="1578" y="580"/>
                </a:lnTo>
                <a:lnTo>
                  <a:pt x="1594" y="582"/>
                </a:lnTo>
                <a:lnTo>
                  <a:pt x="1610" y="582"/>
                </a:lnTo>
                <a:lnTo>
                  <a:pt x="1628" y="582"/>
                </a:lnTo>
                <a:lnTo>
                  <a:pt x="1644" y="581"/>
                </a:lnTo>
                <a:lnTo>
                  <a:pt x="1660" y="579"/>
                </a:lnTo>
                <a:lnTo>
                  <a:pt x="1676" y="577"/>
                </a:lnTo>
                <a:lnTo>
                  <a:pt x="1690" y="573"/>
                </a:lnTo>
                <a:lnTo>
                  <a:pt x="1706" y="569"/>
                </a:lnTo>
                <a:lnTo>
                  <a:pt x="1720" y="564"/>
                </a:lnTo>
                <a:lnTo>
                  <a:pt x="1735" y="559"/>
                </a:lnTo>
                <a:lnTo>
                  <a:pt x="1748" y="618"/>
                </a:lnTo>
                <a:lnTo>
                  <a:pt x="1733" y="624"/>
                </a:lnTo>
                <a:lnTo>
                  <a:pt x="1715" y="630"/>
                </a:lnTo>
                <a:lnTo>
                  <a:pt x="1698" y="635"/>
                </a:lnTo>
                <a:lnTo>
                  <a:pt x="1680" y="639"/>
                </a:lnTo>
                <a:lnTo>
                  <a:pt x="1661" y="642"/>
                </a:lnTo>
                <a:lnTo>
                  <a:pt x="1641" y="644"/>
                </a:lnTo>
                <a:lnTo>
                  <a:pt x="1621" y="646"/>
                </a:lnTo>
                <a:lnTo>
                  <a:pt x="1599" y="647"/>
                </a:lnTo>
                <a:lnTo>
                  <a:pt x="1574" y="646"/>
                </a:lnTo>
                <a:lnTo>
                  <a:pt x="1551" y="642"/>
                </a:lnTo>
                <a:lnTo>
                  <a:pt x="1539" y="640"/>
                </a:lnTo>
                <a:lnTo>
                  <a:pt x="1528" y="637"/>
                </a:lnTo>
                <a:lnTo>
                  <a:pt x="1518" y="634"/>
                </a:lnTo>
                <a:lnTo>
                  <a:pt x="1507" y="631"/>
                </a:lnTo>
                <a:lnTo>
                  <a:pt x="1497" y="627"/>
                </a:lnTo>
                <a:lnTo>
                  <a:pt x="1488" y="622"/>
                </a:lnTo>
                <a:lnTo>
                  <a:pt x="1479" y="617"/>
                </a:lnTo>
                <a:lnTo>
                  <a:pt x="1469" y="612"/>
                </a:lnTo>
                <a:lnTo>
                  <a:pt x="1461" y="605"/>
                </a:lnTo>
                <a:lnTo>
                  <a:pt x="1453" y="598"/>
                </a:lnTo>
                <a:lnTo>
                  <a:pt x="1445" y="592"/>
                </a:lnTo>
                <a:lnTo>
                  <a:pt x="1438" y="584"/>
                </a:lnTo>
                <a:lnTo>
                  <a:pt x="1430" y="576"/>
                </a:lnTo>
                <a:lnTo>
                  <a:pt x="1423" y="567"/>
                </a:lnTo>
                <a:lnTo>
                  <a:pt x="1417" y="559"/>
                </a:lnTo>
                <a:lnTo>
                  <a:pt x="1412" y="551"/>
                </a:lnTo>
                <a:lnTo>
                  <a:pt x="1406" y="542"/>
                </a:lnTo>
                <a:lnTo>
                  <a:pt x="1402" y="531"/>
                </a:lnTo>
                <a:lnTo>
                  <a:pt x="1397" y="522"/>
                </a:lnTo>
                <a:lnTo>
                  <a:pt x="1393" y="512"/>
                </a:lnTo>
                <a:lnTo>
                  <a:pt x="1389" y="501"/>
                </a:lnTo>
                <a:lnTo>
                  <a:pt x="1386" y="490"/>
                </a:lnTo>
                <a:lnTo>
                  <a:pt x="1384" y="480"/>
                </a:lnTo>
                <a:lnTo>
                  <a:pt x="1382" y="469"/>
                </a:lnTo>
                <a:lnTo>
                  <a:pt x="1379" y="445"/>
                </a:lnTo>
                <a:lnTo>
                  <a:pt x="1378" y="419"/>
                </a:lnTo>
                <a:lnTo>
                  <a:pt x="1379" y="394"/>
                </a:lnTo>
                <a:lnTo>
                  <a:pt x="1382" y="370"/>
                </a:lnTo>
                <a:lnTo>
                  <a:pt x="1386" y="346"/>
                </a:lnTo>
                <a:lnTo>
                  <a:pt x="1392" y="324"/>
                </a:lnTo>
                <a:lnTo>
                  <a:pt x="1397" y="313"/>
                </a:lnTo>
                <a:lnTo>
                  <a:pt x="1401" y="303"/>
                </a:lnTo>
                <a:lnTo>
                  <a:pt x="1406" y="293"/>
                </a:lnTo>
                <a:lnTo>
                  <a:pt x="1411" y="282"/>
                </a:lnTo>
                <a:lnTo>
                  <a:pt x="1416" y="273"/>
                </a:lnTo>
                <a:lnTo>
                  <a:pt x="1422" y="264"/>
                </a:lnTo>
                <a:lnTo>
                  <a:pt x="1428" y="255"/>
                </a:lnTo>
                <a:lnTo>
                  <a:pt x="1436" y="246"/>
                </a:lnTo>
                <a:lnTo>
                  <a:pt x="1443" y="238"/>
                </a:lnTo>
                <a:lnTo>
                  <a:pt x="1451" y="230"/>
                </a:lnTo>
                <a:lnTo>
                  <a:pt x="1458" y="223"/>
                </a:lnTo>
                <a:lnTo>
                  <a:pt x="1466" y="217"/>
                </a:lnTo>
                <a:lnTo>
                  <a:pt x="1476" y="210"/>
                </a:lnTo>
                <a:lnTo>
                  <a:pt x="1484" y="204"/>
                </a:lnTo>
                <a:lnTo>
                  <a:pt x="1493" y="199"/>
                </a:lnTo>
                <a:lnTo>
                  <a:pt x="1502" y="195"/>
                </a:lnTo>
                <a:lnTo>
                  <a:pt x="1513" y="191"/>
                </a:lnTo>
                <a:lnTo>
                  <a:pt x="1522" y="187"/>
                </a:lnTo>
                <a:lnTo>
                  <a:pt x="1532" y="185"/>
                </a:lnTo>
                <a:lnTo>
                  <a:pt x="1543" y="182"/>
                </a:lnTo>
                <a:lnTo>
                  <a:pt x="1554" y="179"/>
                </a:lnTo>
                <a:lnTo>
                  <a:pt x="1565" y="178"/>
                </a:lnTo>
                <a:lnTo>
                  <a:pt x="1576" y="177"/>
                </a:lnTo>
                <a:lnTo>
                  <a:pt x="1589" y="177"/>
                </a:lnTo>
                <a:lnTo>
                  <a:pt x="1601" y="177"/>
                </a:lnTo>
                <a:lnTo>
                  <a:pt x="1612" y="178"/>
                </a:lnTo>
                <a:lnTo>
                  <a:pt x="1624" y="181"/>
                </a:lnTo>
                <a:lnTo>
                  <a:pt x="1635" y="183"/>
                </a:lnTo>
                <a:lnTo>
                  <a:pt x="1645" y="185"/>
                </a:lnTo>
                <a:lnTo>
                  <a:pt x="1655" y="188"/>
                </a:lnTo>
                <a:lnTo>
                  <a:pt x="1665" y="192"/>
                </a:lnTo>
                <a:lnTo>
                  <a:pt x="1675" y="196"/>
                </a:lnTo>
                <a:lnTo>
                  <a:pt x="1683" y="201"/>
                </a:lnTo>
                <a:lnTo>
                  <a:pt x="1692" y="206"/>
                </a:lnTo>
                <a:lnTo>
                  <a:pt x="1701" y="212"/>
                </a:lnTo>
                <a:lnTo>
                  <a:pt x="1708" y="220"/>
                </a:lnTo>
                <a:lnTo>
                  <a:pt x="1716" y="227"/>
                </a:lnTo>
                <a:lnTo>
                  <a:pt x="1723" y="234"/>
                </a:lnTo>
                <a:lnTo>
                  <a:pt x="1729" y="242"/>
                </a:lnTo>
                <a:lnTo>
                  <a:pt x="1736" y="251"/>
                </a:lnTo>
                <a:lnTo>
                  <a:pt x="1745" y="266"/>
                </a:lnTo>
                <a:lnTo>
                  <a:pt x="1753" y="281"/>
                </a:lnTo>
                <a:lnTo>
                  <a:pt x="1759" y="298"/>
                </a:lnTo>
                <a:lnTo>
                  <a:pt x="1764" y="314"/>
                </a:lnTo>
                <a:lnTo>
                  <a:pt x="1768" y="332"/>
                </a:lnTo>
                <a:lnTo>
                  <a:pt x="1772" y="349"/>
                </a:lnTo>
                <a:lnTo>
                  <a:pt x="1774" y="369"/>
                </a:lnTo>
                <a:lnTo>
                  <a:pt x="1774" y="388"/>
                </a:lnTo>
                <a:lnTo>
                  <a:pt x="1774" y="400"/>
                </a:lnTo>
                <a:lnTo>
                  <a:pt x="1773" y="410"/>
                </a:lnTo>
                <a:lnTo>
                  <a:pt x="1772" y="419"/>
                </a:lnTo>
                <a:lnTo>
                  <a:pt x="1771" y="427"/>
                </a:lnTo>
                <a:close/>
                <a:moveTo>
                  <a:pt x="1457" y="368"/>
                </a:moveTo>
                <a:lnTo>
                  <a:pt x="1696" y="368"/>
                </a:lnTo>
                <a:lnTo>
                  <a:pt x="1696" y="355"/>
                </a:lnTo>
                <a:lnTo>
                  <a:pt x="1694" y="344"/>
                </a:lnTo>
                <a:lnTo>
                  <a:pt x="1692" y="332"/>
                </a:lnTo>
                <a:lnTo>
                  <a:pt x="1690" y="321"/>
                </a:lnTo>
                <a:lnTo>
                  <a:pt x="1687" y="311"/>
                </a:lnTo>
                <a:lnTo>
                  <a:pt x="1683" y="301"/>
                </a:lnTo>
                <a:lnTo>
                  <a:pt x="1678" y="292"/>
                </a:lnTo>
                <a:lnTo>
                  <a:pt x="1673" y="282"/>
                </a:lnTo>
                <a:lnTo>
                  <a:pt x="1666" y="271"/>
                </a:lnTo>
                <a:lnTo>
                  <a:pt x="1656" y="262"/>
                </a:lnTo>
                <a:lnTo>
                  <a:pt x="1646" y="254"/>
                </a:lnTo>
                <a:lnTo>
                  <a:pt x="1636" y="247"/>
                </a:lnTo>
                <a:lnTo>
                  <a:pt x="1624" y="242"/>
                </a:lnTo>
                <a:lnTo>
                  <a:pt x="1611" y="239"/>
                </a:lnTo>
                <a:lnTo>
                  <a:pt x="1597" y="237"/>
                </a:lnTo>
                <a:lnTo>
                  <a:pt x="1583" y="236"/>
                </a:lnTo>
                <a:lnTo>
                  <a:pt x="1568" y="237"/>
                </a:lnTo>
                <a:lnTo>
                  <a:pt x="1555" y="239"/>
                </a:lnTo>
                <a:lnTo>
                  <a:pt x="1542" y="242"/>
                </a:lnTo>
                <a:lnTo>
                  <a:pt x="1531" y="247"/>
                </a:lnTo>
                <a:lnTo>
                  <a:pt x="1520" y="254"/>
                </a:lnTo>
                <a:lnTo>
                  <a:pt x="1510" y="261"/>
                </a:lnTo>
                <a:lnTo>
                  <a:pt x="1500" y="270"/>
                </a:lnTo>
                <a:lnTo>
                  <a:pt x="1491" y="280"/>
                </a:lnTo>
                <a:lnTo>
                  <a:pt x="1485" y="290"/>
                </a:lnTo>
                <a:lnTo>
                  <a:pt x="1479" y="300"/>
                </a:lnTo>
                <a:lnTo>
                  <a:pt x="1474" y="310"/>
                </a:lnTo>
                <a:lnTo>
                  <a:pt x="1468" y="320"/>
                </a:lnTo>
                <a:lnTo>
                  <a:pt x="1464" y="332"/>
                </a:lnTo>
                <a:lnTo>
                  <a:pt x="1461" y="343"/>
                </a:lnTo>
                <a:lnTo>
                  <a:pt x="1459" y="355"/>
                </a:lnTo>
                <a:lnTo>
                  <a:pt x="1457" y="368"/>
                </a:lnTo>
                <a:close/>
                <a:moveTo>
                  <a:pt x="1875" y="637"/>
                </a:moveTo>
                <a:lnTo>
                  <a:pt x="1875" y="328"/>
                </a:lnTo>
                <a:lnTo>
                  <a:pt x="1875" y="291"/>
                </a:lnTo>
                <a:lnTo>
                  <a:pt x="1874" y="256"/>
                </a:lnTo>
                <a:lnTo>
                  <a:pt x="1873" y="221"/>
                </a:lnTo>
                <a:lnTo>
                  <a:pt x="1872" y="188"/>
                </a:lnTo>
                <a:lnTo>
                  <a:pt x="1944" y="188"/>
                </a:lnTo>
                <a:lnTo>
                  <a:pt x="1946" y="276"/>
                </a:lnTo>
                <a:lnTo>
                  <a:pt x="1950" y="276"/>
                </a:lnTo>
                <a:lnTo>
                  <a:pt x="1954" y="265"/>
                </a:lnTo>
                <a:lnTo>
                  <a:pt x="1959" y="255"/>
                </a:lnTo>
                <a:lnTo>
                  <a:pt x="1964" y="245"/>
                </a:lnTo>
                <a:lnTo>
                  <a:pt x="1970" y="236"/>
                </a:lnTo>
                <a:lnTo>
                  <a:pt x="1976" y="227"/>
                </a:lnTo>
                <a:lnTo>
                  <a:pt x="1983" y="219"/>
                </a:lnTo>
                <a:lnTo>
                  <a:pt x="1991" y="211"/>
                </a:lnTo>
                <a:lnTo>
                  <a:pt x="2000" y="204"/>
                </a:lnTo>
                <a:lnTo>
                  <a:pt x="2008" y="198"/>
                </a:lnTo>
                <a:lnTo>
                  <a:pt x="2017" y="193"/>
                </a:lnTo>
                <a:lnTo>
                  <a:pt x="2026" y="188"/>
                </a:lnTo>
                <a:lnTo>
                  <a:pt x="2036" y="185"/>
                </a:lnTo>
                <a:lnTo>
                  <a:pt x="2045" y="182"/>
                </a:lnTo>
                <a:lnTo>
                  <a:pt x="2054" y="179"/>
                </a:lnTo>
                <a:lnTo>
                  <a:pt x="2064" y="177"/>
                </a:lnTo>
                <a:lnTo>
                  <a:pt x="2075" y="177"/>
                </a:lnTo>
                <a:lnTo>
                  <a:pt x="2087" y="178"/>
                </a:lnTo>
                <a:lnTo>
                  <a:pt x="2097" y="181"/>
                </a:lnTo>
                <a:lnTo>
                  <a:pt x="2097" y="258"/>
                </a:lnTo>
                <a:lnTo>
                  <a:pt x="2084" y="256"/>
                </a:lnTo>
                <a:lnTo>
                  <a:pt x="2069" y="255"/>
                </a:lnTo>
                <a:lnTo>
                  <a:pt x="2055" y="256"/>
                </a:lnTo>
                <a:lnTo>
                  <a:pt x="2043" y="258"/>
                </a:lnTo>
                <a:lnTo>
                  <a:pt x="2032" y="261"/>
                </a:lnTo>
                <a:lnTo>
                  <a:pt x="2020" y="266"/>
                </a:lnTo>
                <a:lnTo>
                  <a:pt x="2010" y="272"/>
                </a:lnTo>
                <a:lnTo>
                  <a:pt x="2000" y="280"/>
                </a:lnTo>
                <a:lnTo>
                  <a:pt x="1990" y="290"/>
                </a:lnTo>
                <a:lnTo>
                  <a:pt x="1982" y="300"/>
                </a:lnTo>
                <a:lnTo>
                  <a:pt x="1976" y="310"/>
                </a:lnTo>
                <a:lnTo>
                  <a:pt x="1971" y="321"/>
                </a:lnTo>
                <a:lnTo>
                  <a:pt x="1966" y="333"/>
                </a:lnTo>
                <a:lnTo>
                  <a:pt x="1963" y="344"/>
                </a:lnTo>
                <a:lnTo>
                  <a:pt x="1960" y="356"/>
                </a:lnTo>
                <a:lnTo>
                  <a:pt x="1958" y="370"/>
                </a:lnTo>
                <a:lnTo>
                  <a:pt x="1957" y="383"/>
                </a:lnTo>
                <a:lnTo>
                  <a:pt x="1955" y="398"/>
                </a:lnTo>
                <a:lnTo>
                  <a:pt x="1955" y="637"/>
                </a:lnTo>
                <a:lnTo>
                  <a:pt x="1875" y="637"/>
                </a:lnTo>
                <a:close/>
                <a:moveTo>
                  <a:pt x="2260" y="637"/>
                </a:moveTo>
                <a:lnTo>
                  <a:pt x="2178" y="637"/>
                </a:lnTo>
                <a:lnTo>
                  <a:pt x="2178" y="188"/>
                </a:lnTo>
                <a:lnTo>
                  <a:pt x="2260" y="188"/>
                </a:lnTo>
                <a:lnTo>
                  <a:pt x="2260" y="637"/>
                </a:lnTo>
                <a:close/>
                <a:moveTo>
                  <a:pt x="2219" y="105"/>
                </a:moveTo>
                <a:lnTo>
                  <a:pt x="2217" y="105"/>
                </a:lnTo>
                <a:lnTo>
                  <a:pt x="2206" y="104"/>
                </a:lnTo>
                <a:lnTo>
                  <a:pt x="2197" y="101"/>
                </a:lnTo>
                <a:lnTo>
                  <a:pt x="2193" y="99"/>
                </a:lnTo>
                <a:lnTo>
                  <a:pt x="2189" y="96"/>
                </a:lnTo>
                <a:lnTo>
                  <a:pt x="2185" y="93"/>
                </a:lnTo>
                <a:lnTo>
                  <a:pt x="2181" y="90"/>
                </a:lnTo>
                <a:lnTo>
                  <a:pt x="2174" y="82"/>
                </a:lnTo>
                <a:lnTo>
                  <a:pt x="2170" y="72"/>
                </a:lnTo>
                <a:lnTo>
                  <a:pt x="2167" y="63"/>
                </a:lnTo>
                <a:lnTo>
                  <a:pt x="2166" y="52"/>
                </a:lnTo>
                <a:lnTo>
                  <a:pt x="2167" y="42"/>
                </a:lnTo>
                <a:lnTo>
                  <a:pt x="2170" y="32"/>
                </a:lnTo>
                <a:lnTo>
                  <a:pt x="2174" y="23"/>
                </a:lnTo>
                <a:lnTo>
                  <a:pt x="2182" y="16"/>
                </a:lnTo>
                <a:lnTo>
                  <a:pt x="2185" y="12"/>
                </a:lnTo>
                <a:lnTo>
                  <a:pt x="2189" y="9"/>
                </a:lnTo>
                <a:lnTo>
                  <a:pt x="2194" y="6"/>
                </a:lnTo>
                <a:lnTo>
                  <a:pt x="2198" y="4"/>
                </a:lnTo>
                <a:lnTo>
                  <a:pt x="2208" y="2"/>
                </a:lnTo>
                <a:lnTo>
                  <a:pt x="2220" y="0"/>
                </a:lnTo>
                <a:lnTo>
                  <a:pt x="2230" y="2"/>
                </a:lnTo>
                <a:lnTo>
                  <a:pt x="2240" y="4"/>
                </a:lnTo>
                <a:lnTo>
                  <a:pt x="2244" y="6"/>
                </a:lnTo>
                <a:lnTo>
                  <a:pt x="2249" y="9"/>
                </a:lnTo>
                <a:lnTo>
                  <a:pt x="2253" y="12"/>
                </a:lnTo>
                <a:lnTo>
                  <a:pt x="2257" y="15"/>
                </a:lnTo>
                <a:lnTo>
                  <a:pt x="2263" y="23"/>
                </a:lnTo>
                <a:lnTo>
                  <a:pt x="2268" y="31"/>
                </a:lnTo>
                <a:lnTo>
                  <a:pt x="2270" y="42"/>
                </a:lnTo>
                <a:lnTo>
                  <a:pt x="2271" y="52"/>
                </a:lnTo>
                <a:lnTo>
                  <a:pt x="2270" y="63"/>
                </a:lnTo>
                <a:lnTo>
                  <a:pt x="2268" y="72"/>
                </a:lnTo>
                <a:lnTo>
                  <a:pt x="2263" y="82"/>
                </a:lnTo>
                <a:lnTo>
                  <a:pt x="2257" y="90"/>
                </a:lnTo>
                <a:lnTo>
                  <a:pt x="2253" y="93"/>
                </a:lnTo>
                <a:lnTo>
                  <a:pt x="2249" y="96"/>
                </a:lnTo>
                <a:lnTo>
                  <a:pt x="2244" y="99"/>
                </a:lnTo>
                <a:lnTo>
                  <a:pt x="2240" y="101"/>
                </a:lnTo>
                <a:lnTo>
                  <a:pt x="2235" y="103"/>
                </a:lnTo>
                <a:lnTo>
                  <a:pt x="2230" y="104"/>
                </a:lnTo>
                <a:lnTo>
                  <a:pt x="2224" y="104"/>
                </a:lnTo>
                <a:lnTo>
                  <a:pt x="2219" y="105"/>
                </a:lnTo>
                <a:close/>
                <a:moveTo>
                  <a:pt x="2755" y="427"/>
                </a:moveTo>
                <a:lnTo>
                  <a:pt x="2441" y="426"/>
                </a:lnTo>
                <a:lnTo>
                  <a:pt x="2443" y="445"/>
                </a:lnTo>
                <a:lnTo>
                  <a:pt x="2446" y="463"/>
                </a:lnTo>
                <a:lnTo>
                  <a:pt x="2449" y="480"/>
                </a:lnTo>
                <a:lnTo>
                  <a:pt x="2454" y="495"/>
                </a:lnTo>
                <a:lnTo>
                  <a:pt x="2461" y="510"/>
                </a:lnTo>
                <a:lnTo>
                  <a:pt x="2469" y="523"/>
                </a:lnTo>
                <a:lnTo>
                  <a:pt x="2478" y="535"/>
                </a:lnTo>
                <a:lnTo>
                  <a:pt x="2489" y="546"/>
                </a:lnTo>
                <a:lnTo>
                  <a:pt x="2499" y="554"/>
                </a:lnTo>
                <a:lnTo>
                  <a:pt x="2510" y="562"/>
                </a:lnTo>
                <a:lnTo>
                  <a:pt x="2523" y="568"/>
                </a:lnTo>
                <a:lnTo>
                  <a:pt x="2535" y="573"/>
                </a:lnTo>
                <a:lnTo>
                  <a:pt x="2548" y="577"/>
                </a:lnTo>
                <a:lnTo>
                  <a:pt x="2564" y="580"/>
                </a:lnTo>
                <a:lnTo>
                  <a:pt x="2579" y="582"/>
                </a:lnTo>
                <a:lnTo>
                  <a:pt x="2595" y="582"/>
                </a:lnTo>
                <a:lnTo>
                  <a:pt x="2612" y="582"/>
                </a:lnTo>
                <a:lnTo>
                  <a:pt x="2628" y="581"/>
                </a:lnTo>
                <a:lnTo>
                  <a:pt x="2644" y="579"/>
                </a:lnTo>
                <a:lnTo>
                  <a:pt x="2660" y="577"/>
                </a:lnTo>
                <a:lnTo>
                  <a:pt x="2676" y="573"/>
                </a:lnTo>
                <a:lnTo>
                  <a:pt x="2690" y="569"/>
                </a:lnTo>
                <a:lnTo>
                  <a:pt x="2705" y="564"/>
                </a:lnTo>
                <a:lnTo>
                  <a:pt x="2719" y="559"/>
                </a:lnTo>
                <a:lnTo>
                  <a:pt x="2732" y="618"/>
                </a:lnTo>
                <a:lnTo>
                  <a:pt x="2717" y="624"/>
                </a:lnTo>
                <a:lnTo>
                  <a:pt x="2700" y="630"/>
                </a:lnTo>
                <a:lnTo>
                  <a:pt x="2683" y="635"/>
                </a:lnTo>
                <a:lnTo>
                  <a:pt x="2664" y="639"/>
                </a:lnTo>
                <a:lnTo>
                  <a:pt x="2645" y="642"/>
                </a:lnTo>
                <a:lnTo>
                  <a:pt x="2625" y="644"/>
                </a:lnTo>
                <a:lnTo>
                  <a:pt x="2605" y="646"/>
                </a:lnTo>
                <a:lnTo>
                  <a:pt x="2583" y="647"/>
                </a:lnTo>
                <a:lnTo>
                  <a:pt x="2559" y="646"/>
                </a:lnTo>
                <a:lnTo>
                  <a:pt x="2535" y="642"/>
                </a:lnTo>
                <a:lnTo>
                  <a:pt x="2524" y="640"/>
                </a:lnTo>
                <a:lnTo>
                  <a:pt x="2512" y="637"/>
                </a:lnTo>
                <a:lnTo>
                  <a:pt x="2502" y="634"/>
                </a:lnTo>
                <a:lnTo>
                  <a:pt x="2492" y="631"/>
                </a:lnTo>
                <a:lnTo>
                  <a:pt x="2483" y="627"/>
                </a:lnTo>
                <a:lnTo>
                  <a:pt x="2472" y="622"/>
                </a:lnTo>
                <a:lnTo>
                  <a:pt x="2463" y="617"/>
                </a:lnTo>
                <a:lnTo>
                  <a:pt x="2455" y="612"/>
                </a:lnTo>
                <a:lnTo>
                  <a:pt x="2446" y="605"/>
                </a:lnTo>
                <a:lnTo>
                  <a:pt x="2437" y="598"/>
                </a:lnTo>
                <a:lnTo>
                  <a:pt x="2429" y="592"/>
                </a:lnTo>
                <a:lnTo>
                  <a:pt x="2422" y="584"/>
                </a:lnTo>
                <a:lnTo>
                  <a:pt x="2415" y="576"/>
                </a:lnTo>
                <a:lnTo>
                  <a:pt x="2409" y="567"/>
                </a:lnTo>
                <a:lnTo>
                  <a:pt x="2401" y="559"/>
                </a:lnTo>
                <a:lnTo>
                  <a:pt x="2396" y="551"/>
                </a:lnTo>
                <a:lnTo>
                  <a:pt x="2391" y="542"/>
                </a:lnTo>
                <a:lnTo>
                  <a:pt x="2386" y="531"/>
                </a:lnTo>
                <a:lnTo>
                  <a:pt x="2382" y="522"/>
                </a:lnTo>
                <a:lnTo>
                  <a:pt x="2378" y="512"/>
                </a:lnTo>
                <a:lnTo>
                  <a:pt x="2374" y="501"/>
                </a:lnTo>
                <a:lnTo>
                  <a:pt x="2371" y="490"/>
                </a:lnTo>
                <a:lnTo>
                  <a:pt x="2369" y="480"/>
                </a:lnTo>
                <a:lnTo>
                  <a:pt x="2366" y="469"/>
                </a:lnTo>
                <a:lnTo>
                  <a:pt x="2363" y="445"/>
                </a:lnTo>
                <a:lnTo>
                  <a:pt x="2362" y="419"/>
                </a:lnTo>
                <a:lnTo>
                  <a:pt x="2363" y="394"/>
                </a:lnTo>
                <a:lnTo>
                  <a:pt x="2366" y="370"/>
                </a:lnTo>
                <a:lnTo>
                  <a:pt x="2371" y="346"/>
                </a:lnTo>
                <a:lnTo>
                  <a:pt x="2377" y="324"/>
                </a:lnTo>
                <a:lnTo>
                  <a:pt x="2381" y="313"/>
                </a:lnTo>
                <a:lnTo>
                  <a:pt x="2385" y="303"/>
                </a:lnTo>
                <a:lnTo>
                  <a:pt x="2390" y="293"/>
                </a:lnTo>
                <a:lnTo>
                  <a:pt x="2395" y="282"/>
                </a:lnTo>
                <a:lnTo>
                  <a:pt x="2400" y="273"/>
                </a:lnTo>
                <a:lnTo>
                  <a:pt x="2407" y="264"/>
                </a:lnTo>
                <a:lnTo>
                  <a:pt x="2414" y="255"/>
                </a:lnTo>
                <a:lnTo>
                  <a:pt x="2420" y="246"/>
                </a:lnTo>
                <a:lnTo>
                  <a:pt x="2427" y="238"/>
                </a:lnTo>
                <a:lnTo>
                  <a:pt x="2435" y="230"/>
                </a:lnTo>
                <a:lnTo>
                  <a:pt x="2444" y="223"/>
                </a:lnTo>
                <a:lnTo>
                  <a:pt x="2452" y="217"/>
                </a:lnTo>
                <a:lnTo>
                  <a:pt x="2460" y="210"/>
                </a:lnTo>
                <a:lnTo>
                  <a:pt x="2468" y="204"/>
                </a:lnTo>
                <a:lnTo>
                  <a:pt x="2477" y="199"/>
                </a:lnTo>
                <a:lnTo>
                  <a:pt x="2487" y="195"/>
                </a:lnTo>
                <a:lnTo>
                  <a:pt x="2497" y="191"/>
                </a:lnTo>
                <a:lnTo>
                  <a:pt x="2507" y="187"/>
                </a:lnTo>
                <a:lnTo>
                  <a:pt x="2518" y="185"/>
                </a:lnTo>
                <a:lnTo>
                  <a:pt x="2528" y="182"/>
                </a:lnTo>
                <a:lnTo>
                  <a:pt x="2539" y="179"/>
                </a:lnTo>
                <a:lnTo>
                  <a:pt x="2549" y="178"/>
                </a:lnTo>
                <a:lnTo>
                  <a:pt x="2562" y="177"/>
                </a:lnTo>
                <a:lnTo>
                  <a:pt x="2573" y="177"/>
                </a:lnTo>
                <a:lnTo>
                  <a:pt x="2585" y="177"/>
                </a:lnTo>
                <a:lnTo>
                  <a:pt x="2597" y="178"/>
                </a:lnTo>
                <a:lnTo>
                  <a:pt x="2608" y="181"/>
                </a:lnTo>
                <a:lnTo>
                  <a:pt x="2619" y="183"/>
                </a:lnTo>
                <a:lnTo>
                  <a:pt x="2630" y="185"/>
                </a:lnTo>
                <a:lnTo>
                  <a:pt x="2640" y="188"/>
                </a:lnTo>
                <a:lnTo>
                  <a:pt x="2650" y="192"/>
                </a:lnTo>
                <a:lnTo>
                  <a:pt x="2659" y="196"/>
                </a:lnTo>
                <a:lnTo>
                  <a:pt x="2669" y="201"/>
                </a:lnTo>
                <a:lnTo>
                  <a:pt x="2677" y="206"/>
                </a:lnTo>
                <a:lnTo>
                  <a:pt x="2685" y="212"/>
                </a:lnTo>
                <a:lnTo>
                  <a:pt x="2693" y="220"/>
                </a:lnTo>
                <a:lnTo>
                  <a:pt x="2700" y="227"/>
                </a:lnTo>
                <a:lnTo>
                  <a:pt x="2708" y="234"/>
                </a:lnTo>
                <a:lnTo>
                  <a:pt x="2714" y="242"/>
                </a:lnTo>
                <a:lnTo>
                  <a:pt x="2721" y="251"/>
                </a:lnTo>
                <a:lnTo>
                  <a:pt x="2729" y="266"/>
                </a:lnTo>
                <a:lnTo>
                  <a:pt x="2737" y="281"/>
                </a:lnTo>
                <a:lnTo>
                  <a:pt x="2744" y="298"/>
                </a:lnTo>
                <a:lnTo>
                  <a:pt x="2749" y="314"/>
                </a:lnTo>
                <a:lnTo>
                  <a:pt x="2753" y="332"/>
                </a:lnTo>
                <a:lnTo>
                  <a:pt x="2756" y="349"/>
                </a:lnTo>
                <a:lnTo>
                  <a:pt x="2758" y="369"/>
                </a:lnTo>
                <a:lnTo>
                  <a:pt x="2759" y="388"/>
                </a:lnTo>
                <a:lnTo>
                  <a:pt x="2758" y="400"/>
                </a:lnTo>
                <a:lnTo>
                  <a:pt x="2758" y="410"/>
                </a:lnTo>
                <a:lnTo>
                  <a:pt x="2757" y="419"/>
                </a:lnTo>
                <a:lnTo>
                  <a:pt x="2755" y="427"/>
                </a:lnTo>
                <a:close/>
                <a:moveTo>
                  <a:pt x="2441" y="368"/>
                </a:moveTo>
                <a:lnTo>
                  <a:pt x="2680" y="368"/>
                </a:lnTo>
                <a:lnTo>
                  <a:pt x="2680" y="355"/>
                </a:lnTo>
                <a:lnTo>
                  <a:pt x="2679" y="344"/>
                </a:lnTo>
                <a:lnTo>
                  <a:pt x="2677" y="332"/>
                </a:lnTo>
                <a:lnTo>
                  <a:pt x="2675" y="321"/>
                </a:lnTo>
                <a:lnTo>
                  <a:pt x="2672" y="311"/>
                </a:lnTo>
                <a:lnTo>
                  <a:pt x="2668" y="301"/>
                </a:lnTo>
                <a:lnTo>
                  <a:pt x="2663" y="292"/>
                </a:lnTo>
                <a:lnTo>
                  <a:pt x="2657" y="282"/>
                </a:lnTo>
                <a:lnTo>
                  <a:pt x="2650" y="271"/>
                </a:lnTo>
                <a:lnTo>
                  <a:pt x="2641" y="262"/>
                </a:lnTo>
                <a:lnTo>
                  <a:pt x="2632" y="254"/>
                </a:lnTo>
                <a:lnTo>
                  <a:pt x="2620" y="247"/>
                </a:lnTo>
                <a:lnTo>
                  <a:pt x="2609" y="242"/>
                </a:lnTo>
                <a:lnTo>
                  <a:pt x="2596" y="239"/>
                </a:lnTo>
                <a:lnTo>
                  <a:pt x="2581" y="237"/>
                </a:lnTo>
                <a:lnTo>
                  <a:pt x="2567" y="236"/>
                </a:lnTo>
                <a:lnTo>
                  <a:pt x="2552" y="237"/>
                </a:lnTo>
                <a:lnTo>
                  <a:pt x="2540" y="239"/>
                </a:lnTo>
                <a:lnTo>
                  <a:pt x="2528" y="242"/>
                </a:lnTo>
                <a:lnTo>
                  <a:pt x="2515" y="247"/>
                </a:lnTo>
                <a:lnTo>
                  <a:pt x="2504" y="254"/>
                </a:lnTo>
                <a:lnTo>
                  <a:pt x="2494" y="261"/>
                </a:lnTo>
                <a:lnTo>
                  <a:pt x="2485" y="270"/>
                </a:lnTo>
                <a:lnTo>
                  <a:pt x="2475" y="280"/>
                </a:lnTo>
                <a:lnTo>
                  <a:pt x="2469" y="290"/>
                </a:lnTo>
                <a:lnTo>
                  <a:pt x="2463" y="300"/>
                </a:lnTo>
                <a:lnTo>
                  <a:pt x="2458" y="310"/>
                </a:lnTo>
                <a:lnTo>
                  <a:pt x="2454" y="320"/>
                </a:lnTo>
                <a:lnTo>
                  <a:pt x="2450" y="332"/>
                </a:lnTo>
                <a:lnTo>
                  <a:pt x="2446" y="343"/>
                </a:lnTo>
                <a:lnTo>
                  <a:pt x="2444" y="355"/>
                </a:lnTo>
                <a:lnTo>
                  <a:pt x="2441" y="368"/>
                </a:lnTo>
                <a:close/>
                <a:moveTo>
                  <a:pt x="2860" y="637"/>
                </a:moveTo>
                <a:lnTo>
                  <a:pt x="2860" y="309"/>
                </a:lnTo>
                <a:lnTo>
                  <a:pt x="2860" y="280"/>
                </a:lnTo>
                <a:lnTo>
                  <a:pt x="2859" y="250"/>
                </a:lnTo>
                <a:lnTo>
                  <a:pt x="2858" y="220"/>
                </a:lnTo>
                <a:lnTo>
                  <a:pt x="2856" y="188"/>
                </a:lnTo>
                <a:lnTo>
                  <a:pt x="2929" y="188"/>
                </a:lnTo>
                <a:lnTo>
                  <a:pt x="2933" y="262"/>
                </a:lnTo>
                <a:lnTo>
                  <a:pt x="2935" y="262"/>
                </a:lnTo>
                <a:lnTo>
                  <a:pt x="2940" y="254"/>
                </a:lnTo>
                <a:lnTo>
                  <a:pt x="2945" y="245"/>
                </a:lnTo>
                <a:lnTo>
                  <a:pt x="2951" y="237"/>
                </a:lnTo>
                <a:lnTo>
                  <a:pt x="2958" y="230"/>
                </a:lnTo>
                <a:lnTo>
                  <a:pt x="2964" y="223"/>
                </a:lnTo>
                <a:lnTo>
                  <a:pt x="2973" y="217"/>
                </a:lnTo>
                <a:lnTo>
                  <a:pt x="2981" y="210"/>
                </a:lnTo>
                <a:lnTo>
                  <a:pt x="2989" y="204"/>
                </a:lnTo>
                <a:lnTo>
                  <a:pt x="3000" y="198"/>
                </a:lnTo>
                <a:lnTo>
                  <a:pt x="3011" y="193"/>
                </a:lnTo>
                <a:lnTo>
                  <a:pt x="3022" y="188"/>
                </a:lnTo>
                <a:lnTo>
                  <a:pt x="3033" y="185"/>
                </a:lnTo>
                <a:lnTo>
                  <a:pt x="3046" y="182"/>
                </a:lnTo>
                <a:lnTo>
                  <a:pt x="3058" y="179"/>
                </a:lnTo>
                <a:lnTo>
                  <a:pt x="3070" y="177"/>
                </a:lnTo>
                <a:lnTo>
                  <a:pt x="3084" y="177"/>
                </a:lnTo>
                <a:lnTo>
                  <a:pt x="3098" y="178"/>
                </a:lnTo>
                <a:lnTo>
                  <a:pt x="3112" y="179"/>
                </a:lnTo>
                <a:lnTo>
                  <a:pt x="3126" y="183"/>
                </a:lnTo>
                <a:lnTo>
                  <a:pt x="3139" y="187"/>
                </a:lnTo>
                <a:lnTo>
                  <a:pt x="3151" y="192"/>
                </a:lnTo>
                <a:lnTo>
                  <a:pt x="3163" y="199"/>
                </a:lnTo>
                <a:lnTo>
                  <a:pt x="3174" y="206"/>
                </a:lnTo>
                <a:lnTo>
                  <a:pt x="3185" y="215"/>
                </a:lnTo>
                <a:lnTo>
                  <a:pt x="3192" y="222"/>
                </a:lnTo>
                <a:lnTo>
                  <a:pt x="3199" y="229"/>
                </a:lnTo>
                <a:lnTo>
                  <a:pt x="3205" y="236"/>
                </a:lnTo>
                <a:lnTo>
                  <a:pt x="3210" y="244"/>
                </a:lnTo>
                <a:lnTo>
                  <a:pt x="3215" y="251"/>
                </a:lnTo>
                <a:lnTo>
                  <a:pt x="3219" y="261"/>
                </a:lnTo>
                <a:lnTo>
                  <a:pt x="3223" y="269"/>
                </a:lnTo>
                <a:lnTo>
                  <a:pt x="3228" y="279"/>
                </a:lnTo>
                <a:lnTo>
                  <a:pt x="3231" y="289"/>
                </a:lnTo>
                <a:lnTo>
                  <a:pt x="3234" y="299"/>
                </a:lnTo>
                <a:lnTo>
                  <a:pt x="3236" y="309"/>
                </a:lnTo>
                <a:lnTo>
                  <a:pt x="3238" y="320"/>
                </a:lnTo>
                <a:lnTo>
                  <a:pt x="3241" y="344"/>
                </a:lnTo>
                <a:lnTo>
                  <a:pt x="3242" y="369"/>
                </a:lnTo>
                <a:lnTo>
                  <a:pt x="3242" y="637"/>
                </a:lnTo>
                <a:lnTo>
                  <a:pt x="3160" y="637"/>
                </a:lnTo>
                <a:lnTo>
                  <a:pt x="3160" y="378"/>
                </a:lnTo>
                <a:lnTo>
                  <a:pt x="3160" y="362"/>
                </a:lnTo>
                <a:lnTo>
                  <a:pt x="3159" y="346"/>
                </a:lnTo>
                <a:lnTo>
                  <a:pt x="3157" y="333"/>
                </a:lnTo>
                <a:lnTo>
                  <a:pt x="3154" y="319"/>
                </a:lnTo>
                <a:lnTo>
                  <a:pt x="3150" y="307"/>
                </a:lnTo>
                <a:lnTo>
                  <a:pt x="3145" y="297"/>
                </a:lnTo>
                <a:lnTo>
                  <a:pt x="3140" y="286"/>
                </a:lnTo>
                <a:lnTo>
                  <a:pt x="3134" y="277"/>
                </a:lnTo>
                <a:lnTo>
                  <a:pt x="3127" y="270"/>
                </a:lnTo>
                <a:lnTo>
                  <a:pt x="3120" y="263"/>
                </a:lnTo>
                <a:lnTo>
                  <a:pt x="3111" y="258"/>
                </a:lnTo>
                <a:lnTo>
                  <a:pt x="3102" y="253"/>
                </a:lnTo>
                <a:lnTo>
                  <a:pt x="3092" y="249"/>
                </a:lnTo>
                <a:lnTo>
                  <a:pt x="3081" y="246"/>
                </a:lnTo>
                <a:lnTo>
                  <a:pt x="3069" y="244"/>
                </a:lnTo>
                <a:lnTo>
                  <a:pt x="3056" y="244"/>
                </a:lnTo>
                <a:lnTo>
                  <a:pt x="3047" y="244"/>
                </a:lnTo>
                <a:lnTo>
                  <a:pt x="3037" y="245"/>
                </a:lnTo>
                <a:lnTo>
                  <a:pt x="3028" y="247"/>
                </a:lnTo>
                <a:lnTo>
                  <a:pt x="3020" y="250"/>
                </a:lnTo>
                <a:lnTo>
                  <a:pt x="3012" y="254"/>
                </a:lnTo>
                <a:lnTo>
                  <a:pt x="3004" y="258"/>
                </a:lnTo>
                <a:lnTo>
                  <a:pt x="2995" y="263"/>
                </a:lnTo>
                <a:lnTo>
                  <a:pt x="2988" y="268"/>
                </a:lnTo>
                <a:lnTo>
                  <a:pt x="2981" y="274"/>
                </a:lnTo>
                <a:lnTo>
                  <a:pt x="2974" y="281"/>
                </a:lnTo>
                <a:lnTo>
                  <a:pt x="2968" y="289"/>
                </a:lnTo>
                <a:lnTo>
                  <a:pt x="2962" y="296"/>
                </a:lnTo>
                <a:lnTo>
                  <a:pt x="2958" y="303"/>
                </a:lnTo>
                <a:lnTo>
                  <a:pt x="2953" y="311"/>
                </a:lnTo>
                <a:lnTo>
                  <a:pt x="2950" y="319"/>
                </a:lnTo>
                <a:lnTo>
                  <a:pt x="2947" y="329"/>
                </a:lnTo>
                <a:lnTo>
                  <a:pt x="2945" y="337"/>
                </a:lnTo>
                <a:lnTo>
                  <a:pt x="2943" y="346"/>
                </a:lnTo>
                <a:lnTo>
                  <a:pt x="2942" y="356"/>
                </a:lnTo>
                <a:lnTo>
                  <a:pt x="2942" y="367"/>
                </a:lnTo>
                <a:lnTo>
                  <a:pt x="2942" y="637"/>
                </a:lnTo>
                <a:lnTo>
                  <a:pt x="2860" y="637"/>
                </a:lnTo>
                <a:close/>
                <a:moveTo>
                  <a:pt x="3680" y="559"/>
                </a:moveTo>
                <a:lnTo>
                  <a:pt x="3694" y="620"/>
                </a:lnTo>
                <a:lnTo>
                  <a:pt x="3681" y="627"/>
                </a:lnTo>
                <a:lnTo>
                  <a:pt x="3666" y="632"/>
                </a:lnTo>
                <a:lnTo>
                  <a:pt x="3651" y="636"/>
                </a:lnTo>
                <a:lnTo>
                  <a:pt x="3635" y="640"/>
                </a:lnTo>
                <a:lnTo>
                  <a:pt x="3619" y="643"/>
                </a:lnTo>
                <a:lnTo>
                  <a:pt x="3602" y="646"/>
                </a:lnTo>
                <a:lnTo>
                  <a:pt x="3584" y="647"/>
                </a:lnTo>
                <a:lnTo>
                  <a:pt x="3566" y="648"/>
                </a:lnTo>
                <a:lnTo>
                  <a:pt x="3541" y="647"/>
                </a:lnTo>
                <a:lnTo>
                  <a:pt x="3517" y="643"/>
                </a:lnTo>
                <a:lnTo>
                  <a:pt x="3506" y="641"/>
                </a:lnTo>
                <a:lnTo>
                  <a:pt x="3495" y="638"/>
                </a:lnTo>
                <a:lnTo>
                  <a:pt x="3484" y="635"/>
                </a:lnTo>
                <a:lnTo>
                  <a:pt x="3474" y="631"/>
                </a:lnTo>
                <a:lnTo>
                  <a:pt x="3464" y="627"/>
                </a:lnTo>
                <a:lnTo>
                  <a:pt x="3455" y="623"/>
                </a:lnTo>
                <a:lnTo>
                  <a:pt x="3445" y="618"/>
                </a:lnTo>
                <a:lnTo>
                  <a:pt x="3436" y="612"/>
                </a:lnTo>
                <a:lnTo>
                  <a:pt x="3427" y="605"/>
                </a:lnTo>
                <a:lnTo>
                  <a:pt x="3419" y="599"/>
                </a:lnTo>
                <a:lnTo>
                  <a:pt x="3410" y="592"/>
                </a:lnTo>
                <a:lnTo>
                  <a:pt x="3403" y="584"/>
                </a:lnTo>
                <a:lnTo>
                  <a:pt x="3395" y="576"/>
                </a:lnTo>
                <a:lnTo>
                  <a:pt x="3389" y="567"/>
                </a:lnTo>
                <a:lnTo>
                  <a:pt x="3382" y="559"/>
                </a:lnTo>
                <a:lnTo>
                  <a:pt x="3377" y="550"/>
                </a:lnTo>
                <a:lnTo>
                  <a:pt x="3370" y="541"/>
                </a:lnTo>
                <a:lnTo>
                  <a:pt x="3365" y="531"/>
                </a:lnTo>
                <a:lnTo>
                  <a:pt x="3361" y="521"/>
                </a:lnTo>
                <a:lnTo>
                  <a:pt x="3357" y="511"/>
                </a:lnTo>
                <a:lnTo>
                  <a:pt x="3354" y="500"/>
                </a:lnTo>
                <a:lnTo>
                  <a:pt x="3351" y="489"/>
                </a:lnTo>
                <a:lnTo>
                  <a:pt x="3348" y="478"/>
                </a:lnTo>
                <a:lnTo>
                  <a:pt x="3346" y="467"/>
                </a:lnTo>
                <a:lnTo>
                  <a:pt x="3343" y="442"/>
                </a:lnTo>
                <a:lnTo>
                  <a:pt x="3342" y="417"/>
                </a:lnTo>
                <a:lnTo>
                  <a:pt x="3342" y="404"/>
                </a:lnTo>
                <a:lnTo>
                  <a:pt x="3343" y="391"/>
                </a:lnTo>
                <a:lnTo>
                  <a:pt x="3344" y="379"/>
                </a:lnTo>
                <a:lnTo>
                  <a:pt x="3346" y="367"/>
                </a:lnTo>
                <a:lnTo>
                  <a:pt x="3348" y="355"/>
                </a:lnTo>
                <a:lnTo>
                  <a:pt x="3351" y="344"/>
                </a:lnTo>
                <a:lnTo>
                  <a:pt x="3354" y="333"/>
                </a:lnTo>
                <a:lnTo>
                  <a:pt x="3358" y="321"/>
                </a:lnTo>
                <a:lnTo>
                  <a:pt x="3363" y="311"/>
                </a:lnTo>
                <a:lnTo>
                  <a:pt x="3367" y="301"/>
                </a:lnTo>
                <a:lnTo>
                  <a:pt x="3373" y="291"/>
                </a:lnTo>
                <a:lnTo>
                  <a:pt x="3379" y="281"/>
                </a:lnTo>
                <a:lnTo>
                  <a:pt x="3386" y="272"/>
                </a:lnTo>
                <a:lnTo>
                  <a:pt x="3393" y="263"/>
                </a:lnTo>
                <a:lnTo>
                  <a:pt x="3400" y="254"/>
                </a:lnTo>
                <a:lnTo>
                  <a:pt x="3408" y="245"/>
                </a:lnTo>
                <a:lnTo>
                  <a:pt x="3417" y="237"/>
                </a:lnTo>
                <a:lnTo>
                  <a:pt x="3425" y="230"/>
                </a:lnTo>
                <a:lnTo>
                  <a:pt x="3434" y="223"/>
                </a:lnTo>
                <a:lnTo>
                  <a:pt x="3443" y="215"/>
                </a:lnTo>
                <a:lnTo>
                  <a:pt x="3454" y="210"/>
                </a:lnTo>
                <a:lnTo>
                  <a:pt x="3464" y="204"/>
                </a:lnTo>
                <a:lnTo>
                  <a:pt x="3474" y="199"/>
                </a:lnTo>
                <a:lnTo>
                  <a:pt x="3484" y="195"/>
                </a:lnTo>
                <a:lnTo>
                  <a:pt x="3496" y="191"/>
                </a:lnTo>
                <a:lnTo>
                  <a:pt x="3507" y="188"/>
                </a:lnTo>
                <a:lnTo>
                  <a:pt x="3519" y="185"/>
                </a:lnTo>
                <a:lnTo>
                  <a:pt x="3532" y="183"/>
                </a:lnTo>
                <a:lnTo>
                  <a:pt x="3544" y="181"/>
                </a:lnTo>
                <a:lnTo>
                  <a:pt x="3556" y="179"/>
                </a:lnTo>
                <a:lnTo>
                  <a:pt x="3570" y="178"/>
                </a:lnTo>
                <a:lnTo>
                  <a:pt x="3583" y="178"/>
                </a:lnTo>
                <a:lnTo>
                  <a:pt x="3599" y="178"/>
                </a:lnTo>
                <a:lnTo>
                  <a:pt x="3616" y="179"/>
                </a:lnTo>
                <a:lnTo>
                  <a:pt x="3631" y="182"/>
                </a:lnTo>
                <a:lnTo>
                  <a:pt x="3646" y="185"/>
                </a:lnTo>
                <a:lnTo>
                  <a:pt x="3659" y="188"/>
                </a:lnTo>
                <a:lnTo>
                  <a:pt x="3672" y="192"/>
                </a:lnTo>
                <a:lnTo>
                  <a:pt x="3685" y="196"/>
                </a:lnTo>
                <a:lnTo>
                  <a:pt x="3696" y="201"/>
                </a:lnTo>
                <a:lnTo>
                  <a:pt x="3678" y="265"/>
                </a:lnTo>
                <a:lnTo>
                  <a:pt x="3667" y="260"/>
                </a:lnTo>
                <a:lnTo>
                  <a:pt x="3656" y="256"/>
                </a:lnTo>
                <a:lnTo>
                  <a:pt x="3646" y="251"/>
                </a:lnTo>
                <a:lnTo>
                  <a:pt x="3633" y="248"/>
                </a:lnTo>
                <a:lnTo>
                  <a:pt x="3622" y="246"/>
                </a:lnTo>
                <a:lnTo>
                  <a:pt x="3609" y="244"/>
                </a:lnTo>
                <a:lnTo>
                  <a:pt x="3596" y="243"/>
                </a:lnTo>
                <a:lnTo>
                  <a:pt x="3583" y="243"/>
                </a:lnTo>
                <a:lnTo>
                  <a:pt x="3565" y="244"/>
                </a:lnTo>
                <a:lnTo>
                  <a:pt x="3548" y="246"/>
                </a:lnTo>
                <a:lnTo>
                  <a:pt x="3532" y="250"/>
                </a:lnTo>
                <a:lnTo>
                  <a:pt x="3516" y="256"/>
                </a:lnTo>
                <a:lnTo>
                  <a:pt x="3502" y="263"/>
                </a:lnTo>
                <a:lnTo>
                  <a:pt x="3489" y="271"/>
                </a:lnTo>
                <a:lnTo>
                  <a:pt x="3476" y="281"/>
                </a:lnTo>
                <a:lnTo>
                  <a:pt x="3465" y="294"/>
                </a:lnTo>
                <a:lnTo>
                  <a:pt x="3456" y="305"/>
                </a:lnTo>
                <a:lnTo>
                  <a:pt x="3447" y="318"/>
                </a:lnTo>
                <a:lnTo>
                  <a:pt x="3440" y="332"/>
                </a:lnTo>
                <a:lnTo>
                  <a:pt x="3434" y="346"/>
                </a:lnTo>
                <a:lnTo>
                  <a:pt x="3430" y="362"/>
                </a:lnTo>
                <a:lnTo>
                  <a:pt x="3427" y="378"/>
                </a:lnTo>
                <a:lnTo>
                  <a:pt x="3425" y="396"/>
                </a:lnTo>
                <a:lnTo>
                  <a:pt x="3424" y="413"/>
                </a:lnTo>
                <a:lnTo>
                  <a:pt x="3425" y="432"/>
                </a:lnTo>
                <a:lnTo>
                  <a:pt x="3427" y="449"/>
                </a:lnTo>
                <a:lnTo>
                  <a:pt x="3430" y="467"/>
                </a:lnTo>
                <a:lnTo>
                  <a:pt x="3435" y="482"/>
                </a:lnTo>
                <a:lnTo>
                  <a:pt x="3441" y="496"/>
                </a:lnTo>
                <a:lnTo>
                  <a:pt x="3449" y="511"/>
                </a:lnTo>
                <a:lnTo>
                  <a:pt x="3458" y="523"/>
                </a:lnTo>
                <a:lnTo>
                  <a:pt x="3468" y="535"/>
                </a:lnTo>
                <a:lnTo>
                  <a:pt x="3479" y="546"/>
                </a:lnTo>
                <a:lnTo>
                  <a:pt x="3492" y="555"/>
                </a:lnTo>
                <a:lnTo>
                  <a:pt x="3505" y="563"/>
                </a:lnTo>
                <a:lnTo>
                  <a:pt x="3518" y="569"/>
                </a:lnTo>
                <a:lnTo>
                  <a:pt x="3533" y="575"/>
                </a:lnTo>
                <a:lnTo>
                  <a:pt x="3548" y="579"/>
                </a:lnTo>
                <a:lnTo>
                  <a:pt x="3564" y="581"/>
                </a:lnTo>
                <a:lnTo>
                  <a:pt x="3580" y="581"/>
                </a:lnTo>
                <a:lnTo>
                  <a:pt x="3592" y="581"/>
                </a:lnTo>
                <a:lnTo>
                  <a:pt x="3605" y="580"/>
                </a:lnTo>
                <a:lnTo>
                  <a:pt x="3618" y="578"/>
                </a:lnTo>
                <a:lnTo>
                  <a:pt x="3630" y="576"/>
                </a:lnTo>
                <a:lnTo>
                  <a:pt x="3643" y="572"/>
                </a:lnTo>
                <a:lnTo>
                  <a:pt x="3655" y="568"/>
                </a:lnTo>
                <a:lnTo>
                  <a:pt x="3667" y="564"/>
                </a:lnTo>
                <a:lnTo>
                  <a:pt x="3680" y="559"/>
                </a:lnTo>
                <a:close/>
                <a:moveTo>
                  <a:pt x="4149" y="427"/>
                </a:moveTo>
                <a:lnTo>
                  <a:pt x="3836" y="426"/>
                </a:lnTo>
                <a:lnTo>
                  <a:pt x="3837" y="445"/>
                </a:lnTo>
                <a:lnTo>
                  <a:pt x="3840" y="463"/>
                </a:lnTo>
                <a:lnTo>
                  <a:pt x="3843" y="480"/>
                </a:lnTo>
                <a:lnTo>
                  <a:pt x="3848" y="495"/>
                </a:lnTo>
                <a:lnTo>
                  <a:pt x="3855" y="510"/>
                </a:lnTo>
                <a:lnTo>
                  <a:pt x="3864" y="523"/>
                </a:lnTo>
                <a:lnTo>
                  <a:pt x="3873" y="535"/>
                </a:lnTo>
                <a:lnTo>
                  <a:pt x="3883" y="546"/>
                </a:lnTo>
                <a:lnTo>
                  <a:pt x="3893" y="554"/>
                </a:lnTo>
                <a:lnTo>
                  <a:pt x="3905" y="562"/>
                </a:lnTo>
                <a:lnTo>
                  <a:pt x="3917" y="568"/>
                </a:lnTo>
                <a:lnTo>
                  <a:pt x="3929" y="573"/>
                </a:lnTo>
                <a:lnTo>
                  <a:pt x="3943" y="577"/>
                </a:lnTo>
                <a:lnTo>
                  <a:pt x="3958" y="580"/>
                </a:lnTo>
                <a:lnTo>
                  <a:pt x="3973" y="582"/>
                </a:lnTo>
                <a:lnTo>
                  <a:pt x="3989" y="582"/>
                </a:lnTo>
                <a:lnTo>
                  <a:pt x="4006" y="582"/>
                </a:lnTo>
                <a:lnTo>
                  <a:pt x="4023" y="581"/>
                </a:lnTo>
                <a:lnTo>
                  <a:pt x="4038" y="579"/>
                </a:lnTo>
                <a:lnTo>
                  <a:pt x="4055" y="577"/>
                </a:lnTo>
                <a:lnTo>
                  <a:pt x="4070" y="573"/>
                </a:lnTo>
                <a:lnTo>
                  <a:pt x="4084" y="569"/>
                </a:lnTo>
                <a:lnTo>
                  <a:pt x="4099" y="564"/>
                </a:lnTo>
                <a:lnTo>
                  <a:pt x="4113" y="559"/>
                </a:lnTo>
                <a:lnTo>
                  <a:pt x="4127" y="618"/>
                </a:lnTo>
                <a:lnTo>
                  <a:pt x="4111" y="624"/>
                </a:lnTo>
                <a:lnTo>
                  <a:pt x="4095" y="630"/>
                </a:lnTo>
                <a:lnTo>
                  <a:pt x="4077" y="635"/>
                </a:lnTo>
                <a:lnTo>
                  <a:pt x="4059" y="639"/>
                </a:lnTo>
                <a:lnTo>
                  <a:pt x="4039" y="642"/>
                </a:lnTo>
                <a:lnTo>
                  <a:pt x="4020" y="644"/>
                </a:lnTo>
                <a:lnTo>
                  <a:pt x="3999" y="646"/>
                </a:lnTo>
                <a:lnTo>
                  <a:pt x="3978" y="647"/>
                </a:lnTo>
                <a:lnTo>
                  <a:pt x="3953" y="646"/>
                </a:lnTo>
                <a:lnTo>
                  <a:pt x="3929" y="642"/>
                </a:lnTo>
                <a:lnTo>
                  <a:pt x="3918" y="640"/>
                </a:lnTo>
                <a:lnTo>
                  <a:pt x="3907" y="637"/>
                </a:lnTo>
                <a:lnTo>
                  <a:pt x="3896" y="634"/>
                </a:lnTo>
                <a:lnTo>
                  <a:pt x="3886" y="631"/>
                </a:lnTo>
                <a:lnTo>
                  <a:pt x="3877" y="627"/>
                </a:lnTo>
                <a:lnTo>
                  <a:pt x="3867" y="622"/>
                </a:lnTo>
                <a:lnTo>
                  <a:pt x="3857" y="617"/>
                </a:lnTo>
                <a:lnTo>
                  <a:pt x="3849" y="612"/>
                </a:lnTo>
                <a:lnTo>
                  <a:pt x="3840" y="605"/>
                </a:lnTo>
                <a:lnTo>
                  <a:pt x="3832" y="598"/>
                </a:lnTo>
                <a:lnTo>
                  <a:pt x="3823" y="592"/>
                </a:lnTo>
                <a:lnTo>
                  <a:pt x="3816" y="584"/>
                </a:lnTo>
                <a:lnTo>
                  <a:pt x="3809" y="576"/>
                </a:lnTo>
                <a:lnTo>
                  <a:pt x="3803" y="567"/>
                </a:lnTo>
                <a:lnTo>
                  <a:pt x="3796" y="559"/>
                </a:lnTo>
                <a:lnTo>
                  <a:pt x="3791" y="551"/>
                </a:lnTo>
                <a:lnTo>
                  <a:pt x="3785" y="542"/>
                </a:lnTo>
                <a:lnTo>
                  <a:pt x="3780" y="531"/>
                </a:lnTo>
                <a:lnTo>
                  <a:pt x="3776" y="522"/>
                </a:lnTo>
                <a:lnTo>
                  <a:pt x="3772" y="512"/>
                </a:lnTo>
                <a:lnTo>
                  <a:pt x="3768" y="501"/>
                </a:lnTo>
                <a:lnTo>
                  <a:pt x="3765" y="490"/>
                </a:lnTo>
                <a:lnTo>
                  <a:pt x="3763" y="480"/>
                </a:lnTo>
                <a:lnTo>
                  <a:pt x="3761" y="469"/>
                </a:lnTo>
                <a:lnTo>
                  <a:pt x="3758" y="445"/>
                </a:lnTo>
                <a:lnTo>
                  <a:pt x="3757" y="419"/>
                </a:lnTo>
                <a:lnTo>
                  <a:pt x="3758" y="394"/>
                </a:lnTo>
                <a:lnTo>
                  <a:pt x="3761" y="370"/>
                </a:lnTo>
                <a:lnTo>
                  <a:pt x="3765" y="346"/>
                </a:lnTo>
                <a:lnTo>
                  <a:pt x="3771" y="324"/>
                </a:lnTo>
                <a:lnTo>
                  <a:pt x="3775" y="313"/>
                </a:lnTo>
                <a:lnTo>
                  <a:pt x="3779" y="303"/>
                </a:lnTo>
                <a:lnTo>
                  <a:pt x="3784" y="293"/>
                </a:lnTo>
                <a:lnTo>
                  <a:pt x="3790" y="282"/>
                </a:lnTo>
                <a:lnTo>
                  <a:pt x="3795" y="273"/>
                </a:lnTo>
                <a:lnTo>
                  <a:pt x="3801" y="264"/>
                </a:lnTo>
                <a:lnTo>
                  <a:pt x="3808" y="255"/>
                </a:lnTo>
                <a:lnTo>
                  <a:pt x="3814" y="246"/>
                </a:lnTo>
                <a:lnTo>
                  <a:pt x="3821" y="238"/>
                </a:lnTo>
                <a:lnTo>
                  <a:pt x="3830" y="230"/>
                </a:lnTo>
                <a:lnTo>
                  <a:pt x="3838" y="223"/>
                </a:lnTo>
                <a:lnTo>
                  <a:pt x="3846" y="217"/>
                </a:lnTo>
                <a:lnTo>
                  <a:pt x="3854" y="210"/>
                </a:lnTo>
                <a:lnTo>
                  <a:pt x="3863" y="204"/>
                </a:lnTo>
                <a:lnTo>
                  <a:pt x="3872" y="199"/>
                </a:lnTo>
                <a:lnTo>
                  <a:pt x="3881" y="195"/>
                </a:lnTo>
                <a:lnTo>
                  <a:pt x="3891" y="191"/>
                </a:lnTo>
                <a:lnTo>
                  <a:pt x="3902" y="187"/>
                </a:lnTo>
                <a:lnTo>
                  <a:pt x="3912" y="185"/>
                </a:lnTo>
                <a:lnTo>
                  <a:pt x="3922" y="182"/>
                </a:lnTo>
                <a:lnTo>
                  <a:pt x="3933" y="179"/>
                </a:lnTo>
                <a:lnTo>
                  <a:pt x="3944" y="178"/>
                </a:lnTo>
                <a:lnTo>
                  <a:pt x="3956" y="177"/>
                </a:lnTo>
                <a:lnTo>
                  <a:pt x="3967" y="177"/>
                </a:lnTo>
                <a:lnTo>
                  <a:pt x="3980" y="177"/>
                </a:lnTo>
                <a:lnTo>
                  <a:pt x="3991" y="178"/>
                </a:lnTo>
                <a:lnTo>
                  <a:pt x="4002" y="181"/>
                </a:lnTo>
                <a:lnTo>
                  <a:pt x="4014" y="183"/>
                </a:lnTo>
                <a:lnTo>
                  <a:pt x="4024" y="185"/>
                </a:lnTo>
                <a:lnTo>
                  <a:pt x="4034" y="188"/>
                </a:lnTo>
                <a:lnTo>
                  <a:pt x="4044" y="192"/>
                </a:lnTo>
                <a:lnTo>
                  <a:pt x="4054" y="196"/>
                </a:lnTo>
                <a:lnTo>
                  <a:pt x="4063" y="201"/>
                </a:lnTo>
                <a:lnTo>
                  <a:pt x="4071" y="206"/>
                </a:lnTo>
                <a:lnTo>
                  <a:pt x="4079" y="212"/>
                </a:lnTo>
                <a:lnTo>
                  <a:pt x="4088" y="220"/>
                </a:lnTo>
                <a:lnTo>
                  <a:pt x="4095" y="227"/>
                </a:lnTo>
                <a:lnTo>
                  <a:pt x="4102" y="234"/>
                </a:lnTo>
                <a:lnTo>
                  <a:pt x="4108" y="242"/>
                </a:lnTo>
                <a:lnTo>
                  <a:pt x="4115" y="251"/>
                </a:lnTo>
                <a:lnTo>
                  <a:pt x="4124" y="266"/>
                </a:lnTo>
                <a:lnTo>
                  <a:pt x="4132" y="281"/>
                </a:lnTo>
                <a:lnTo>
                  <a:pt x="4138" y="298"/>
                </a:lnTo>
                <a:lnTo>
                  <a:pt x="4143" y="314"/>
                </a:lnTo>
                <a:lnTo>
                  <a:pt x="4147" y="332"/>
                </a:lnTo>
                <a:lnTo>
                  <a:pt x="4150" y="349"/>
                </a:lnTo>
                <a:lnTo>
                  <a:pt x="4152" y="369"/>
                </a:lnTo>
                <a:lnTo>
                  <a:pt x="4153" y="388"/>
                </a:lnTo>
                <a:lnTo>
                  <a:pt x="4152" y="400"/>
                </a:lnTo>
                <a:lnTo>
                  <a:pt x="4152" y="410"/>
                </a:lnTo>
                <a:lnTo>
                  <a:pt x="4151" y="419"/>
                </a:lnTo>
                <a:lnTo>
                  <a:pt x="4149" y="427"/>
                </a:lnTo>
                <a:close/>
                <a:moveTo>
                  <a:pt x="3836" y="368"/>
                </a:moveTo>
                <a:lnTo>
                  <a:pt x="4074" y="368"/>
                </a:lnTo>
                <a:lnTo>
                  <a:pt x="4074" y="355"/>
                </a:lnTo>
                <a:lnTo>
                  <a:pt x="4073" y="344"/>
                </a:lnTo>
                <a:lnTo>
                  <a:pt x="4071" y="332"/>
                </a:lnTo>
                <a:lnTo>
                  <a:pt x="4069" y="321"/>
                </a:lnTo>
                <a:lnTo>
                  <a:pt x="4066" y="311"/>
                </a:lnTo>
                <a:lnTo>
                  <a:pt x="4062" y="301"/>
                </a:lnTo>
                <a:lnTo>
                  <a:pt x="4058" y="292"/>
                </a:lnTo>
                <a:lnTo>
                  <a:pt x="4052" y="282"/>
                </a:lnTo>
                <a:lnTo>
                  <a:pt x="4044" y="271"/>
                </a:lnTo>
                <a:lnTo>
                  <a:pt x="4035" y="262"/>
                </a:lnTo>
                <a:lnTo>
                  <a:pt x="4026" y="254"/>
                </a:lnTo>
                <a:lnTo>
                  <a:pt x="4015" y="247"/>
                </a:lnTo>
                <a:lnTo>
                  <a:pt x="4003" y="242"/>
                </a:lnTo>
                <a:lnTo>
                  <a:pt x="3990" y="239"/>
                </a:lnTo>
                <a:lnTo>
                  <a:pt x="3976" y="237"/>
                </a:lnTo>
                <a:lnTo>
                  <a:pt x="3961" y="236"/>
                </a:lnTo>
                <a:lnTo>
                  <a:pt x="3947" y="237"/>
                </a:lnTo>
                <a:lnTo>
                  <a:pt x="3934" y="239"/>
                </a:lnTo>
                <a:lnTo>
                  <a:pt x="3922" y="242"/>
                </a:lnTo>
                <a:lnTo>
                  <a:pt x="3910" y="247"/>
                </a:lnTo>
                <a:lnTo>
                  <a:pt x="3900" y="254"/>
                </a:lnTo>
                <a:lnTo>
                  <a:pt x="3888" y="261"/>
                </a:lnTo>
                <a:lnTo>
                  <a:pt x="3879" y="270"/>
                </a:lnTo>
                <a:lnTo>
                  <a:pt x="3870" y="280"/>
                </a:lnTo>
                <a:lnTo>
                  <a:pt x="3864" y="290"/>
                </a:lnTo>
                <a:lnTo>
                  <a:pt x="3857" y="300"/>
                </a:lnTo>
                <a:lnTo>
                  <a:pt x="3852" y="310"/>
                </a:lnTo>
                <a:lnTo>
                  <a:pt x="3848" y="320"/>
                </a:lnTo>
                <a:lnTo>
                  <a:pt x="3844" y="332"/>
                </a:lnTo>
                <a:lnTo>
                  <a:pt x="3840" y="343"/>
                </a:lnTo>
                <a:lnTo>
                  <a:pt x="3838" y="355"/>
                </a:lnTo>
                <a:lnTo>
                  <a:pt x="3836" y="368"/>
                </a:lnTo>
                <a:close/>
                <a:moveTo>
                  <a:pt x="4756" y="559"/>
                </a:moveTo>
                <a:lnTo>
                  <a:pt x="4771" y="620"/>
                </a:lnTo>
                <a:lnTo>
                  <a:pt x="4756" y="627"/>
                </a:lnTo>
                <a:lnTo>
                  <a:pt x="4742" y="632"/>
                </a:lnTo>
                <a:lnTo>
                  <a:pt x="4728" y="636"/>
                </a:lnTo>
                <a:lnTo>
                  <a:pt x="4711" y="640"/>
                </a:lnTo>
                <a:lnTo>
                  <a:pt x="4695" y="643"/>
                </a:lnTo>
                <a:lnTo>
                  <a:pt x="4678" y="646"/>
                </a:lnTo>
                <a:lnTo>
                  <a:pt x="4660" y="647"/>
                </a:lnTo>
                <a:lnTo>
                  <a:pt x="4641" y="648"/>
                </a:lnTo>
                <a:lnTo>
                  <a:pt x="4617" y="647"/>
                </a:lnTo>
                <a:lnTo>
                  <a:pt x="4593" y="643"/>
                </a:lnTo>
                <a:lnTo>
                  <a:pt x="4582" y="641"/>
                </a:lnTo>
                <a:lnTo>
                  <a:pt x="4571" y="638"/>
                </a:lnTo>
                <a:lnTo>
                  <a:pt x="4560" y="635"/>
                </a:lnTo>
                <a:lnTo>
                  <a:pt x="4550" y="631"/>
                </a:lnTo>
                <a:lnTo>
                  <a:pt x="4541" y="627"/>
                </a:lnTo>
                <a:lnTo>
                  <a:pt x="4530" y="623"/>
                </a:lnTo>
                <a:lnTo>
                  <a:pt x="4521" y="618"/>
                </a:lnTo>
                <a:lnTo>
                  <a:pt x="4512" y="612"/>
                </a:lnTo>
                <a:lnTo>
                  <a:pt x="4504" y="605"/>
                </a:lnTo>
                <a:lnTo>
                  <a:pt x="4495" y="599"/>
                </a:lnTo>
                <a:lnTo>
                  <a:pt x="4487" y="592"/>
                </a:lnTo>
                <a:lnTo>
                  <a:pt x="4479" y="584"/>
                </a:lnTo>
                <a:lnTo>
                  <a:pt x="4472" y="576"/>
                </a:lnTo>
                <a:lnTo>
                  <a:pt x="4465" y="567"/>
                </a:lnTo>
                <a:lnTo>
                  <a:pt x="4458" y="559"/>
                </a:lnTo>
                <a:lnTo>
                  <a:pt x="4452" y="550"/>
                </a:lnTo>
                <a:lnTo>
                  <a:pt x="4447" y="541"/>
                </a:lnTo>
                <a:lnTo>
                  <a:pt x="4442" y="531"/>
                </a:lnTo>
                <a:lnTo>
                  <a:pt x="4437" y="521"/>
                </a:lnTo>
                <a:lnTo>
                  <a:pt x="4434" y="511"/>
                </a:lnTo>
                <a:lnTo>
                  <a:pt x="4430" y="500"/>
                </a:lnTo>
                <a:lnTo>
                  <a:pt x="4427" y="489"/>
                </a:lnTo>
                <a:lnTo>
                  <a:pt x="4424" y="478"/>
                </a:lnTo>
                <a:lnTo>
                  <a:pt x="4421" y="467"/>
                </a:lnTo>
                <a:lnTo>
                  <a:pt x="4419" y="442"/>
                </a:lnTo>
                <a:lnTo>
                  <a:pt x="4418" y="417"/>
                </a:lnTo>
                <a:lnTo>
                  <a:pt x="4418" y="404"/>
                </a:lnTo>
                <a:lnTo>
                  <a:pt x="4419" y="391"/>
                </a:lnTo>
                <a:lnTo>
                  <a:pt x="4420" y="379"/>
                </a:lnTo>
                <a:lnTo>
                  <a:pt x="4423" y="367"/>
                </a:lnTo>
                <a:lnTo>
                  <a:pt x="4425" y="355"/>
                </a:lnTo>
                <a:lnTo>
                  <a:pt x="4428" y="344"/>
                </a:lnTo>
                <a:lnTo>
                  <a:pt x="4431" y="333"/>
                </a:lnTo>
                <a:lnTo>
                  <a:pt x="4435" y="321"/>
                </a:lnTo>
                <a:lnTo>
                  <a:pt x="4439" y="311"/>
                </a:lnTo>
                <a:lnTo>
                  <a:pt x="4444" y="301"/>
                </a:lnTo>
                <a:lnTo>
                  <a:pt x="4449" y="291"/>
                </a:lnTo>
                <a:lnTo>
                  <a:pt x="4455" y="281"/>
                </a:lnTo>
                <a:lnTo>
                  <a:pt x="4462" y="272"/>
                </a:lnTo>
                <a:lnTo>
                  <a:pt x="4469" y="263"/>
                </a:lnTo>
                <a:lnTo>
                  <a:pt x="4476" y="254"/>
                </a:lnTo>
                <a:lnTo>
                  <a:pt x="4484" y="245"/>
                </a:lnTo>
                <a:lnTo>
                  <a:pt x="4492" y="237"/>
                </a:lnTo>
                <a:lnTo>
                  <a:pt x="4502" y="230"/>
                </a:lnTo>
                <a:lnTo>
                  <a:pt x="4511" y="223"/>
                </a:lnTo>
                <a:lnTo>
                  <a:pt x="4520" y="215"/>
                </a:lnTo>
                <a:lnTo>
                  <a:pt x="4529" y="210"/>
                </a:lnTo>
                <a:lnTo>
                  <a:pt x="4540" y="204"/>
                </a:lnTo>
                <a:lnTo>
                  <a:pt x="4550" y="199"/>
                </a:lnTo>
                <a:lnTo>
                  <a:pt x="4561" y="195"/>
                </a:lnTo>
                <a:lnTo>
                  <a:pt x="4573" y="191"/>
                </a:lnTo>
                <a:lnTo>
                  <a:pt x="4584" y="188"/>
                </a:lnTo>
                <a:lnTo>
                  <a:pt x="4595" y="185"/>
                </a:lnTo>
                <a:lnTo>
                  <a:pt x="4607" y="183"/>
                </a:lnTo>
                <a:lnTo>
                  <a:pt x="4620" y="181"/>
                </a:lnTo>
                <a:lnTo>
                  <a:pt x="4632" y="179"/>
                </a:lnTo>
                <a:lnTo>
                  <a:pt x="4645" y="178"/>
                </a:lnTo>
                <a:lnTo>
                  <a:pt x="4659" y="178"/>
                </a:lnTo>
                <a:lnTo>
                  <a:pt x="4676" y="178"/>
                </a:lnTo>
                <a:lnTo>
                  <a:pt x="4692" y="179"/>
                </a:lnTo>
                <a:lnTo>
                  <a:pt x="4707" y="182"/>
                </a:lnTo>
                <a:lnTo>
                  <a:pt x="4722" y="185"/>
                </a:lnTo>
                <a:lnTo>
                  <a:pt x="4736" y="188"/>
                </a:lnTo>
                <a:lnTo>
                  <a:pt x="4748" y="192"/>
                </a:lnTo>
                <a:lnTo>
                  <a:pt x="4761" y="196"/>
                </a:lnTo>
                <a:lnTo>
                  <a:pt x="4772" y="201"/>
                </a:lnTo>
                <a:lnTo>
                  <a:pt x="4753" y="265"/>
                </a:lnTo>
                <a:lnTo>
                  <a:pt x="4743" y="260"/>
                </a:lnTo>
                <a:lnTo>
                  <a:pt x="4733" y="256"/>
                </a:lnTo>
                <a:lnTo>
                  <a:pt x="4722" y="251"/>
                </a:lnTo>
                <a:lnTo>
                  <a:pt x="4710" y="248"/>
                </a:lnTo>
                <a:lnTo>
                  <a:pt x="4698" y="246"/>
                </a:lnTo>
                <a:lnTo>
                  <a:pt x="4686" y="244"/>
                </a:lnTo>
                <a:lnTo>
                  <a:pt x="4672" y="243"/>
                </a:lnTo>
                <a:lnTo>
                  <a:pt x="4659" y="243"/>
                </a:lnTo>
                <a:lnTo>
                  <a:pt x="4641" y="244"/>
                </a:lnTo>
                <a:lnTo>
                  <a:pt x="4624" y="246"/>
                </a:lnTo>
                <a:lnTo>
                  <a:pt x="4607" y="250"/>
                </a:lnTo>
                <a:lnTo>
                  <a:pt x="4593" y="256"/>
                </a:lnTo>
                <a:lnTo>
                  <a:pt x="4579" y="263"/>
                </a:lnTo>
                <a:lnTo>
                  <a:pt x="4565" y="271"/>
                </a:lnTo>
                <a:lnTo>
                  <a:pt x="4553" y="281"/>
                </a:lnTo>
                <a:lnTo>
                  <a:pt x="4542" y="294"/>
                </a:lnTo>
                <a:lnTo>
                  <a:pt x="4531" y="305"/>
                </a:lnTo>
                <a:lnTo>
                  <a:pt x="4523" y="318"/>
                </a:lnTo>
                <a:lnTo>
                  <a:pt x="4516" y="332"/>
                </a:lnTo>
                <a:lnTo>
                  <a:pt x="4511" y="346"/>
                </a:lnTo>
                <a:lnTo>
                  <a:pt x="4507" y="362"/>
                </a:lnTo>
                <a:lnTo>
                  <a:pt x="4503" y="378"/>
                </a:lnTo>
                <a:lnTo>
                  <a:pt x="4502" y="396"/>
                </a:lnTo>
                <a:lnTo>
                  <a:pt x="4501" y="413"/>
                </a:lnTo>
                <a:lnTo>
                  <a:pt x="4502" y="432"/>
                </a:lnTo>
                <a:lnTo>
                  <a:pt x="4504" y="449"/>
                </a:lnTo>
                <a:lnTo>
                  <a:pt x="4507" y="467"/>
                </a:lnTo>
                <a:lnTo>
                  <a:pt x="4512" y="482"/>
                </a:lnTo>
                <a:lnTo>
                  <a:pt x="4518" y="496"/>
                </a:lnTo>
                <a:lnTo>
                  <a:pt x="4525" y="511"/>
                </a:lnTo>
                <a:lnTo>
                  <a:pt x="4535" y="523"/>
                </a:lnTo>
                <a:lnTo>
                  <a:pt x="4545" y="535"/>
                </a:lnTo>
                <a:lnTo>
                  <a:pt x="4556" y="546"/>
                </a:lnTo>
                <a:lnTo>
                  <a:pt x="4568" y="555"/>
                </a:lnTo>
                <a:lnTo>
                  <a:pt x="4581" y="563"/>
                </a:lnTo>
                <a:lnTo>
                  <a:pt x="4594" y="569"/>
                </a:lnTo>
                <a:lnTo>
                  <a:pt x="4608" y="575"/>
                </a:lnTo>
                <a:lnTo>
                  <a:pt x="4624" y="579"/>
                </a:lnTo>
                <a:lnTo>
                  <a:pt x="4639" y="581"/>
                </a:lnTo>
                <a:lnTo>
                  <a:pt x="4657" y="581"/>
                </a:lnTo>
                <a:lnTo>
                  <a:pt x="4669" y="581"/>
                </a:lnTo>
                <a:lnTo>
                  <a:pt x="4681" y="580"/>
                </a:lnTo>
                <a:lnTo>
                  <a:pt x="4694" y="578"/>
                </a:lnTo>
                <a:lnTo>
                  <a:pt x="4706" y="576"/>
                </a:lnTo>
                <a:lnTo>
                  <a:pt x="4718" y="572"/>
                </a:lnTo>
                <a:lnTo>
                  <a:pt x="4732" y="568"/>
                </a:lnTo>
                <a:lnTo>
                  <a:pt x="4744" y="564"/>
                </a:lnTo>
                <a:lnTo>
                  <a:pt x="4756" y="559"/>
                </a:lnTo>
                <a:close/>
                <a:moveTo>
                  <a:pt x="5225" y="427"/>
                </a:moveTo>
                <a:lnTo>
                  <a:pt x="4913" y="426"/>
                </a:lnTo>
                <a:lnTo>
                  <a:pt x="4914" y="445"/>
                </a:lnTo>
                <a:lnTo>
                  <a:pt x="4916" y="463"/>
                </a:lnTo>
                <a:lnTo>
                  <a:pt x="4920" y="480"/>
                </a:lnTo>
                <a:lnTo>
                  <a:pt x="4925" y="495"/>
                </a:lnTo>
                <a:lnTo>
                  <a:pt x="4931" y="510"/>
                </a:lnTo>
                <a:lnTo>
                  <a:pt x="4939" y="523"/>
                </a:lnTo>
                <a:lnTo>
                  <a:pt x="4949" y="535"/>
                </a:lnTo>
                <a:lnTo>
                  <a:pt x="4959" y="546"/>
                </a:lnTo>
                <a:lnTo>
                  <a:pt x="4969" y="554"/>
                </a:lnTo>
                <a:lnTo>
                  <a:pt x="4980" y="562"/>
                </a:lnTo>
                <a:lnTo>
                  <a:pt x="4993" y="568"/>
                </a:lnTo>
                <a:lnTo>
                  <a:pt x="5006" y="573"/>
                </a:lnTo>
                <a:lnTo>
                  <a:pt x="5019" y="577"/>
                </a:lnTo>
                <a:lnTo>
                  <a:pt x="5034" y="580"/>
                </a:lnTo>
                <a:lnTo>
                  <a:pt x="5049" y="582"/>
                </a:lnTo>
                <a:lnTo>
                  <a:pt x="5066" y="582"/>
                </a:lnTo>
                <a:lnTo>
                  <a:pt x="5082" y="582"/>
                </a:lnTo>
                <a:lnTo>
                  <a:pt x="5099" y="581"/>
                </a:lnTo>
                <a:lnTo>
                  <a:pt x="5115" y="579"/>
                </a:lnTo>
                <a:lnTo>
                  <a:pt x="5130" y="577"/>
                </a:lnTo>
                <a:lnTo>
                  <a:pt x="5146" y="573"/>
                </a:lnTo>
                <a:lnTo>
                  <a:pt x="5161" y="569"/>
                </a:lnTo>
                <a:lnTo>
                  <a:pt x="5176" y="564"/>
                </a:lnTo>
                <a:lnTo>
                  <a:pt x="5189" y="559"/>
                </a:lnTo>
                <a:lnTo>
                  <a:pt x="5203" y="618"/>
                </a:lnTo>
                <a:lnTo>
                  <a:pt x="5187" y="624"/>
                </a:lnTo>
                <a:lnTo>
                  <a:pt x="5171" y="630"/>
                </a:lnTo>
                <a:lnTo>
                  <a:pt x="5153" y="635"/>
                </a:lnTo>
                <a:lnTo>
                  <a:pt x="5135" y="639"/>
                </a:lnTo>
                <a:lnTo>
                  <a:pt x="5116" y="642"/>
                </a:lnTo>
                <a:lnTo>
                  <a:pt x="5096" y="644"/>
                </a:lnTo>
                <a:lnTo>
                  <a:pt x="5075" y="646"/>
                </a:lnTo>
                <a:lnTo>
                  <a:pt x="5054" y="647"/>
                </a:lnTo>
                <a:lnTo>
                  <a:pt x="5029" y="646"/>
                </a:lnTo>
                <a:lnTo>
                  <a:pt x="5006" y="642"/>
                </a:lnTo>
                <a:lnTo>
                  <a:pt x="4995" y="640"/>
                </a:lnTo>
                <a:lnTo>
                  <a:pt x="4984" y="637"/>
                </a:lnTo>
                <a:lnTo>
                  <a:pt x="4973" y="634"/>
                </a:lnTo>
                <a:lnTo>
                  <a:pt x="4963" y="631"/>
                </a:lnTo>
                <a:lnTo>
                  <a:pt x="4953" y="627"/>
                </a:lnTo>
                <a:lnTo>
                  <a:pt x="4943" y="622"/>
                </a:lnTo>
                <a:lnTo>
                  <a:pt x="4934" y="617"/>
                </a:lnTo>
                <a:lnTo>
                  <a:pt x="4925" y="612"/>
                </a:lnTo>
                <a:lnTo>
                  <a:pt x="4917" y="605"/>
                </a:lnTo>
                <a:lnTo>
                  <a:pt x="4909" y="598"/>
                </a:lnTo>
                <a:lnTo>
                  <a:pt x="4900" y="592"/>
                </a:lnTo>
                <a:lnTo>
                  <a:pt x="4893" y="584"/>
                </a:lnTo>
                <a:lnTo>
                  <a:pt x="4886" y="576"/>
                </a:lnTo>
                <a:lnTo>
                  <a:pt x="4879" y="567"/>
                </a:lnTo>
                <a:lnTo>
                  <a:pt x="4873" y="559"/>
                </a:lnTo>
                <a:lnTo>
                  <a:pt x="4866" y="551"/>
                </a:lnTo>
                <a:lnTo>
                  <a:pt x="4861" y="542"/>
                </a:lnTo>
                <a:lnTo>
                  <a:pt x="4856" y="531"/>
                </a:lnTo>
                <a:lnTo>
                  <a:pt x="4852" y="522"/>
                </a:lnTo>
                <a:lnTo>
                  <a:pt x="4848" y="512"/>
                </a:lnTo>
                <a:lnTo>
                  <a:pt x="4845" y="501"/>
                </a:lnTo>
                <a:lnTo>
                  <a:pt x="4842" y="490"/>
                </a:lnTo>
                <a:lnTo>
                  <a:pt x="4840" y="480"/>
                </a:lnTo>
                <a:lnTo>
                  <a:pt x="4837" y="469"/>
                </a:lnTo>
                <a:lnTo>
                  <a:pt x="4835" y="445"/>
                </a:lnTo>
                <a:lnTo>
                  <a:pt x="4834" y="419"/>
                </a:lnTo>
                <a:lnTo>
                  <a:pt x="4835" y="394"/>
                </a:lnTo>
                <a:lnTo>
                  <a:pt x="4837" y="370"/>
                </a:lnTo>
                <a:lnTo>
                  <a:pt x="4842" y="346"/>
                </a:lnTo>
                <a:lnTo>
                  <a:pt x="4848" y="324"/>
                </a:lnTo>
                <a:lnTo>
                  <a:pt x="4852" y="313"/>
                </a:lnTo>
                <a:lnTo>
                  <a:pt x="4856" y="303"/>
                </a:lnTo>
                <a:lnTo>
                  <a:pt x="4860" y="293"/>
                </a:lnTo>
                <a:lnTo>
                  <a:pt x="4865" y="282"/>
                </a:lnTo>
                <a:lnTo>
                  <a:pt x="4872" y="273"/>
                </a:lnTo>
                <a:lnTo>
                  <a:pt x="4878" y="264"/>
                </a:lnTo>
                <a:lnTo>
                  <a:pt x="4884" y="255"/>
                </a:lnTo>
                <a:lnTo>
                  <a:pt x="4891" y="246"/>
                </a:lnTo>
                <a:lnTo>
                  <a:pt x="4898" y="238"/>
                </a:lnTo>
                <a:lnTo>
                  <a:pt x="4905" y="230"/>
                </a:lnTo>
                <a:lnTo>
                  <a:pt x="4914" y="223"/>
                </a:lnTo>
                <a:lnTo>
                  <a:pt x="4922" y="217"/>
                </a:lnTo>
                <a:lnTo>
                  <a:pt x="4930" y="210"/>
                </a:lnTo>
                <a:lnTo>
                  <a:pt x="4939" y="204"/>
                </a:lnTo>
                <a:lnTo>
                  <a:pt x="4949" y="199"/>
                </a:lnTo>
                <a:lnTo>
                  <a:pt x="4958" y="195"/>
                </a:lnTo>
                <a:lnTo>
                  <a:pt x="4967" y="191"/>
                </a:lnTo>
                <a:lnTo>
                  <a:pt x="4977" y="187"/>
                </a:lnTo>
                <a:lnTo>
                  <a:pt x="4988" y="185"/>
                </a:lnTo>
                <a:lnTo>
                  <a:pt x="4999" y="182"/>
                </a:lnTo>
                <a:lnTo>
                  <a:pt x="5009" y="179"/>
                </a:lnTo>
                <a:lnTo>
                  <a:pt x="5021" y="178"/>
                </a:lnTo>
                <a:lnTo>
                  <a:pt x="5032" y="177"/>
                </a:lnTo>
                <a:lnTo>
                  <a:pt x="5044" y="177"/>
                </a:lnTo>
                <a:lnTo>
                  <a:pt x="5055" y="177"/>
                </a:lnTo>
                <a:lnTo>
                  <a:pt x="5068" y="178"/>
                </a:lnTo>
                <a:lnTo>
                  <a:pt x="5079" y="181"/>
                </a:lnTo>
                <a:lnTo>
                  <a:pt x="5090" y="183"/>
                </a:lnTo>
                <a:lnTo>
                  <a:pt x="5101" y="185"/>
                </a:lnTo>
                <a:lnTo>
                  <a:pt x="5111" y="188"/>
                </a:lnTo>
                <a:lnTo>
                  <a:pt x="5120" y="192"/>
                </a:lnTo>
                <a:lnTo>
                  <a:pt x="5129" y="196"/>
                </a:lnTo>
                <a:lnTo>
                  <a:pt x="5139" y="201"/>
                </a:lnTo>
                <a:lnTo>
                  <a:pt x="5148" y="206"/>
                </a:lnTo>
                <a:lnTo>
                  <a:pt x="5156" y="212"/>
                </a:lnTo>
                <a:lnTo>
                  <a:pt x="5163" y="220"/>
                </a:lnTo>
                <a:lnTo>
                  <a:pt x="5172" y="227"/>
                </a:lnTo>
                <a:lnTo>
                  <a:pt x="5178" y="234"/>
                </a:lnTo>
                <a:lnTo>
                  <a:pt x="5185" y="242"/>
                </a:lnTo>
                <a:lnTo>
                  <a:pt x="5191" y="251"/>
                </a:lnTo>
                <a:lnTo>
                  <a:pt x="5200" y="266"/>
                </a:lnTo>
                <a:lnTo>
                  <a:pt x="5208" y="281"/>
                </a:lnTo>
                <a:lnTo>
                  <a:pt x="5215" y="298"/>
                </a:lnTo>
                <a:lnTo>
                  <a:pt x="5220" y="314"/>
                </a:lnTo>
                <a:lnTo>
                  <a:pt x="5224" y="332"/>
                </a:lnTo>
                <a:lnTo>
                  <a:pt x="5227" y="349"/>
                </a:lnTo>
                <a:lnTo>
                  <a:pt x="5229" y="369"/>
                </a:lnTo>
                <a:lnTo>
                  <a:pt x="5229" y="388"/>
                </a:lnTo>
                <a:lnTo>
                  <a:pt x="5229" y="400"/>
                </a:lnTo>
                <a:lnTo>
                  <a:pt x="5228" y="410"/>
                </a:lnTo>
                <a:lnTo>
                  <a:pt x="5227" y="419"/>
                </a:lnTo>
                <a:lnTo>
                  <a:pt x="5225" y="427"/>
                </a:lnTo>
                <a:close/>
                <a:moveTo>
                  <a:pt x="4913" y="368"/>
                </a:moveTo>
                <a:lnTo>
                  <a:pt x="5150" y="368"/>
                </a:lnTo>
                <a:lnTo>
                  <a:pt x="5150" y="355"/>
                </a:lnTo>
                <a:lnTo>
                  <a:pt x="5149" y="344"/>
                </a:lnTo>
                <a:lnTo>
                  <a:pt x="5148" y="332"/>
                </a:lnTo>
                <a:lnTo>
                  <a:pt x="5145" y="321"/>
                </a:lnTo>
                <a:lnTo>
                  <a:pt x="5142" y="311"/>
                </a:lnTo>
                <a:lnTo>
                  <a:pt x="5139" y="301"/>
                </a:lnTo>
                <a:lnTo>
                  <a:pt x="5134" y="292"/>
                </a:lnTo>
                <a:lnTo>
                  <a:pt x="5128" y="282"/>
                </a:lnTo>
                <a:lnTo>
                  <a:pt x="5120" y="271"/>
                </a:lnTo>
                <a:lnTo>
                  <a:pt x="5112" y="262"/>
                </a:lnTo>
                <a:lnTo>
                  <a:pt x="5102" y="254"/>
                </a:lnTo>
                <a:lnTo>
                  <a:pt x="5091" y="247"/>
                </a:lnTo>
                <a:lnTo>
                  <a:pt x="5079" y="242"/>
                </a:lnTo>
                <a:lnTo>
                  <a:pt x="5067" y="239"/>
                </a:lnTo>
                <a:lnTo>
                  <a:pt x="5052" y="237"/>
                </a:lnTo>
                <a:lnTo>
                  <a:pt x="5037" y="236"/>
                </a:lnTo>
                <a:lnTo>
                  <a:pt x="5024" y="237"/>
                </a:lnTo>
                <a:lnTo>
                  <a:pt x="5010" y="239"/>
                </a:lnTo>
                <a:lnTo>
                  <a:pt x="4998" y="242"/>
                </a:lnTo>
                <a:lnTo>
                  <a:pt x="4987" y="247"/>
                </a:lnTo>
                <a:lnTo>
                  <a:pt x="4975" y="254"/>
                </a:lnTo>
                <a:lnTo>
                  <a:pt x="4965" y="261"/>
                </a:lnTo>
                <a:lnTo>
                  <a:pt x="4956" y="270"/>
                </a:lnTo>
                <a:lnTo>
                  <a:pt x="4947" y="280"/>
                </a:lnTo>
                <a:lnTo>
                  <a:pt x="4940" y="290"/>
                </a:lnTo>
                <a:lnTo>
                  <a:pt x="4934" y="300"/>
                </a:lnTo>
                <a:lnTo>
                  <a:pt x="4929" y="310"/>
                </a:lnTo>
                <a:lnTo>
                  <a:pt x="4924" y="320"/>
                </a:lnTo>
                <a:lnTo>
                  <a:pt x="4920" y="332"/>
                </a:lnTo>
                <a:lnTo>
                  <a:pt x="4917" y="343"/>
                </a:lnTo>
                <a:lnTo>
                  <a:pt x="4914" y="355"/>
                </a:lnTo>
                <a:lnTo>
                  <a:pt x="4913" y="368"/>
                </a:lnTo>
                <a:close/>
                <a:moveTo>
                  <a:pt x="5330" y="637"/>
                </a:moveTo>
                <a:lnTo>
                  <a:pt x="5330" y="328"/>
                </a:lnTo>
                <a:lnTo>
                  <a:pt x="5330" y="291"/>
                </a:lnTo>
                <a:lnTo>
                  <a:pt x="5330" y="256"/>
                </a:lnTo>
                <a:lnTo>
                  <a:pt x="5329" y="221"/>
                </a:lnTo>
                <a:lnTo>
                  <a:pt x="5328" y="188"/>
                </a:lnTo>
                <a:lnTo>
                  <a:pt x="5399" y="188"/>
                </a:lnTo>
                <a:lnTo>
                  <a:pt x="5402" y="276"/>
                </a:lnTo>
                <a:lnTo>
                  <a:pt x="5406" y="276"/>
                </a:lnTo>
                <a:lnTo>
                  <a:pt x="5409" y="265"/>
                </a:lnTo>
                <a:lnTo>
                  <a:pt x="5414" y="255"/>
                </a:lnTo>
                <a:lnTo>
                  <a:pt x="5419" y="245"/>
                </a:lnTo>
                <a:lnTo>
                  <a:pt x="5425" y="236"/>
                </a:lnTo>
                <a:lnTo>
                  <a:pt x="5432" y="227"/>
                </a:lnTo>
                <a:lnTo>
                  <a:pt x="5439" y="219"/>
                </a:lnTo>
                <a:lnTo>
                  <a:pt x="5446" y="211"/>
                </a:lnTo>
                <a:lnTo>
                  <a:pt x="5454" y="204"/>
                </a:lnTo>
                <a:lnTo>
                  <a:pt x="5463" y="198"/>
                </a:lnTo>
                <a:lnTo>
                  <a:pt x="5472" y="193"/>
                </a:lnTo>
                <a:lnTo>
                  <a:pt x="5481" y="188"/>
                </a:lnTo>
                <a:lnTo>
                  <a:pt x="5490" y="185"/>
                </a:lnTo>
                <a:lnTo>
                  <a:pt x="5500" y="182"/>
                </a:lnTo>
                <a:lnTo>
                  <a:pt x="5510" y="179"/>
                </a:lnTo>
                <a:lnTo>
                  <a:pt x="5520" y="177"/>
                </a:lnTo>
                <a:lnTo>
                  <a:pt x="5529" y="177"/>
                </a:lnTo>
                <a:lnTo>
                  <a:pt x="5541" y="178"/>
                </a:lnTo>
                <a:lnTo>
                  <a:pt x="5553" y="181"/>
                </a:lnTo>
                <a:lnTo>
                  <a:pt x="5553" y="258"/>
                </a:lnTo>
                <a:lnTo>
                  <a:pt x="5539" y="256"/>
                </a:lnTo>
                <a:lnTo>
                  <a:pt x="5524" y="255"/>
                </a:lnTo>
                <a:lnTo>
                  <a:pt x="5511" y="256"/>
                </a:lnTo>
                <a:lnTo>
                  <a:pt x="5498" y="258"/>
                </a:lnTo>
                <a:lnTo>
                  <a:pt x="5486" y="261"/>
                </a:lnTo>
                <a:lnTo>
                  <a:pt x="5475" y="266"/>
                </a:lnTo>
                <a:lnTo>
                  <a:pt x="5464" y="272"/>
                </a:lnTo>
                <a:lnTo>
                  <a:pt x="5455" y="280"/>
                </a:lnTo>
                <a:lnTo>
                  <a:pt x="5446" y="290"/>
                </a:lnTo>
                <a:lnTo>
                  <a:pt x="5438" y="300"/>
                </a:lnTo>
                <a:lnTo>
                  <a:pt x="5432" y="310"/>
                </a:lnTo>
                <a:lnTo>
                  <a:pt x="5426" y="321"/>
                </a:lnTo>
                <a:lnTo>
                  <a:pt x="5421" y="333"/>
                </a:lnTo>
                <a:lnTo>
                  <a:pt x="5418" y="344"/>
                </a:lnTo>
                <a:lnTo>
                  <a:pt x="5415" y="356"/>
                </a:lnTo>
                <a:lnTo>
                  <a:pt x="5413" y="370"/>
                </a:lnTo>
                <a:lnTo>
                  <a:pt x="5411" y="383"/>
                </a:lnTo>
                <a:lnTo>
                  <a:pt x="5411" y="398"/>
                </a:lnTo>
                <a:lnTo>
                  <a:pt x="5411" y="637"/>
                </a:lnTo>
                <a:lnTo>
                  <a:pt x="5330" y="637"/>
                </a:lnTo>
                <a:close/>
                <a:moveTo>
                  <a:pt x="5652" y="105"/>
                </a:moveTo>
                <a:lnTo>
                  <a:pt x="5732" y="80"/>
                </a:lnTo>
                <a:lnTo>
                  <a:pt x="5732" y="188"/>
                </a:lnTo>
                <a:lnTo>
                  <a:pt x="5849" y="188"/>
                </a:lnTo>
                <a:lnTo>
                  <a:pt x="5849" y="249"/>
                </a:lnTo>
                <a:lnTo>
                  <a:pt x="5732" y="249"/>
                </a:lnTo>
                <a:lnTo>
                  <a:pt x="5732" y="492"/>
                </a:lnTo>
                <a:lnTo>
                  <a:pt x="5733" y="503"/>
                </a:lnTo>
                <a:lnTo>
                  <a:pt x="5733" y="513"/>
                </a:lnTo>
                <a:lnTo>
                  <a:pt x="5734" y="522"/>
                </a:lnTo>
                <a:lnTo>
                  <a:pt x="5736" y="530"/>
                </a:lnTo>
                <a:lnTo>
                  <a:pt x="5738" y="539"/>
                </a:lnTo>
                <a:lnTo>
                  <a:pt x="5741" y="546"/>
                </a:lnTo>
                <a:lnTo>
                  <a:pt x="5744" y="552"/>
                </a:lnTo>
                <a:lnTo>
                  <a:pt x="5747" y="557"/>
                </a:lnTo>
                <a:lnTo>
                  <a:pt x="5751" y="562"/>
                </a:lnTo>
                <a:lnTo>
                  <a:pt x="5756" y="567"/>
                </a:lnTo>
                <a:lnTo>
                  <a:pt x="5760" y="570"/>
                </a:lnTo>
                <a:lnTo>
                  <a:pt x="5766" y="573"/>
                </a:lnTo>
                <a:lnTo>
                  <a:pt x="5773" y="577"/>
                </a:lnTo>
                <a:lnTo>
                  <a:pt x="5779" y="578"/>
                </a:lnTo>
                <a:lnTo>
                  <a:pt x="5786" y="579"/>
                </a:lnTo>
                <a:lnTo>
                  <a:pt x="5793" y="580"/>
                </a:lnTo>
                <a:lnTo>
                  <a:pt x="5807" y="579"/>
                </a:lnTo>
                <a:lnTo>
                  <a:pt x="5819" y="578"/>
                </a:lnTo>
                <a:lnTo>
                  <a:pt x="5830" y="577"/>
                </a:lnTo>
                <a:lnTo>
                  <a:pt x="5840" y="573"/>
                </a:lnTo>
                <a:lnTo>
                  <a:pt x="5844" y="635"/>
                </a:lnTo>
                <a:lnTo>
                  <a:pt x="5829" y="640"/>
                </a:lnTo>
                <a:lnTo>
                  <a:pt x="5812" y="644"/>
                </a:lnTo>
                <a:lnTo>
                  <a:pt x="5792" y="647"/>
                </a:lnTo>
                <a:lnTo>
                  <a:pt x="5772" y="648"/>
                </a:lnTo>
                <a:lnTo>
                  <a:pt x="5758" y="647"/>
                </a:lnTo>
                <a:lnTo>
                  <a:pt x="5745" y="644"/>
                </a:lnTo>
                <a:lnTo>
                  <a:pt x="5733" y="642"/>
                </a:lnTo>
                <a:lnTo>
                  <a:pt x="5721" y="638"/>
                </a:lnTo>
                <a:lnTo>
                  <a:pt x="5710" y="633"/>
                </a:lnTo>
                <a:lnTo>
                  <a:pt x="5701" y="627"/>
                </a:lnTo>
                <a:lnTo>
                  <a:pt x="5691" y="620"/>
                </a:lnTo>
                <a:lnTo>
                  <a:pt x="5683" y="612"/>
                </a:lnTo>
                <a:lnTo>
                  <a:pt x="5676" y="602"/>
                </a:lnTo>
                <a:lnTo>
                  <a:pt x="5670" y="591"/>
                </a:lnTo>
                <a:lnTo>
                  <a:pt x="5665" y="579"/>
                </a:lnTo>
                <a:lnTo>
                  <a:pt x="5660" y="565"/>
                </a:lnTo>
                <a:lnTo>
                  <a:pt x="5657" y="550"/>
                </a:lnTo>
                <a:lnTo>
                  <a:pt x="5654" y="532"/>
                </a:lnTo>
                <a:lnTo>
                  <a:pt x="5652" y="515"/>
                </a:lnTo>
                <a:lnTo>
                  <a:pt x="5652" y="495"/>
                </a:lnTo>
                <a:lnTo>
                  <a:pt x="5652" y="249"/>
                </a:lnTo>
                <a:lnTo>
                  <a:pt x="5583" y="249"/>
                </a:lnTo>
                <a:lnTo>
                  <a:pt x="5583" y="188"/>
                </a:lnTo>
                <a:lnTo>
                  <a:pt x="5652" y="188"/>
                </a:lnTo>
                <a:lnTo>
                  <a:pt x="5652" y="105"/>
                </a:lnTo>
                <a:close/>
                <a:moveTo>
                  <a:pt x="6256" y="362"/>
                </a:moveTo>
                <a:lnTo>
                  <a:pt x="6256" y="529"/>
                </a:lnTo>
                <a:lnTo>
                  <a:pt x="6257" y="561"/>
                </a:lnTo>
                <a:lnTo>
                  <a:pt x="6258" y="589"/>
                </a:lnTo>
                <a:lnTo>
                  <a:pt x="6260" y="615"/>
                </a:lnTo>
                <a:lnTo>
                  <a:pt x="6263" y="637"/>
                </a:lnTo>
                <a:lnTo>
                  <a:pt x="6189" y="637"/>
                </a:lnTo>
                <a:lnTo>
                  <a:pt x="6183" y="581"/>
                </a:lnTo>
                <a:lnTo>
                  <a:pt x="6180" y="581"/>
                </a:lnTo>
                <a:lnTo>
                  <a:pt x="6173" y="588"/>
                </a:lnTo>
                <a:lnTo>
                  <a:pt x="6167" y="596"/>
                </a:lnTo>
                <a:lnTo>
                  <a:pt x="6160" y="603"/>
                </a:lnTo>
                <a:lnTo>
                  <a:pt x="6154" y="610"/>
                </a:lnTo>
                <a:lnTo>
                  <a:pt x="6146" y="616"/>
                </a:lnTo>
                <a:lnTo>
                  <a:pt x="6138" y="621"/>
                </a:lnTo>
                <a:lnTo>
                  <a:pt x="6130" y="626"/>
                </a:lnTo>
                <a:lnTo>
                  <a:pt x="6122" y="630"/>
                </a:lnTo>
                <a:lnTo>
                  <a:pt x="6113" y="634"/>
                </a:lnTo>
                <a:lnTo>
                  <a:pt x="6104" y="637"/>
                </a:lnTo>
                <a:lnTo>
                  <a:pt x="6094" y="640"/>
                </a:lnTo>
                <a:lnTo>
                  <a:pt x="6085" y="642"/>
                </a:lnTo>
                <a:lnTo>
                  <a:pt x="6075" y="644"/>
                </a:lnTo>
                <a:lnTo>
                  <a:pt x="6064" y="647"/>
                </a:lnTo>
                <a:lnTo>
                  <a:pt x="6053" y="647"/>
                </a:lnTo>
                <a:lnTo>
                  <a:pt x="6043" y="648"/>
                </a:lnTo>
                <a:lnTo>
                  <a:pt x="6026" y="647"/>
                </a:lnTo>
                <a:lnTo>
                  <a:pt x="6012" y="644"/>
                </a:lnTo>
                <a:lnTo>
                  <a:pt x="5998" y="641"/>
                </a:lnTo>
                <a:lnTo>
                  <a:pt x="5984" y="637"/>
                </a:lnTo>
                <a:lnTo>
                  <a:pt x="5972" y="631"/>
                </a:lnTo>
                <a:lnTo>
                  <a:pt x="5961" y="625"/>
                </a:lnTo>
                <a:lnTo>
                  <a:pt x="5949" y="617"/>
                </a:lnTo>
                <a:lnTo>
                  <a:pt x="5939" y="607"/>
                </a:lnTo>
                <a:lnTo>
                  <a:pt x="5932" y="598"/>
                </a:lnTo>
                <a:lnTo>
                  <a:pt x="5925" y="588"/>
                </a:lnTo>
                <a:lnTo>
                  <a:pt x="5919" y="578"/>
                </a:lnTo>
                <a:lnTo>
                  <a:pt x="5913" y="566"/>
                </a:lnTo>
                <a:lnTo>
                  <a:pt x="5910" y="555"/>
                </a:lnTo>
                <a:lnTo>
                  <a:pt x="5907" y="543"/>
                </a:lnTo>
                <a:lnTo>
                  <a:pt x="5906" y="531"/>
                </a:lnTo>
                <a:lnTo>
                  <a:pt x="5905" y="518"/>
                </a:lnTo>
                <a:lnTo>
                  <a:pt x="5905" y="508"/>
                </a:lnTo>
                <a:lnTo>
                  <a:pt x="5906" y="498"/>
                </a:lnTo>
                <a:lnTo>
                  <a:pt x="5907" y="489"/>
                </a:lnTo>
                <a:lnTo>
                  <a:pt x="5909" y="480"/>
                </a:lnTo>
                <a:lnTo>
                  <a:pt x="5912" y="471"/>
                </a:lnTo>
                <a:lnTo>
                  <a:pt x="5915" y="462"/>
                </a:lnTo>
                <a:lnTo>
                  <a:pt x="5919" y="454"/>
                </a:lnTo>
                <a:lnTo>
                  <a:pt x="5923" y="446"/>
                </a:lnTo>
                <a:lnTo>
                  <a:pt x="5928" y="439"/>
                </a:lnTo>
                <a:lnTo>
                  <a:pt x="5933" y="432"/>
                </a:lnTo>
                <a:lnTo>
                  <a:pt x="5938" y="424"/>
                </a:lnTo>
                <a:lnTo>
                  <a:pt x="5944" y="417"/>
                </a:lnTo>
                <a:lnTo>
                  <a:pt x="5951" y="411"/>
                </a:lnTo>
                <a:lnTo>
                  <a:pt x="5959" y="405"/>
                </a:lnTo>
                <a:lnTo>
                  <a:pt x="5967" y="399"/>
                </a:lnTo>
                <a:lnTo>
                  <a:pt x="5975" y="393"/>
                </a:lnTo>
                <a:lnTo>
                  <a:pt x="5994" y="383"/>
                </a:lnTo>
                <a:lnTo>
                  <a:pt x="6014" y="374"/>
                </a:lnTo>
                <a:lnTo>
                  <a:pt x="6036" y="367"/>
                </a:lnTo>
                <a:lnTo>
                  <a:pt x="6060" y="362"/>
                </a:lnTo>
                <a:lnTo>
                  <a:pt x="6086" y="356"/>
                </a:lnTo>
                <a:lnTo>
                  <a:pt x="6114" y="353"/>
                </a:lnTo>
                <a:lnTo>
                  <a:pt x="6144" y="351"/>
                </a:lnTo>
                <a:lnTo>
                  <a:pt x="6175" y="351"/>
                </a:lnTo>
                <a:lnTo>
                  <a:pt x="6175" y="342"/>
                </a:lnTo>
                <a:lnTo>
                  <a:pt x="6174" y="329"/>
                </a:lnTo>
                <a:lnTo>
                  <a:pt x="6173" y="317"/>
                </a:lnTo>
                <a:lnTo>
                  <a:pt x="6171" y="306"/>
                </a:lnTo>
                <a:lnTo>
                  <a:pt x="6168" y="296"/>
                </a:lnTo>
                <a:lnTo>
                  <a:pt x="6165" y="286"/>
                </a:lnTo>
                <a:lnTo>
                  <a:pt x="6161" y="278"/>
                </a:lnTo>
                <a:lnTo>
                  <a:pt x="6156" y="271"/>
                </a:lnTo>
                <a:lnTo>
                  <a:pt x="6150" y="264"/>
                </a:lnTo>
                <a:lnTo>
                  <a:pt x="6143" y="258"/>
                </a:lnTo>
                <a:lnTo>
                  <a:pt x="6135" y="253"/>
                </a:lnTo>
                <a:lnTo>
                  <a:pt x="6127" y="248"/>
                </a:lnTo>
                <a:lnTo>
                  <a:pt x="6118" y="244"/>
                </a:lnTo>
                <a:lnTo>
                  <a:pt x="6108" y="241"/>
                </a:lnTo>
                <a:lnTo>
                  <a:pt x="6097" y="239"/>
                </a:lnTo>
                <a:lnTo>
                  <a:pt x="6085" y="238"/>
                </a:lnTo>
                <a:lnTo>
                  <a:pt x="6073" y="238"/>
                </a:lnTo>
                <a:lnTo>
                  <a:pt x="6056" y="238"/>
                </a:lnTo>
                <a:lnTo>
                  <a:pt x="6041" y="240"/>
                </a:lnTo>
                <a:lnTo>
                  <a:pt x="6025" y="242"/>
                </a:lnTo>
                <a:lnTo>
                  <a:pt x="6010" y="246"/>
                </a:lnTo>
                <a:lnTo>
                  <a:pt x="5996" y="250"/>
                </a:lnTo>
                <a:lnTo>
                  <a:pt x="5982" y="257"/>
                </a:lnTo>
                <a:lnTo>
                  <a:pt x="5969" y="264"/>
                </a:lnTo>
                <a:lnTo>
                  <a:pt x="5957" y="271"/>
                </a:lnTo>
                <a:lnTo>
                  <a:pt x="5938" y="218"/>
                </a:lnTo>
                <a:lnTo>
                  <a:pt x="5953" y="208"/>
                </a:lnTo>
                <a:lnTo>
                  <a:pt x="5970" y="200"/>
                </a:lnTo>
                <a:lnTo>
                  <a:pt x="5987" y="193"/>
                </a:lnTo>
                <a:lnTo>
                  <a:pt x="6005" y="188"/>
                </a:lnTo>
                <a:lnTo>
                  <a:pt x="6024" y="183"/>
                </a:lnTo>
                <a:lnTo>
                  <a:pt x="6044" y="179"/>
                </a:lnTo>
                <a:lnTo>
                  <a:pt x="6063" y="178"/>
                </a:lnTo>
                <a:lnTo>
                  <a:pt x="6085" y="177"/>
                </a:lnTo>
                <a:lnTo>
                  <a:pt x="6106" y="178"/>
                </a:lnTo>
                <a:lnTo>
                  <a:pt x="6125" y="181"/>
                </a:lnTo>
                <a:lnTo>
                  <a:pt x="6143" y="184"/>
                </a:lnTo>
                <a:lnTo>
                  <a:pt x="6160" y="189"/>
                </a:lnTo>
                <a:lnTo>
                  <a:pt x="6175" y="195"/>
                </a:lnTo>
                <a:lnTo>
                  <a:pt x="6189" y="203"/>
                </a:lnTo>
                <a:lnTo>
                  <a:pt x="6202" y="212"/>
                </a:lnTo>
                <a:lnTo>
                  <a:pt x="6213" y="224"/>
                </a:lnTo>
                <a:lnTo>
                  <a:pt x="6223" y="236"/>
                </a:lnTo>
                <a:lnTo>
                  <a:pt x="6232" y="249"/>
                </a:lnTo>
                <a:lnTo>
                  <a:pt x="6239" y="264"/>
                </a:lnTo>
                <a:lnTo>
                  <a:pt x="6245" y="280"/>
                </a:lnTo>
                <a:lnTo>
                  <a:pt x="6249" y="299"/>
                </a:lnTo>
                <a:lnTo>
                  <a:pt x="6254" y="318"/>
                </a:lnTo>
                <a:lnTo>
                  <a:pt x="6255" y="339"/>
                </a:lnTo>
                <a:lnTo>
                  <a:pt x="6256" y="362"/>
                </a:lnTo>
                <a:close/>
                <a:moveTo>
                  <a:pt x="6175" y="486"/>
                </a:moveTo>
                <a:lnTo>
                  <a:pt x="6175" y="408"/>
                </a:lnTo>
                <a:lnTo>
                  <a:pt x="6152" y="408"/>
                </a:lnTo>
                <a:lnTo>
                  <a:pt x="6131" y="409"/>
                </a:lnTo>
                <a:lnTo>
                  <a:pt x="6111" y="410"/>
                </a:lnTo>
                <a:lnTo>
                  <a:pt x="6092" y="413"/>
                </a:lnTo>
                <a:lnTo>
                  <a:pt x="6076" y="416"/>
                </a:lnTo>
                <a:lnTo>
                  <a:pt x="6060" y="420"/>
                </a:lnTo>
                <a:lnTo>
                  <a:pt x="6046" y="425"/>
                </a:lnTo>
                <a:lnTo>
                  <a:pt x="6034" y="432"/>
                </a:lnTo>
                <a:lnTo>
                  <a:pt x="6022" y="438"/>
                </a:lnTo>
                <a:lnTo>
                  <a:pt x="6013" y="445"/>
                </a:lnTo>
                <a:lnTo>
                  <a:pt x="6005" y="454"/>
                </a:lnTo>
                <a:lnTo>
                  <a:pt x="5999" y="463"/>
                </a:lnTo>
                <a:lnTo>
                  <a:pt x="5994" y="474"/>
                </a:lnTo>
                <a:lnTo>
                  <a:pt x="5989" y="484"/>
                </a:lnTo>
                <a:lnTo>
                  <a:pt x="5987" y="496"/>
                </a:lnTo>
                <a:lnTo>
                  <a:pt x="5986" y="509"/>
                </a:lnTo>
                <a:lnTo>
                  <a:pt x="5987" y="518"/>
                </a:lnTo>
                <a:lnTo>
                  <a:pt x="5988" y="527"/>
                </a:lnTo>
                <a:lnTo>
                  <a:pt x="5990" y="534"/>
                </a:lnTo>
                <a:lnTo>
                  <a:pt x="5993" y="543"/>
                </a:lnTo>
                <a:lnTo>
                  <a:pt x="5996" y="550"/>
                </a:lnTo>
                <a:lnTo>
                  <a:pt x="6000" y="556"/>
                </a:lnTo>
                <a:lnTo>
                  <a:pt x="6005" y="562"/>
                </a:lnTo>
                <a:lnTo>
                  <a:pt x="6010" y="567"/>
                </a:lnTo>
                <a:lnTo>
                  <a:pt x="6015" y="571"/>
                </a:lnTo>
                <a:lnTo>
                  <a:pt x="6020" y="576"/>
                </a:lnTo>
                <a:lnTo>
                  <a:pt x="6026" y="579"/>
                </a:lnTo>
                <a:lnTo>
                  <a:pt x="6034" y="582"/>
                </a:lnTo>
                <a:lnTo>
                  <a:pt x="6040" y="584"/>
                </a:lnTo>
                <a:lnTo>
                  <a:pt x="6047" y="586"/>
                </a:lnTo>
                <a:lnTo>
                  <a:pt x="6055" y="587"/>
                </a:lnTo>
                <a:lnTo>
                  <a:pt x="6063" y="587"/>
                </a:lnTo>
                <a:lnTo>
                  <a:pt x="6073" y="587"/>
                </a:lnTo>
                <a:lnTo>
                  <a:pt x="6083" y="585"/>
                </a:lnTo>
                <a:lnTo>
                  <a:pt x="6092" y="584"/>
                </a:lnTo>
                <a:lnTo>
                  <a:pt x="6100" y="581"/>
                </a:lnTo>
                <a:lnTo>
                  <a:pt x="6110" y="578"/>
                </a:lnTo>
                <a:lnTo>
                  <a:pt x="6118" y="573"/>
                </a:lnTo>
                <a:lnTo>
                  <a:pt x="6126" y="569"/>
                </a:lnTo>
                <a:lnTo>
                  <a:pt x="6133" y="563"/>
                </a:lnTo>
                <a:lnTo>
                  <a:pt x="6140" y="558"/>
                </a:lnTo>
                <a:lnTo>
                  <a:pt x="6146" y="553"/>
                </a:lnTo>
                <a:lnTo>
                  <a:pt x="6152" y="547"/>
                </a:lnTo>
                <a:lnTo>
                  <a:pt x="6156" y="541"/>
                </a:lnTo>
                <a:lnTo>
                  <a:pt x="6161" y="533"/>
                </a:lnTo>
                <a:lnTo>
                  <a:pt x="6164" y="526"/>
                </a:lnTo>
                <a:lnTo>
                  <a:pt x="6167" y="519"/>
                </a:lnTo>
                <a:lnTo>
                  <a:pt x="6170" y="512"/>
                </a:lnTo>
                <a:lnTo>
                  <a:pt x="6172" y="506"/>
                </a:lnTo>
                <a:lnTo>
                  <a:pt x="6173" y="499"/>
                </a:lnTo>
                <a:lnTo>
                  <a:pt x="6174" y="493"/>
                </a:lnTo>
                <a:lnTo>
                  <a:pt x="6175" y="486"/>
                </a:lnTo>
                <a:close/>
                <a:moveTo>
                  <a:pt x="6469" y="637"/>
                </a:moveTo>
                <a:lnTo>
                  <a:pt x="6387" y="637"/>
                </a:lnTo>
                <a:lnTo>
                  <a:pt x="6387" y="188"/>
                </a:lnTo>
                <a:lnTo>
                  <a:pt x="6469" y="188"/>
                </a:lnTo>
                <a:lnTo>
                  <a:pt x="6469" y="637"/>
                </a:lnTo>
                <a:close/>
                <a:moveTo>
                  <a:pt x="6427" y="105"/>
                </a:moveTo>
                <a:lnTo>
                  <a:pt x="6426" y="105"/>
                </a:lnTo>
                <a:lnTo>
                  <a:pt x="6416" y="104"/>
                </a:lnTo>
                <a:lnTo>
                  <a:pt x="6406" y="101"/>
                </a:lnTo>
                <a:lnTo>
                  <a:pt x="6401" y="99"/>
                </a:lnTo>
                <a:lnTo>
                  <a:pt x="6397" y="96"/>
                </a:lnTo>
                <a:lnTo>
                  <a:pt x="6393" y="93"/>
                </a:lnTo>
                <a:lnTo>
                  <a:pt x="6389" y="90"/>
                </a:lnTo>
                <a:lnTo>
                  <a:pt x="6383" y="82"/>
                </a:lnTo>
                <a:lnTo>
                  <a:pt x="6379" y="72"/>
                </a:lnTo>
                <a:lnTo>
                  <a:pt x="6376" y="63"/>
                </a:lnTo>
                <a:lnTo>
                  <a:pt x="6375" y="52"/>
                </a:lnTo>
                <a:lnTo>
                  <a:pt x="6376" y="42"/>
                </a:lnTo>
                <a:lnTo>
                  <a:pt x="6379" y="32"/>
                </a:lnTo>
                <a:lnTo>
                  <a:pt x="6384" y="23"/>
                </a:lnTo>
                <a:lnTo>
                  <a:pt x="6390" y="16"/>
                </a:lnTo>
                <a:lnTo>
                  <a:pt x="6394" y="12"/>
                </a:lnTo>
                <a:lnTo>
                  <a:pt x="6398" y="9"/>
                </a:lnTo>
                <a:lnTo>
                  <a:pt x="6403" y="6"/>
                </a:lnTo>
                <a:lnTo>
                  <a:pt x="6407" y="4"/>
                </a:lnTo>
                <a:lnTo>
                  <a:pt x="6417" y="2"/>
                </a:lnTo>
                <a:lnTo>
                  <a:pt x="6428" y="0"/>
                </a:lnTo>
                <a:lnTo>
                  <a:pt x="6439" y="2"/>
                </a:lnTo>
                <a:lnTo>
                  <a:pt x="6449" y="4"/>
                </a:lnTo>
                <a:lnTo>
                  <a:pt x="6454" y="6"/>
                </a:lnTo>
                <a:lnTo>
                  <a:pt x="6458" y="9"/>
                </a:lnTo>
                <a:lnTo>
                  <a:pt x="6462" y="12"/>
                </a:lnTo>
                <a:lnTo>
                  <a:pt x="6465" y="15"/>
                </a:lnTo>
                <a:lnTo>
                  <a:pt x="6472" y="23"/>
                </a:lnTo>
                <a:lnTo>
                  <a:pt x="6476" y="31"/>
                </a:lnTo>
                <a:lnTo>
                  <a:pt x="6480" y="42"/>
                </a:lnTo>
                <a:lnTo>
                  <a:pt x="6480" y="52"/>
                </a:lnTo>
                <a:lnTo>
                  <a:pt x="6480" y="63"/>
                </a:lnTo>
                <a:lnTo>
                  <a:pt x="6476" y="72"/>
                </a:lnTo>
                <a:lnTo>
                  <a:pt x="6472" y="82"/>
                </a:lnTo>
                <a:lnTo>
                  <a:pt x="6465" y="90"/>
                </a:lnTo>
                <a:lnTo>
                  <a:pt x="6462" y="93"/>
                </a:lnTo>
                <a:lnTo>
                  <a:pt x="6458" y="96"/>
                </a:lnTo>
                <a:lnTo>
                  <a:pt x="6454" y="99"/>
                </a:lnTo>
                <a:lnTo>
                  <a:pt x="6449" y="101"/>
                </a:lnTo>
                <a:lnTo>
                  <a:pt x="6444" y="103"/>
                </a:lnTo>
                <a:lnTo>
                  <a:pt x="6438" y="104"/>
                </a:lnTo>
                <a:lnTo>
                  <a:pt x="6433" y="104"/>
                </a:lnTo>
                <a:lnTo>
                  <a:pt x="6427" y="105"/>
                </a:lnTo>
                <a:close/>
                <a:moveTo>
                  <a:pt x="6604" y="637"/>
                </a:moveTo>
                <a:lnTo>
                  <a:pt x="6604" y="309"/>
                </a:lnTo>
                <a:lnTo>
                  <a:pt x="6604" y="280"/>
                </a:lnTo>
                <a:lnTo>
                  <a:pt x="6603" y="250"/>
                </a:lnTo>
                <a:lnTo>
                  <a:pt x="6602" y="220"/>
                </a:lnTo>
                <a:lnTo>
                  <a:pt x="6601" y="188"/>
                </a:lnTo>
                <a:lnTo>
                  <a:pt x="6673" y="188"/>
                </a:lnTo>
                <a:lnTo>
                  <a:pt x="6678" y="262"/>
                </a:lnTo>
                <a:lnTo>
                  <a:pt x="6679" y="262"/>
                </a:lnTo>
                <a:lnTo>
                  <a:pt x="6684" y="254"/>
                </a:lnTo>
                <a:lnTo>
                  <a:pt x="6690" y="245"/>
                </a:lnTo>
                <a:lnTo>
                  <a:pt x="6695" y="237"/>
                </a:lnTo>
                <a:lnTo>
                  <a:pt x="6703" y="230"/>
                </a:lnTo>
                <a:lnTo>
                  <a:pt x="6710" y="223"/>
                </a:lnTo>
                <a:lnTo>
                  <a:pt x="6717" y="217"/>
                </a:lnTo>
                <a:lnTo>
                  <a:pt x="6725" y="210"/>
                </a:lnTo>
                <a:lnTo>
                  <a:pt x="6734" y="204"/>
                </a:lnTo>
                <a:lnTo>
                  <a:pt x="6745" y="198"/>
                </a:lnTo>
                <a:lnTo>
                  <a:pt x="6756" y="193"/>
                </a:lnTo>
                <a:lnTo>
                  <a:pt x="6767" y="188"/>
                </a:lnTo>
                <a:lnTo>
                  <a:pt x="6779" y="185"/>
                </a:lnTo>
                <a:lnTo>
                  <a:pt x="6790" y="182"/>
                </a:lnTo>
                <a:lnTo>
                  <a:pt x="6802" y="179"/>
                </a:lnTo>
                <a:lnTo>
                  <a:pt x="6815" y="177"/>
                </a:lnTo>
                <a:lnTo>
                  <a:pt x="6828" y="177"/>
                </a:lnTo>
                <a:lnTo>
                  <a:pt x="6842" y="178"/>
                </a:lnTo>
                <a:lnTo>
                  <a:pt x="6857" y="179"/>
                </a:lnTo>
                <a:lnTo>
                  <a:pt x="6870" y="183"/>
                </a:lnTo>
                <a:lnTo>
                  <a:pt x="6883" y="187"/>
                </a:lnTo>
                <a:lnTo>
                  <a:pt x="6896" y="192"/>
                </a:lnTo>
                <a:lnTo>
                  <a:pt x="6908" y="199"/>
                </a:lnTo>
                <a:lnTo>
                  <a:pt x="6919" y="206"/>
                </a:lnTo>
                <a:lnTo>
                  <a:pt x="6930" y="215"/>
                </a:lnTo>
                <a:lnTo>
                  <a:pt x="6937" y="222"/>
                </a:lnTo>
                <a:lnTo>
                  <a:pt x="6943" y="229"/>
                </a:lnTo>
                <a:lnTo>
                  <a:pt x="6949" y="236"/>
                </a:lnTo>
                <a:lnTo>
                  <a:pt x="6954" y="244"/>
                </a:lnTo>
                <a:lnTo>
                  <a:pt x="6959" y="251"/>
                </a:lnTo>
                <a:lnTo>
                  <a:pt x="6965" y="261"/>
                </a:lnTo>
                <a:lnTo>
                  <a:pt x="6969" y="269"/>
                </a:lnTo>
                <a:lnTo>
                  <a:pt x="6972" y="279"/>
                </a:lnTo>
                <a:lnTo>
                  <a:pt x="6976" y="289"/>
                </a:lnTo>
                <a:lnTo>
                  <a:pt x="6978" y="299"/>
                </a:lnTo>
                <a:lnTo>
                  <a:pt x="6981" y="309"/>
                </a:lnTo>
                <a:lnTo>
                  <a:pt x="6983" y="320"/>
                </a:lnTo>
                <a:lnTo>
                  <a:pt x="6985" y="344"/>
                </a:lnTo>
                <a:lnTo>
                  <a:pt x="6986" y="369"/>
                </a:lnTo>
                <a:lnTo>
                  <a:pt x="6986" y="637"/>
                </a:lnTo>
                <a:lnTo>
                  <a:pt x="6905" y="637"/>
                </a:lnTo>
                <a:lnTo>
                  <a:pt x="6905" y="378"/>
                </a:lnTo>
                <a:lnTo>
                  <a:pt x="6904" y="362"/>
                </a:lnTo>
                <a:lnTo>
                  <a:pt x="6903" y="346"/>
                </a:lnTo>
                <a:lnTo>
                  <a:pt x="6901" y="333"/>
                </a:lnTo>
                <a:lnTo>
                  <a:pt x="6898" y="319"/>
                </a:lnTo>
                <a:lnTo>
                  <a:pt x="6895" y="307"/>
                </a:lnTo>
                <a:lnTo>
                  <a:pt x="6890" y="297"/>
                </a:lnTo>
                <a:lnTo>
                  <a:pt x="6884" y="286"/>
                </a:lnTo>
                <a:lnTo>
                  <a:pt x="6878" y="277"/>
                </a:lnTo>
                <a:lnTo>
                  <a:pt x="6872" y="270"/>
                </a:lnTo>
                <a:lnTo>
                  <a:pt x="6864" y="263"/>
                </a:lnTo>
                <a:lnTo>
                  <a:pt x="6856" y="258"/>
                </a:lnTo>
                <a:lnTo>
                  <a:pt x="6846" y="253"/>
                </a:lnTo>
                <a:lnTo>
                  <a:pt x="6836" y="249"/>
                </a:lnTo>
                <a:lnTo>
                  <a:pt x="6825" y="246"/>
                </a:lnTo>
                <a:lnTo>
                  <a:pt x="6814" y="244"/>
                </a:lnTo>
                <a:lnTo>
                  <a:pt x="6801" y="244"/>
                </a:lnTo>
                <a:lnTo>
                  <a:pt x="6791" y="244"/>
                </a:lnTo>
                <a:lnTo>
                  <a:pt x="6782" y="245"/>
                </a:lnTo>
                <a:lnTo>
                  <a:pt x="6772" y="247"/>
                </a:lnTo>
                <a:lnTo>
                  <a:pt x="6764" y="250"/>
                </a:lnTo>
                <a:lnTo>
                  <a:pt x="6756" y="254"/>
                </a:lnTo>
                <a:lnTo>
                  <a:pt x="6748" y="258"/>
                </a:lnTo>
                <a:lnTo>
                  <a:pt x="6740" y="263"/>
                </a:lnTo>
                <a:lnTo>
                  <a:pt x="6732" y="268"/>
                </a:lnTo>
                <a:lnTo>
                  <a:pt x="6725" y="274"/>
                </a:lnTo>
                <a:lnTo>
                  <a:pt x="6719" y="281"/>
                </a:lnTo>
                <a:lnTo>
                  <a:pt x="6713" y="289"/>
                </a:lnTo>
                <a:lnTo>
                  <a:pt x="6707" y="296"/>
                </a:lnTo>
                <a:lnTo>
                  <a:pt x="6703" y="303"/>
                </a:lnTo>
                <a:lnTo>
                  <a:pt x="6698" y="311"/>
                </a:lnTo>
                <a:lnTo>
                  <a:pt x="6694" y="319"/>
                </a:lnTo>
                <a:lnTo>
                  <a:pt x="6691" y="329"/>
                </a:lnTo>
                <a:lnTo>
                  <a:pt x="6689" y="337"/>
                </a:lnTo>
                <a:lnTo>
                  <a:pt x="6687" y="346"/>
                </a:lnTo>
                <a:lnTo>
                  <a:pt x="6686" y="356"/>
                </a:lnTo>
                <a:lnTo>
                  <a:pt x="6686" y="367"/>
                </a:lnTo>
                <a:lnTo>
                  <a:pt x="6686" y="637"/>
                </a:lnTo>
                <a:lnTo>
                  <a:pt x="6604" y="637"/>
                </a:lnTo>
                <a:close/>
                <a:moveTo>
                  <a:pt x="7137" y="105"/>
                </a:moveTo>
                <a:lnTo>
                  <a:pt x="7217" y="80"/>
                </a:lnTo>
                <a:lnTo>
                  <a:pt x="7217" y="188"/>
                </a:lnTo>
                <a:lnTo>
                  <a:pt x="7333" y="188"/>
                </a:lnTo>
                <a:lnTo>
                  <a:pt x="7333" y="249"/>
                </a:lnTo>
                <a:lnTo>
                  <a:pt x="7217" y="249"/>
                </a:lnTo>
                <a:lnTo>
                  <a:pt x="7217" y="492"/>
                </a:lnTo>
                <a:lnTo>
                  <a:pt x="7217" y="503"/>
                </a:lnTo>
                <a:lnTo>
                  <a:pt x="7218" y="513"/>
                </a:lnTo>
                <a:lnTo>
                  <a:pt x="7219" y="522"/>
                </a:lnTo>
                <a:lnTo>
                  <a:pt x="7220" y="530"/>
                </a:lnTo>
                <a:lnTo>
                  <a:pt x="7223" y="539"/>
                </a:lnTo>
                <a:lnTo>
                  <a:pt x="7226" y="546"/>
                </a:lnTo>
                <a:lnTo>
                  <a:pt x="7229" y="552"/>
                </a:lnTo>
                <a:lnTo>
                  <a:pt x="7233" y="557"/>
                </a:lnTo>
                <a:lnTo>
                  <a:pt x="7237" y="562"/>
                </a:lnTo>
                <a:lnTo>
                  <a:pt x="7241" y="567"/>
                </a:lnTo>
                <a:lnTo>
                  <a:pt x="7246" y="570"/>
                </a:lnTo>
                <a:lnTo>
                  <a:pt x="7251" y="573"/>
                </a:lnTo>
                <a:lnTo>
                  <a:pt x="7257" y="577"/>
                </a:lnTo>
                <a:lnTo>
                  <a:pt x="7264" y="578"/>
                </a:lnTo>
                <a:lnTo>
                  <a:pt x="7271" y="579"/>
                </a:lnTo>
                <a:lnTo>
                  <a:pt x="7278" y="580"/>
                </a:lnTo>
                <a:lnTo>
                  <a:pt x="7291" y="579"/>
                </a:lnTo>
                <a:lnTo>
                  <a:pt x="7304" y="578"/>
                </a:lnTo>
                <a:lnTo>
                  <a:pt x="7315" y="577"/>
                </a:lnTo>
                <a:lnTo>
                  <a:pt x="7325" y="573"/>
                </a:lnTo>
                <a:lnTo>
                  <a:pt x="7329" y="635"/>
                </a:lnTo>
                <a:lnTo>
                  <a:pt x="7314" y="640"/>
                </a:lnTo>
                <a:lnTo>
                  <a:pt x="7296" y="644"/>
                </a:lnTo>
                <a:lnTo>
                  <a:pt x="7278" y="647"/>
                </a:lnTo>
                <a:lnTo>
                  <a:pt x="7257" y="648"/>
                </a:lnTo>
                <a:lnTo>
                  <a:pt x="7243" y="647"/>
                </a:lnTo>
                <a:lnTo>
                  <a:pt x="7230" y="644"/>
                </a:lnTo>
                <a:lnTo>
                  <a:pt x="7217" y="642"/>
                </a:lnTo>
                <a:lnTo>
                  <a:pt x="7206" y="638"/>
                </a:lnTo>
                <a:lnTo>
                  <a:pt x="7196" y="633"/>
                </a:lnTo>
                <a:lnTo>
                  <a:pt x="7185" y="627"/>
                </a:lnTo>
                <a:lnTo>
                  <a:pt x="7176" y="620"/>
                </a:lnTo>
                <a:lnTo>
                  <a:pt x="7168" y="612"/>
                </a:lnTo>
                <a:lnTo>
                  <a:pt x="7161" y="602"/>
                </a:lnTo>
                <a:lnTo>
                  <a:pt x="7155" y="591"/>
                </a:lnTo>
                <a:lnTo>
                  <a:pt x="7149" y="579"/>
                </a:lnTo>
                <a:lnTo>
                  <a:pt x="7145" y="565"/>
                </a:lnTo>
                <a:lnTo>
                  <a:pt x="7141" y="550"/>
                </a:lnTo>
                <a:lnTo>
                  <a:pt x="7139" y="532"/>
                </a:lnTo>
                <a:lnTo>
                  <a:pt x="7138" y="515"/>
                </a:lnTo>
                <a:lnTo>
                  <a:pt x="7137" y="495"/>
                </a:lnTo>
                <a:lnTo>
                  <a:pt x="7137" y="249"/>
                </a:lnTo>
                <a:lnTo>
                  <a:pt x="7068" y="249"/>
                </a:lnTo>
                <a:lnTo>
                  <a:pt x="7068" y="188"/>
                </a:lnTo>
                <a:lnTo>
                  <a:pt x="7137" y="188"/>
                </a:lnTo>
                <a:lnTo>
                  <a:pt x="7137" y="105"/>
                </a:lnTo>
                <a:close/>
                <a:moveTo>
                  <a:pt x="7366" y="188"/>
                </a:moveTo>
                <a:lnTo>
                  <a:pt x="7455" y="188"/>
                </a:lnTo>
                <a:lnTo>
                  <a:pt x="7553" y="453"/>
                </a:lnTo>
                <a:lnTo>
                  <a:pt x="7560" y="474"/>
                </a:lnTo>
                <a:lnTo>
                  <a:pt x="7568" y="495"/>
                </a:lnTo>
                <a:lnTo>
                  <a:pt x="7575" y="519"/>
                </a:lnTo>
                <a:lnTo>
                  <a:pt x="7582" y="545"/>
                </a:lnTo>
                <a:lnTo>
                  <a:pt x="7584" y="545"/>
                </a:lnTo>
                <a:lnTo>
                  <a:pt x="7589" y="527"/>
                </a:lnTo>
                <a:lnTo>
                  <a:pt x="7595" y="507"/>
                </a:lnTo>
                <a:lnTo>
                  <a:pt x="7604" y="481"/>
                </a:lnTo>
                <a:lnTo>
                  <a:pt x="7613" y="451"/>
                </a:lnTo>
                <a:lnTo>
                  <a:pt x="7701" y="188"/>
                </a:lnTo>
                <a:lnTo>
                  <a:pt x="7788" y="188"/>
                </a:lnTo>
                <a:lnTo>
                  <a:pt x="7665" y="508"/>
                </a:lnTo>
                <a:lnTo>
                  <a:pt x="7654" y="537"/>
                </a:lnTo>
                <a:lnTo>
                  <a:pt x="7644" y="564"/>
                </a:lnTo>
                <a:lnTo>
                  <a:pt x="7632" y="590"/>
                </a:lnTo>
                <a:lnTo>
                  <a:pt x="7623" y="614"/>
                </a:lnTo>
                <a:lnTo>
                  <a:pt x="7613" y="635"/>
                </a:lnTo>
                <a:lnTo>
                  <a:pt x="7604" y="655"/>
                </a:lnTo>
                <a:lnTo>
                  <a:pt x="7595" y="672"/>
                </a:lnTo>
                <a:lnTo>
                  <a:pt x="7587" y="688"/>
                </a:lnTo>
                <a:lnTo>
                  <a:pt x="7578" y="704"/>
                </a:lnTo>
                <a:lnTo>
                  <a:pt x="7569" y="719"/>
                </a:lnTo>
                <a:lnTo>
                  <a:pt x="7559" y="733"/>
                </a:lnTo>
                <a:lnTo>
                  <a:pt x="7550" y="746"/>
                </a:lnTo>
                <a:lnTo>
                  <a:pt x="7541" y="759"/>
                </a:lnTo>
                <a:lnTo>
                  <a:pt x="7532" y="770"/>
                </a:lnTo>
                <a:lnTo>
                  <a:pt x="7521" y="780"/>
                </a:lnTo>
                <a:lnTo>
                  <a:pt x="7512" y="790"/>
                </a:lnTo>
                <a:lnTo>
                  <a:pt x="7500" y="800"/>
                </a:lnTo>
                <a:lnTo>
                  <a:pt x="7487" y="809"/>
                </a:lnTo>
                <a:lnTo>
                  <a:pt x="7474" y="817"/>
                </a:lnTo>
                <a:lnTo>
                  <a:pt x="7462" y="825"/>
                </a:lnTo>
                <a:lnTo>
                  <a:pt x="7450" y="831"/>
                </a:lnTo>
                <a:lnTo>
                  <a:pt x="7437" y="835"/>
                </a:lnTo>
                <a:lnTo>
                  <a:pt x="7424" y="839"/>
                </a:lnTo>
                <a:lnTo>
                  <a:pt x="7412" y="842"/>
                </a:lnTo>
                <a:lnTo>
                  <a:pt x="7391" y="773"/>
                </a:lnTo>
                <a:lnTo>
                  <a:pt x="7409" y="766"/>
                </a:lnTo>
                <a:lnTo>
                  <a:pt x="7428" y="758"/>
                </a:lnTo>
                <a:lnTo>
                  <a:pt x="7445" y="746"/>
                </a:lnTo>
                <a:lnTo>
                  <a:pt x="7463" y="733"/>
                </a:lnTo>
                <a:lnTo>
                  <a:pt x="7473" y="725"/>
                </a:lnTo>
                <a:lnTo>
                  <a:pt x="7482" y="714"/>
                </a:lnTo>
                <a:lnTo>
                  <a:pt x="7493" y="704"/>
                </a:lnTo>
                <a:lnTo>
                  <a:pt x="7501" y="693"/>
                </a:lnTo>
                <a:lnTo>
                  <a:pt x="7509" y="682"/>
                </a:lnTo>
                <a:lnTo>
                  <a:pt x="7517" y="669"/>
                </a:lnTo>
                <a:lnTo>
                  <a:pt x="7525" y="656"/>
                </a:lnTo>
                <a:lnTo>
                  <a:pt x="7531" y="642"/>
                </a:lnTo>
                <a:lnTo>
                  <a:pt x="7536" y="631"/>
                </a:lnTo>
                <a:lnTo>
                  <a:pt x="7538" y="623"/>
                </a:lnTo>
                <a:lnTo>
                  <a:pt x="7536" y="615"/>
                </a:lnTo>
                <a:lnTo>
                  <a:pt x="7532" y="601"/>
                </a:lnTo>
                <a:lnTo>
                  <a:pt x="7366" y="188"/>
                </a:lnTo>
                <a:close/>
                <a:moveTo>
                  <a:pt x="7898" y="648"/>
                </a:moveTo>
                <a:lnTo>
                  <a:pt x="7896" y="648"/>
                </a:lnTo>
                <a:lnTo>
                  <a:pt x="7890" y="647"/>
                </a:lnTo>
                <a:lnTo>
                  <a:pt x="7885" y="647"/>
                </a:lnTo>
                <a:lnTo>
                  <a:pt x="7880" y="644"/>
                </a:lnTo>
                <a:lnTo>
                  <a:pt x="7875" y="642"/>
                </a:lnTo>
                <a:lnTo>
                  <a:pt x="7871" y="640"/>
                </a:lnTo>
                <a:lnTo>
                  <a:pt x="7866" y="637"/>
                </a:lnTo>
                <a:lnTo>
                  <a:pt x="7862" y="634"/>
                </a:lnTo>
                <a:lnTo>
                  <a:pt x="7857" y="630"/>
                </a:lnTo>
                <a:lnTo>
                  <a:pt x="7854" y="626"/>
                </a:lnTo>
                <a:lnTo>
                  <a:pt x="7851" y="622"/>
                </a:lnTo>
                <a:lnTo>
                  <a:pt x="7848" y="617"/>
                </a:lnTo>
                <a:lnTo>
                  <a:pt x="7846" y="612"/>
                </a:lnTo>
                <a:lnTo>
                  <a:pt x="7844" y="600"/>
                </a:lnTo>
                <a:lnTo>
                  <a:pt x="7843" y="589"/>
                </a:lnTo>
                <a:lnTo>
                  <a:pt x="7843" y="583"/>
                </a:lnTo>
                <a:lnTo>
                  <a:pt x="7844" y="577"/>
                </a:lnTo>
                <a:lnTo>
                  <a:pt x="7845" y="571"/>
                </a:lnTo>
                <a:lnTo>
                  <a:pt x="7846" y="565"/>
                </a:lnTo>
                <a:lnTo>
                  <a:pt x="7849" y="560"/>
                </a:lnTo>
                <a:lnTo>
                  <a:pt x="7851" y="556"/>
                </a:lnTo>
                <a:lnTo>
                  <a:pt x="7854" y="551"/>
                </a:lnTo>
                <a:lnTo>
                  <a:pt x="7858" y="547"/>
                </a:lnTo>
                <a:lnTo>
                  <a:pt x="7863" y="543"/>
                </a:lnTo>
                <a:lnTo>
                  <a:pt x="7867" y="540"/>
                </a:lnTo>
                <a:lnTo>
                  <a:pt x="7872" y="536"/>
                </a:lnTo>
                <a:lnTo>
                  <a:pt x="7876" y="534"/>
                </a:lnTo>
                <a:lnTo>
                  <a:pt x="7881" y="532"/>
                </a:lnTo>
                <a:lnTo>
                  <a:pt x="7887" y="531"/>
                </a:lnTo>
                <a:lnTo>
                  <a:pt x="7892" y="530"/>
                </a:lnTo>
                <a:lnTo>
                  <a:pt x="7899" y="530"/>
                </a:lnTo>
                <a:lnTo>
                  <a:pt x="7905" y="530"/>
                </a:lnTo>
                <a:lnTo>
                  <a:pt x="7910" y="531"/>
                </a:lnTo>
                <a:lnTo>
                  <a:pt x="7915" y="532"/>
                </a:lnTo>
                <a:lnTo>
                  <a:pt x="7920" y="534"/>
                </a:lnTo>
                <a:lnTo>
                  <a:pt x="7925" y="536"/>
                </a:lnTo>
                <a:lnTo>
                  <a:pt x="7929" y="540"/>
                </a:lnTo>
                <a:lnTo>
                  <a:pt x="7933" y="543"/>
                </a:lnTo>
                <a:lnTo>
                  <a:pt x="7938" y="547"/>
                </a:lnTo>
                <a:lnTo>
                  <a:pt x="7942" y="551"/>
                </a:lnTo>
                <a:lnTo>
                  <a:pt x="7945" y="555"/>
                </a:lnTo>
                <a:lnTo>
                  <a:pt x="7947" y="560"/>
                </a:lnTo>
                <a:lnTo>
                  <a:pt x="7949" y="565"/>
                </a:lnTo>
                <a:lnTo>
                  <a:pt x="7951" y="570"/>
                </a:lnTo>
                <a:lnTo>
                  <a:pt x="7952" y="577"/>
                </a:lnTo>
                <a:lnTo>
                  <a:pt x="7953" y="583"/>
                </a:lnTo>
                <a:lnTo>
                  <a:pt x="7953" y="589"/>
                </a:lnTo>
                <a:lnTo>
                  <a:pt x="7952" y="600"/>
                </a:lnTo>
                <a:lnTo>
                  <a:pt x="7949" y="612"/>
                </a:lnTo>
                <a:lnTo>
                  <a:pt x="7947" y="617"/>
                </a:lnTo>
                <a:lnTo>
                  <a:pt x="7945" y="622"/>
                </a:lnTo>
                <a:lnTo>
                  <a:pt x="7942" y="626"/>
                </a:lnTo>
                <a:lnTo>
                  <a:pt x="7938" y="630"/>
                </a:lnTo>
                <a:lnTo>
                  <a:pt x="7933" y="634"/>
                </a:lnTo>
                <a:lnTo>
                  <a:pt x="7929" y="637"/>
                </a:lnTo>
                <a:lnTo>
                  <a:pt x="7925" y="640"/>
                </a:lnTo>
                <a:lnTo>
                  <a:pt x="7920" y="642"/>
                </a:lnTo>
                <a:lnTo>
                  <a:pt x="7915" y="644"/>
                </a:lnTo>
                <a:lnTo>
                  <a:pt x="7909" y="647"/>
                </a:lnTo>
                <a:lnTo>
                  <a:pt x="7904" y="647"/>
                </a:lnTo>
                <a:lnTo>
                  <a:pt x="7898" y="648"/>
                </a:lnTo>
                <a:close/>
              </a:path>
            </a:pathLst>
          </a:custGeom>
          <a:solidFill>
            <a:schemeClr val="bg1">
              <a:alpha val="60000"/>
            </a:schemeClr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5" name="PlaceHolder 18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PlaceHolder 19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  <p:sldLayoutId id="2147483686" r:id="rId16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jpeg"/><Relationship Id="rId3" Type="http://schemas.openxmlformats.org/officeDocument/2006/relationships/image" Target="../media/image26.png"/><Relationship Id="rId4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6.jpe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2.jpe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399600" y="2029680"/>
            <a:ext cx="6171120" cy="52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2" name="CustomShape 2"/>
          <p:cNvSpPr/>
          <p:nvPr/>
        </p:nvSpPr>
        <p:spPr>
          <a:xfrm>
            <a:off x="3446640" y="3374280"/>
            <a:ext cx="5067720" cy="76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Incubator Project Presentation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ustomShape 1"/>
          <p:cNvSpPr/>
          <p:nvPr/>
        </p:nvSpPr>
        <p:spPr>
          <a:xfrm>
            <a:off x="403920" y="60840"/>
            <a:ext cx="8510400" cy="64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8" name="CustomShape 2"/>
          <p:cNvSpPr/>
          <p:nvPr/>
        </p:nvSpPr>
        <p:spPr>
          <a:xfrm>
            <a:off x="4038480" y="6659640"/>
            <a:ext cx="2737440" cy="19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9" name="CustomShape 3"/>
          <p:cNvSpPr/>
          <p:nvPr/>
        </p:nvSpPr>
        <p:spPr>
          <a:xfrm>
            <a:off x="294840" y="1142280"/>
            <a:ext cx="8483040" cy="65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5640">
              <a:lnSpc>
                <a:spcPct val="100000"/>
              </a:lnSpc>
              <a:buBlip>
                <a:blip r:embed="rId1"/>
              </a:buBlip>
            </a:pPr>
            <a:r>
              <a:rPr lang="en-US" sz="2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Who are your Competitors? Other similar products/solutions similar to your project.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0" name="CustomShape 4"/>
          <p:cNvSpPr/>
          <p:nvPr/>
        </p:nvSpPr>
        <p:spPr>
          <a:xfrm>
            <a:off x="582840" y="1970280"/>
            <a:ext cx="7646400" cy="283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5640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Amazon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Netflix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91" name="" descr=""/>
          <p:cNvPicPr/>
          <p:nvPr/>
        </p:nvPicPr>
        <p:blipFill>
          <a:blip r:embed="rId2"/>
          <a:stretch/>
        </p:blipFill>
        <p:spPr>
          <a:xfrm>
            <a:off x="5761080" y="2538000"/>
            <a:ext cx="2651040" cy="964440"/>
          </a:xfrm>
          <a:prstGeom prst="rect">
            <a:avLst/>
          </a:prstGeom>
          <a:ln>
            <a:noFill/>
          </a:ln>
        </p:spPr>
      </p:pic>
      <p:pic>
        <p:nvPicPr>
          <p:cNvPr id="192" name="" descr=""/>
          <p:cNvPicPr/>
          <p:nvPr/>
        </p:nvPicPr>
        <p:blipFill>
          <a:blip r:embed="rId3"/>
          <a:stretch/>
        </p:blipFill>
        <p:spPr>
          <a:xfrm>
            <a:off x="822960" y="4646520"/>
            <a:ext cx="3108600" cy="839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CustomShape 1"/>
          <p:cNvSpPr/>
          <p:nvPr/>
        </p:nvSpPr>
        <p:spPr>
          <a:xfrm>
            <a:off x="380880" y="2702880"/>
            <a:ext cx="6171120" cy="75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4" name="CustomShape 2"/>
          <p:cNvSpPr/>
          <p:nvPr/>
        </p:nvSpPr>
        <p:spPr>
          <a:xfrm>
            <a:off x="890640" y="3328560"/>
            <a:ext cx="4618080" cy="43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Thankyou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403920" y="60840"/>
            <a:ext cx="8510400" cy="64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4" name="CustomShape 2"/>
          <p:cNvSpPr/>
          <p:nvPr/>
        </p:nvSpPr>
        <p:spPr>
          <a:xfrm>
            <a:off x="4038480" y="6551640"/>
            <a:ext cx="2737440" cy="19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5" name="CustomShape 3"/>
          <p:cNvSpPr/>
          <p:nvPr/>
        </p:nvSpPr>
        <p:spPr>
          <a:xfrm>
            <a:off x="294840" y="1142280"/>
            <a:ext cx="3362400" cy="65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5640">
              <a:lnSpc>
                <a:spcPct val="100000"/>
              </a:lnSpc>
              <a:buBlip>
                <a:blip r:embed="rId1"/>
              </a:buBlip>
            </a:pPr>
            <a:r>
              <a:rPr lang="en-US" sz="2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Name of your project?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CustomShape 4"/>
          <p:cNvSpPr/>
          <p:nvPr/>
        </p:nvSpPr>
        <p:spPr>
          <a:xfrm>
            <a:off x="582840" y="1646280"/>
            <a:ext cx="3924000" cy="6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Recommendation Engine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CustomShape 5"/>
          <p:cNvSpPr/>
          <p:nvPr/>
        </p:nvSpPr>
        <p:spPr>
          <a:xfrm>
            <a:off x="353520" y="2341080"/>
            <a:ext cx="6778440" cy="65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5640">
              <a:lnSpc>
                <a:spcPct val="100000"/>
              </a:lnSpc>
              <a:buBlip>
                <a:blip r:embed="rId2"/>
              </a:buBlip>
            </a:pPr>
            <a:r>
              <a:rPr lang="en-US" sz="2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What is the core issue/problem it is addressing?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CustomShape 6"/>
          <p:cNvSpPr/>
          <p:nvPr/>
        </p:nvSpPr>
        <p:spPr>
          <a:xfrm>
            <a:off x="583200" y="2870640"/>
            <a:ext cx="7828920" cy="341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5640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Recommendation engine is beneficial to both service providers and users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They reduce transaction costs of finding and selecting items, or services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Recommendation engine improves decision making process and quality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 e-commerce setting, recommendation engines enhance revenues, for the fact that they are effective means of selling more products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403920" y="60840"/>
            <a:ext cx="8510400" cy="64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0" name="CustomShape 2"/>
          <p:cNvSpPr/>
          <p:nvPr/>
        </p:nvSpPr>
        <p:spPr>
          <a:xfrm>
            <a:off x="4038480" y="6659640"/>
            <a:ext cx="2737440" cy="19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1" name="CustomShape 3"/>
          <p:cNvSpPr/>
          <p:nvPr/>
        </p:nvSpPr>
        <p:spPr>
          <a:xfrm>
            <a:off x="294840" y="1142280"/>
            <a:ext cx="5008320" cy="65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5640">
              <a:lnSpc>
                <a:spcPct val="100000"/>
              </a:lnSpc>
              <a:buBlip>
                <a:blip r:embed="rId1"/>
              </a:buBlip>
            </a:pPr>
            <a:r>
              <a:rPr lang="en-US" sz="2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What is the solution it is providing?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2" name="CustomShape 4"/>
          <p:cNvSpPr/>
          <p:nvPr/>
        </p:nvSpPr>
        <p:spPr>
          <a:xfrm>
            <a:off x="582840" y="1646280"/>
            <a:ext cx="7646400" cy="2953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25160" indent="-320040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It enriches the user experience which will lead to success of the system which uses recommendations smartly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25160" indent="-320040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Deliver right and related content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25160" indent="-320040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Customer Satisfaction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1240" indent="-279000">
              <a:lnSpc>
                <a:spcPct val="200000"/>
              </a:lnSpc>
              <a:buClr>
                <a:srgbClr val="000000"/>
              </a:buClr>
              <a:buFont typeface="Times New Roman"/>
              <a:buChar char="•"/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 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3" name="CustomShape 5"/>
          <p:cNvSpPr/>
          <p:nvPr/>
        </p:nvSpPr>
        <p:spPr>
          <a:xfrm>
            <a:off x="353520" y="3853080"/>
            <a:ext cx="6778440" cy="65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5640">
              <a:lnSpc>
                <a:spcPct val="100000"/>
              </a:lnSpc>
              <a:buBlip>
                <a:blip r:embed="rId2"/>
              </a:buBlip>
            </a:pPr>
            <a:r>
              <a:rPr lang="en-US" sz="2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Who are the primary end users?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CustomShape 6"/>
          <p:cNvSpPr/>
          <p:nvPr/>
        </p:nvSpPr>
        <p:spPr>
          <a:xfrm>
            <a:off x="583200" y="4346640"/>
            <a:ext cx="7828920" cy="205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5640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End users can be people using online shopping websites, tutorials or any kind of services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Recommendation engine predicts or recommends the likelihood that the user prefer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403920" y="60840"/>
            <a:ext cx="8510400" cy="64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6" name="CustomShape 2"/>
          <p:cNvSpPr/>
          <p:nvPr/>
        </p:nvSpPr>
        <p:spPr>
          <a:xfrm>
            <a:off x="4038480" y="6659640"/>
            <a:ext cx="2737440" cy="19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7" name="CustomShape 3"/>
          <p:cNvSpPr/>
          <p:nvPr/>
        </p:nvSpPr>
        <p:spPr>
          <a:xfrm>
            <a:off x="294840" y="1142280"/>
            <a:ext cx="8483040" cy="65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5640">
              <a:lnSpc>
                <a:spcPct val="100000"/>
              </a:lnSpc>
              <a:buBlip>
                <a:blip r:embed="rId1"/>
              </a:buBlip>
            </a:pPr>
            <a:r>
              <a:rPr lang="en-US" sz="2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What is your focus market? size of the market? Is it a Product/Service? What will be your Business model? 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CustomShape 4"/>
          <p:cNvSpPr/>
          <p:nvPr/>
        </p:nvSpPr>
        <p:spPr>
          <a:xfrm>
            <a:off x="582840" y="1970280"/>
            <a:ext cx="7646400" cy="292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5640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Focus market will be online shopping websites, tutorials or any kind of service providing websites, apps, etc.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It can be considered as a product and service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Recommendation engine provides user satisfaction and hence increases revenue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1240" indent="-279000">
              <a:lnSpc>
                <a:spcPct val="200000"/>
              </a:lnSpc>
              <a:buClr>
                <a:srgbClr val="000000"/>
              </a:buClr>
              <a:buFont typeface="Times New Roman"/>
              <a:buChar char="•"/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 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" descr=""/>
          <p:cNvPicPr/>
          <p:nvPr/>
        </p:nvPicPr>
        <p:blipFill>
          <a:blip r:embed="rId1"/>
          <a:stretch/>
        </p:blipFill>
        <p:spPr>
          <a:xfrm>
            <a:off x="1280160" y="1188720"/>
            <a:ext cx="6491520" cy="4949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403920" y="60840"/>
            <a:ext cx="8510400" cy="64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1" name="CustomShape 2"/>
          <p:cNvSpPr/>
          <p:nvPr/>
        </p:nvSpPr>
        <p:spPr>
          <a:xfrm>
            <a:off x="4038480" y="6659640"/>
            <a:ext cx="2737440" cy="19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2" name="CustomShape 3"/>
          <p:cNvSpPr/>
          <p:nvPr/>
        </p:nvSpPr>
        <p:spPr>
          <a:xfrm>
            <a:off x="294840" y="1034280"/>
            <a:ext cx="7751520" cy="65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5640">
              <a:lnSpc>
                <a:spcPct val="100000"/>
              </a:lnSpc>
              <a:buBlip>
                <a:blip r:embed="rId1"/>
              </a:buBlip>
            </a:pPr>
            <a:r>
              <a:rPr lang="en-US" sz="2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What are the Features? Highlights? USPs? Security Features? AI features?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" name="CustomShape 4"/>
          <p:cNvSpPr/>
          <p:nvPr/>
        </p:nvSpPr>
        <p:spPr>
          <a:xfrm>
            <a:off x="582840" y="1790280"/>
            <a:ext cx="7920720" cy="491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5640" algn="just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Aims to provide the most relevant and accurate items to the user by filtering useful stuff from of a huge pool of information base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 algn="just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It discovers data patterns in the data set by learning consumer’s choices and produces the outcomes that co-relates to their needs and interests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 algn="just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AI features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5760" indent="-215640">
              <a:lnSpc>
                <a:spcPct val="150000"/>
              </a:lnSpc>
              <a:buBlip>
                <a:blip r:embed="rId2"/>
              </a:buBlip>
            </a:pPr>
            <a:r>
              <a:rPr lang="en-US" sz="18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Collaborative filtering</a:t>
            </a: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 : Comparing the taste of similar users by constructing item/user similarity matrix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5760" indent="-215640">
              <a:lnSpc>
                <a:spcPct val="150000"/>
              </a:lnSpc>
              <a:buBlip>
                <a:blip r:embed="rId3"/>
              </a:buBlip>
            </a:pPr>
            <a:r>
              <a:rPr lang="en-US" sz="18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Content-based filtering </a:t>
            </a: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: Correlating item content against the user profile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5760" indent="-215640">
              <a:lnSpc>
                <a:spcPct val="150000"/>
              </a:lnSpc>
              <a:buBlip>
                <a:blip r:embed="rId4"/>
              </a:buBlip>
            </a:pPr>
            <a:r>
              <a:rPr lang="en-US" sz="18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Hybrid Recommendation System</a:t>
            </a: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 : To utilize the novel features of the both content and collaborative filtering approaches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" descr=""/>
          <p:cNvPicPr/>
          <p:nvPr/>
        </p:nvPicPr>
        <p:blipFill>
          <a:blip r:embed="rId1"/>
          <a:stretch/>
        </p:blipFill>
        <p:spPr>
          <a:xfrm>
            <a:off x="731520" y="1188720"/>
            <a:ext cx="7696800" cy="5008320"/>
          </a:xfrm>
          <a:prstGeom prst="rect">
            <a:avLst/>
          </a:prstGeom>
          <a:ln cap="rnd" w="9360">
            <a:solidFill>
              <a:srgbClr val="808080"/>
            </a:solidFill>
            <a:custDash>
              <a:ds d="100000" sp="100000"/>
            </a:custDash>
            <a:round/>
          </a:ln>
          <a:effectLst>
            <a:outerShdw dir="2700000" dist="103350">
              <a:srgbClr val="808080"/>
            </a:outerShdw>
          </a:effectLst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" descr=""/>
          <p:cNvPicPr/>
          <p:nvPr/>
        </p:nvPicPr>
        <p:blipFill>
          <a:blip r:embed="rId1"/>
          <a:stretch/>
        </p:blipFill>
        <p:spPr>
          <a:xfrm>
            <a:off x="1590480" y="1315800"/>
            <a:ext cx="6035400" cy="4571640"/>
          </a:xfrm>
          <a:prstGeom prst="rect">
            <a:avLst/>
          </a:prstGeom>
          <a:ln>
            <a:noFill/>
          </a:ln>
          <a:effectLst>
            <a:outerShdw dir="2700000" dist="103350">
              <a:srgbClr val="808080"/>
            </a:outerShdw>
          </a:effectLst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403920" y="60840"/>
            <a:ext cx="8510400" cy="64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7" name="CustomShape 2"/>
          <p:cNvSpPr/>
          <p:nvPr/>
        </p:nvSpPr>
        <p:spPr>
          <a:xfrm>
            <a:off x="4038480" y="6659640"/>
            <a:ext cx="2737440" cy="19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8" name="CustomShape 3"/>
          <p:cNvSpPr/>
          <p:nvPr/>
        </p:nvSpPr>
        <p:spPr>
          <a:xfrm>
            <a:off x="294840" y="1142280"/>
            <a:ext cx="8483040" cy="93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5640">
              <a:lnSpc>
                <a:spcPct val="100000"/>
              </a:lnSpc>
              <a:buBlip>
                <a:blip r:embed="rId1"/>
              </a:buBlip>
            </a:pPr>
            <a:r>
              <a:rPr lang="en-US" sz="2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What will be Technology used to build  it? /What is the Architecture? / Is the usage planned based on a License model? Is it Pay per use/Volumes?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9" name="CustomShape 4"/>
          <p:cNvSpPr/>
          <p:nvPr/>
        </p:nvSpPr>
        <p:spPr>
          <a:xfrm>
            <a:off x="582840" y="2150280"/>
            <a:ext cx="7646400" cy="283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5640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It uses AI features with python as backend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Work flow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 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CustomShape 5"/>
          <p:cNvSpPr/>
          <p:nvPr/>
        </p:nvSpPr>
        <p:spPr>
          <a:xfrm>
            <a:off x="1096920" y="3147480"/>
            <a:ext cx="2010960" cy="1096560"/>
          </a:xfrm>
          <a:prstGeom prst="flowChartAlternateProcess">
            <a:avLst/>
          </a:prstGeom>
          <a:solidFill>
            <a:srgbClr val="cfe7f5"/>
          </a:solidFill>
          <a:ln w="9360">
            <a:solidFill>
              <a:srgbClr val="80808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Collection of Data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1" name="CustomShape 6"/>
          <p:cNvSpPr/>
          <p:nvPr/>
        </p:nvSpPr>
        <p:spPr>
          <a:xfrm>
            <a:off x="3749760" y="3147480"/>
            <a:ext cx="2010960" cy="1096560"/>
          </a:xfrm>
          <a:prstGeom prst="flowChartAlternateProcess">
            <a:avLst/>
          </a:prstGeom>
          <a:solidFill>
            <a:srgbClr val="cfe7f5"/>
          </a:solidFill>
          <a:ln w="9360">
            <a:solidFill>
              <a:srgbClr val="80808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Storing Data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" name="CustomShape 7"/>
          <p:cNvSpPr/>
          <p:nvPr/>
        </p:nvSpPr>
        <p:spPr>
          <a:xfrm>
            <a:off x="3749760" y="5158800"/>
            <a:ext cx="2010960" cy="1096560"/>
          </a:xfrm>
          <a:prstGeom prst="flowChartAlternateProcess">
            <a:avLst/>
          </a:prstGeom>
          <a:solidFill>
            <a:srgbClr val="cfe7f5"/>
          </a:solidFill>
          <a:ln w="9360">
            <a:solidFill>
              <a:srgbClr val="80808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Analyzing Data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3" name="CustomShape 8"/>
          <p:cNvSpPr/>
          <p:nvPr/>
        </p:nvSpPr>
        <p:spPr>
          <a:xfrm>
            <a:off x="6400800" y="5158800"/>
            <a:ext cx="2010960" cy="1096560"/>
          </a:xfrm>
          <a:prstGeom prst="flowChartAlternateProcess">
            <a:avLst/>
          </a:prstGeom>
          <a:solidFill>
            <a:srgbClr val="cfe7f5"/>
          </a:solidFill>
          <a:ln w="9360">
            <a:solidFill>
              <a:srgbClr val="80808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Filtering data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4" name="CustomShape 9"/>
          <p:cNvSpPr/>
          <p:nvPr/>
        </p:nvSpPr>
        <p:spPr>
          <a:xfrm>
            <a:off x="3108240" y="3696120"/>
            <a:ext cx="641520" cy="360"/>
          </a:xfrm>
          <a:prstGeom prst="bentConnector3">
            <a:avLst>
              <a:gd name="adj1" fmla="val 50000"/>
            </a:avLst>
          </a:prstGeom>
          <a:noFill/>
          <a:ln w="93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5" name="CustomShape 10"/>
          <p:cNvSpPr/>
          <p:nvPr/>
        </p:nvSpPr>
        <p:spPr>
          <a:xfrm>
            <a:off x="4755600" y="4244400"/>
            <a:ext cx="360" cy="914400"/>
          </a:xfrm>
          <a:prstGeom prst="bentConnector3">
            <a:avLst>
              <a:gd name="adj1" fmla="val 50000"/>
            </a:avLst>
          </a:prstGeom>
          <a:noFill/>
          <a:ln w="93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6" name="CustomShape 11"/>
          <p:cNvSpPr/>
          <p:nvPr/>
        </p:nvSpPr>
        <p:spPr>
          <a:xfrm>
            <a:off x="5761080" y="5707440"/>
            <a:ext cx="639720" cy="360"/>
          </a:xfrm>
          <a:prstGeom prst="bentConnector3">
            <a:avLst>
              <a:gd name="adj1" fmla="val 50000"/>
            </a:avLst>
          </a:prstGeom>
          <a:noFill/>
          <a:ln w="93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Corp PPT Template 2014</Template>
  <TotalTime>815</TotalTime>
  <Application>LibreOffice/5.0.5.2$Windows_x86 LibreOffice_project/55b006a02d247b5f7215fc6ea0fde844b30035b3</Application>
  <Paragraphs>0</Paragraphs>
  <Company>TCS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2015-01-05T06:32:11Z</dcterms:created>
  <dc:creator>Madhura  Mankar</dc:creator>
  <dc:language>en-US</dc:language>
  <dcterms:modified xsi:type="dcterms:W3CDTF">2018-10-23T17:46:15Z</dcterms:modified>
  <cp:revision>170</cp:revision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Company">
    <vt:lpwstr>TCS</vt:lpwstr>
  </property>
  <property fmtid="{D5CDD505-2E9C-101B-9397-08002B2CF9AE}" pid="4" name="ContentTypeId">
    <vt:lpwstr>0x0101009D21D58A44272E40AE2FBCEDA96F816B</vt:lpwstr>
  </property>
  <property fmtid="{D5CDD505-2E9C-101B-9397-08002B2CF9AE}" pid="5" name="HiddenSlides">
    <vt:i4>0</vt:i4>
  </property>
  <property fmtid="{D5CDD505-2E9C-101B-9397-08002B2CF9AE}" pid="6" name="HyperlinksChanged">
    <vt:bool>0</vt:bool>
  </property>
  <property fmtid="{D5CDD505-2E9C-101B-9397-08002B2CF9AE}" pid="7" name="LinksUpToDate">
    <vt:bool>0</vt:bool>
  </property>
  <property fmtid="{D5CDD505-2E9C-101B-9397-08002B2CF9AE}" pid="8" name="MMClips">
    <vt:i4>0</vt:i4>
  </property>
  <property fmtid="{D5CDD505-2E9C-101B-9397-08002B2CF9AE}" pid="9" name="Notes">
    <vt:i4>0</vt:i4>
  </property>
  <property fmtid="{D5CDD505-2E9C-101B-9397-08002B2CF9AE}" pid="10" name="PresentationFormat">
    <vt:lpwstr>On-screen Show (4:3)</vt:lpwstr>
  </property>
  <property fmtid="{D5CDD505-2E9C-101B-9397-08002B2CF9AE}" pid="11" name="ScaleCrop">
    <vt:bool>0</vt:bool>
  </property>
  <property fmtid="{D5CDD505-2E9C-101B-9397-08002B2CF9AE}" pid="12" name="ShareDoc">
    <vt:bool>0</vt:bool>
  </property>
  <property fmtid="{D5CDD505-2E9C-101B-9397-08002B2CF9AE}" pid="13" name="Slides">
    <vt:i4>4</vt:i4>
  </property>
</Properties>
</file>