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12014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192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5" y="471289"/>
            <a:ext cx="840105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75" y="1512522"/>
            <a:ext cx="840105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7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3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16002" y="153319"/>
            <a:ext cx="2415302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096" y="153319"/>
            <a:ext cx="7105888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62" y="717932"/>
            <a:ext cx="9661208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262" y="1927150"/>
            <a:ext cx="9661208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0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096" y="766593"/>
            <a:ext cx="476059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709" y="766593"/>
            <a:ext cx="476059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5" y="153319"/>
            <a:ext cx="9661208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56" y="705933"/>
            <a:ext cx="473871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56" y="1051899"/>
            <a:ext cx="4738717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0709" y="705933"/>
            <a:ext cx="4762054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70709" y="1051899"/>
            <a:ext cx="4762054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7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6" y="191982"/>
            <a:ext cx="361274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4" y="414627"/>
            <a:ext cx="567070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556" y="863918"/>
            <a:ext cx="361274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3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6" y="191982"/>
            <a:ext cx="361274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62054" y="414627"/>
            <a:ext cx="567070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556" y="863918"/>
            <a:ext cx="361274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0096" y="153319"/>
            <a:ext cx="966120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096" y="766593"/>
            <a:ext cx="966120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096" y="2669079"/>
            <a:ext cx="252031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E53C3-D2A4-5347-A397-6225EE19503F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0464" y="2669079"/>
            <a:ext cx="3780473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0989" y="2669079"/>
            <a:ext cx="252031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DD80-D048-9F41-A79D-B4AB9CC7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76FE5B-8FC7-9103-B6BD-2EFE6057701F}"/>
              </a:ext>
            </a:extLst>
          </p:cNvPr>
          <p:cNvGrpSpPr/>
          <p:nvPr/>
        </p:nvGrpSpPr>
        <p:grpSpPr>
          <a:xfrm>
            <a:off x="353332" y="275312"/>
            <a:ext cx="10494736" cy="2329099"/>
            <a:chOff x="821933" y="285571"/>
            <a:chExt cx="10478672" cy="24035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5FB032-4340-3C3B-F2C2-E02EC3F593A7}"/>
                </a:ext>
              </a:extLst>
            </p:cNvPr>
            <p:cNvSpPr txBox="1"/>
            <p:nvPr/>
          </p:nvSpPr>
          <p:spPr>
            <a:xfrm>
              <a:off x="3174717" y="285571"/>
              <a:ext cx="8125888" cy="2403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535" b="1" dirty="0">
                  <a:solidFill>
                    <a:srgbClr val="535353"/>
                  </a:solidFill>
                  <a:latin typeface="HELVETICA LIGHT" panose="020B0403020202020204" pitchFamily="34" charset="0"/>
                </a:rPr>
                <a:t>ISODATA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C15D39-E8D2-A5C2-A6E9-020377F5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623" b="1623"/>
            <a:stretch/>
          </p:blipFill>
          <p:spPr>
            <a:xfrm>
              <a:off x="821933" y="356505"/>
              <a:ext cx="2258784" cy="2258784"/>
            </a:xfrm>
            <a:prstGeom prst="ellipse">
              <a:avLst/>
            </a:prstGeom>
            <a:ln w="762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extrusionClr>
                <a:srgbClr val="000000"/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261382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2022-07-28T19:30:38Z</dcterms:created>
  <dcterms:modified xsi:type="dcterms:W3CDTF">2022-07-29T02:20:02Z</dcterms:modified>
</cp:coreProperties>
</file>