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120140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48" d="100"/>
          <a:sy n="148" d="100"/>
        </p:scale>
        <p:origin x="192" y="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175" y="471289"/>
            <a:ext cx="8401050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0175" y="1512522"/>
            <a:ext cx="8401050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7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3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16002" y="153319"/>
            <a:ext cx="2415302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0096" y="153319"/>
            <a:ext cx="7105888" cy="24404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1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262" y="717932"/>
            <a:ext cx="9661208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262" y="1927150"/>
            <a:ext cx="9661208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0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0096" y="766593"/>
            <a:ext cx="4760595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70709" y="766593"/>
            <a:ext cx="4760595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4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55" y="153319"/>
            <a:ext cx="9661208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556" y="705933"/>
            <a:ext cx="4738717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1556" y="1051899"/>
            <a:ext cx="4738717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70709" y="705933"/>
            <a:ext cx="4762054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70709" y="1051899"/>
            <a:ext cx="4762054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7/28/22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8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7/28/22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6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7/28/22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7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56" y="191982"/>
            <a:ext cx="3612743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4" y="414627"/>
            <a:ext cx="5670709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1556" y="863918"/>
            <a:ext cx="3612743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3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56" y="191982"/>
            <a:ext cx="3612743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62054" y="414627"/>
            <a:ext cx="5670709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1556" y="863918"/>
            <a:ext cx="3612743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5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0096" y="153319"/>
            <a:ext cx="9661208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0096" y="766593"/>
            <a:ext cx="9661208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096" y="2669079"/>
            <a:ext cx="252031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E53C3-D2A4-5347-A397-6225EE19503F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0464" y="2669079"/>
            <a:ext cx="3780473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0989" y="2669079"/>
            <a:ext cx="252031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5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276FE5B-8FC7-9103-B6BD-2EFE6057701F}"/>
              </a:ext>
            </a:extLst>
          </p:cNvPr>
          <p:cNvGrpSpPr/>
          <p:nvPr/>
        </p:nvGrpSpPr>
        <p:grpSpPr>
          <a:xfrm>
            <a:off x="353332" y="275312"/>
            <a:ext cx="10494736" cy="2329099"/>
            <a:chOff x="821933" y="285571"/>
            <a:chExt cx="10478672" cy="24035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5FB032-4340-3C3B-F2C2-E02EC3F593A7}"/>
                </a:ext>
              </a:extLst>
            </p:cNvPr>
            <p:cNvSpPr txBox="1"/>
            <p:nvPr/>
          </p:nvSpPr>
          <p:spPr>
            <a:xfrm>
              <a:off x="3174717" y="285571"/>
              <a:ext cx="8125888" cy="2403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535" b="1" dirty="0">
                  <a:solidFill>
                    <a:srgbClr val="535353"/>
                  </a:solidFill>
                  <a:latin typeface="HELVETICA LIGHT" panose="020B0403020202020204" pitchFamily="34" charset="0"/>
                </a:rPr>
                <a:t>ISODATA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5C15D39-E8D2-A5C2-A6E9-020377F5A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1933" y="356505"/>
              <a:ext cx="2258784" cy="2258784"/>
            </a:xfrm>
            <a:prstGeom prst="ellipse">
              <a:avLst/>
            </a:prstGeom>
            <a:ln w="76200" cap="rnd">
              <a:solidFill>
                <a:srgbClr val="C8C6BD"/>
              </a:solidFill>
              <a:prstDash val="solid"/>
            </a:ln>
            <a:effectLst>
              <a:outerShdw blurRad="127000" algn="bl" rotWithShape="0">
                <a:srgbClr val="000000"/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extrusionClr>
                <a:srgbClr val="000000"/>
              </a:extrusionClr>
            </a:sp3d>
          </p:spPr>
        </p:pic>
      </p:grpSp>
    </p:spTree>
    <p:extLst>
      <p:ext uri="{BB962C8B-B14F-4D97-AF65-F5344CB8AC3E}">
        <p14:creationId xmlns:p14="http://schemas.microsoft.com/office/powerpoint/2010/main" val="261382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2022-07-28T19:30:38Z</dcterms:created>
  <dcterms:modified xsi:type="dcterms:W3CDTF">2022-07-28T19:43:12Z</dcterms:modified>
</cp:coreProperties>
</file>