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4" r:id="rId4"/>
    <p:sldId id="270" r:id="rId5"/>
    <p:sldId id="274" r:id="rId6"/>
    <p:sldId id="27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805-08D1-6E42-A31A-F403C4D0E783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D981-C872-C045-B990-FD8ECF6B27EB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79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2D981-C872-C045-B990-FD8ECF6B27E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378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059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733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59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759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620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9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9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43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77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11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10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AAF0-86DF-6D41-B438-241135CF760E}" type="datetimeFigureOut">
              <a:rPr lang="pt-PT" smtClean="0"/>
              <a:t>14/11/17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3A0C-99EA-084A-8EFB-91E40804FAF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02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7" y="781334"/>
            <a:ext cx="1981200" cy="12192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82" y="724184"/>
            <a:ext cx="1892300" cy="133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76" y="330484"/>
            <a:ext cx="1905000" cy="1727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70" y="114584"/>
            <a:ext cx="1955800" cy="19431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17500" y="2425700"/>
            <a:ext cx="240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Escolher produto</a:t>
            </a:r>
          </a:p>
          <a:p>
            <a:pPr marL="342900" indent="-342900">
              <a:buAutoNum type="arabicPeriod"/>
            </a:pPr>
            <a:r>
              <a:rPr lang="pt-PT" dirty="0" smtClean="0"/>
              <a:t>Selecionar destacar</a:t>
            </a:r>
          </a:p>
          <a:p>
            <a:pPr marL="342900" indent="-342900">
              <a:buAutoNum type="arabicPeriod"/>
            </a:pPr>
            <a:r>
              <a:rPr lang="pt-PT" dirty="0" smtClean="0"/>
              <a:t>Escolher características do destaque 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00441" y="2425700"/>
            <a:ext cx="2130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Ver as encomendas</a:t>
            </a:r>
          </a:p>
          <a:p>
            <a:pPr marL="342900" indent="-342900">
              <a:buAutoNum type="arabicPeriod"/>
            </a:pPr>
            <a:r>
              <a:rPr lang="pt-PT" dirty="0" smtClean="0"/>
              <a:t>Selecionar a encomenda</a:t>
            </a:r>
          </a:p>
          <a:p>
            <a:pPr marL="342900" indent="-342900">
              <a:buAutoNum type="arabicPeriod"/>
            </a:pPr>
            <a:r>
              <a:rPr lang="pt-PT" dirty="0" smtClean="0"/>
              <a:t>Atualizar o seu estado</a:t>
            </a:r>
          </a:p>
          <a:p>
            <a:pPr marL="342900" indent="-342900">
              <a:buAutoNum type="arabicPeriod"/>
            </a:pPr>
            <a:r>
              <a:rPr lang="pt-PT" dirty="0" smtClean="0"/>
              <a:t>Submeter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6604476" y="2425700"/>
            <a:ext cx="2107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Selecionar notificações menu principal</a:t>
            </a:r>
          </a:p>
          <a:p>
            <a:pPr marL="342900" indent="-342900">
              <a:buAutoNum type="arabicPeriod"/>
            </a:pPr>
            <a:r>
              <a:rPr lang="pt-PT" dirty="0" smtClean="0"/>
              <a:t>Ver novos comentários</a:t>
            </a:r>
          </a:p>
          <a:p>
            <a:pPr marL="342900" indent="-342900">
              <a:buAutoNum type="arabicPeriod"/>
            </a:pPr>
            <a:r>
              <a:rPr lang="pt-PT" dirty="0" smtClean="0"/>
              <a:t>Selecionar responder</a:t>
            </a:r>
          </a:p>
          <a:p>
            <a:pPr marL="342900" indent="-342900">
              <a:buAutoNum type="arabicPeriod"/>
            </a:pPr>
            <a:r>
              <a:rPr lang="pt-PT" dirty="0" smtClean="0"/>
              <a:t>Escrever resposta</a:t>
            </a:r>
          </a:p>
          <a:p>
            <a:pPr marL="342900" indent="-342900">
              <a:buAutoNum type="arabicPeriod"/>
            </a:pPr>
            <a:r>
              <a:rPr lang="pt-PT" dirty="0" smtClean="0"/>
              <a:t>Submeter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9258300" y="2425700"/>
            <a:ext cx="246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Menu principal</a:t>
            </a:r>
          </a:p>
          <a:p>
            <a:pPr marL="342900" indent="-342900">
              <a:buAutoNum type="arabicPeriod"/>
            </a:pPr>
            <a:r>
              <a:rPr lang="pt-PT" dirty="0" smtClean="0"/>
              <a:t>Definições estabelecimento</a:t>
            </a:r>
          </a:p>
          <a:p>
            <a:pPr marL="342900" indent="-342900">
              <a:buAutoNum type="arabicPeriod"/>
            </a:pPr>
            <a:r>
              <a:rPr lang="pt-PT" dirty="0" smtClean="0"/>
              <a:t>Atualizar informações</a:t>
            </a:r>
          </a:p>
          <a:p>
            <a:pPr marL="342900" indent="-342900">
              <a:buAutoNum type="arabicPeriod"/>
            </a:pPr>
            <a:r>
              <a:rPr lang="pt-PT" dirty="0" smtClean="0"/>
              <a:t>Submeter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1215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6" y="739634"/>
            <a:ext cx="1917700" cy="1206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73" y="345934"/>
            <a:ext cx="1905000" cy="1600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0" y="498334"/>
            <a:ext cx="1892300" cy="14478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2400" y="2286000"/>
            <a:ext cx="273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Ver notificações</a:t>
            </a:r>
          </a:p>
          <a:p>
            <a:pPr marL="342900" indent="-342900">
              <a:buAutoNum type="arabicPeriod"/>
            </a:pPr>
            <a:r>
              <a:rPr lang="pt-PT" dirty="0" smtClean="0"/>
              <a:t>Selecionar denuncias</a:t>
            </a:r>
          </a:p>
          <a:p>
            <a:pPr marL="342900" indent="-342900">
              <a:buAutoNum type="arabicPeriod"/>
            </a:pPr>
            <a:r>
              <a:rPr lang="pt-PT" dirty="0" smtClean="0"/>
              <a:t>Tomar as medidas adequadas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35900" y="2349500"/>
            <a:ext cx="273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Ver notificações</a:t>
            </a:r>
          </a:p>
          <a:p>
            <a:pPr marL="342900" indent="-342900">
              <a:buAutoNum type="arabicPeriod"/>
            </a:pPr>
            <a:r>
              <a:rPr lang="pt-PT" dirty="0" smtClean="0"/>
              <a:t>Selecionar alterações de estabelecimentos</a:t>
            </a:r>
          </a:p>
          <a:p>
            <a:pPr marL="342900" indent="-342900">
              <a:buAutoNum type="arabicPeriod"/>
            </a:pPr>
            <a:r>
              <a:rPr lang="pt-PT" dirty="0" smtClean="0"/>
              <a:t>Validar ou não o registo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11600" y="2438400"/>
            <a:ext cx="273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Ver notificações</a:t>
            </a:r>
          </a:p>
          <a:p>
            <a:pPr marL="342900" indent="-342900">
              <a:buAutoNum type="arabicPeriod"/>
            </a:pPr>
            <a:r>
              <a:rPr lang="pt-PT" dirty="0" smtClean="0"/>
              <a:t>Selecionar alterações de estabelecimentos</a:t>
            </a:r>
          </a:p>
          <a:p>
            <a:pPr marL="342900" indent="-342900">
              <a:buAutoNum type="arabicPeriod"/>
            </a:pPr>
            <a:r>
              <a:rPr lang="pt-PT" dirty="0" smtClean="0"/>
              <a:t>Validar ou não a alteração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19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08" y="710918"/>
            <a:ext cx="1905000" cy="14605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10" y="799818"/>
            <a:ext cx="1905000" cy="13716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22300" y="25273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Selecionar menu principal</a:t>
            </a:r>
          </a:p>
          <a:p>
            <a:pPr marL="342900" indent="-342900">
              <a:buAutoNum type="arabicPeriod"/>
            </a:pPr>
            <a:r>
              <a:rPr lang="pt-PT" dirty="0" smtClean="0"/>
              <a:t>Meus vales de desconto</a:t>
            </a:r>
          </a:p>
          <a:p>
            <a:pPr marL="342900" indent="-342900">
              <a:buAutoNum type="arabicPeriod"/>
            </a:pPr>
            <a:r>
              <a:rPr lang="pt-PT" dirty="0" smtClean="0"/>
              <a:t>Selecionar usar vale</a:t>
            </a:r>
          </a:p>
          <a:p>
            <a:pPr marL="342900" indent="-342900">
              <a:buAutoNum type="arabicPeriod"/>
            </a:pP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000500" y="2527300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Ligar aplicação</a:t>
            </a:r>
          </a:p>
          <a:p>
            <a:pPr marL="342900" indent="-342900">
              <a:buAutoNum type="arabicPeriod"/>
            </a:pPr>
            <a:r>
              <a:rPr lang="pt-PT" dirty="0" smtClean="0"/>
              <a:t>Verificar que não há publicidade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747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0" y="307833"/>
            <a:ext cx="1905000" cy="15367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000716" y="3239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16" y="650733"/>
            <a:ext cx="1905000" cy="1193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75" y="650733"/>
            <a:ext cx="1905000" cy="11938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76444" y="2068247"/>
            <a:ext cx="2314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Selecionar a página do restaurante</a:t>
            </a:r>
          </a:p>
          <a:p>
            <a:pPr marL="342900" indent="-342900">
              <a:buAutoNum type="arabicPeriod"/>
            </a:pPr>
            <a:r>
              <a:rPr lang="pt-PT" dirty="0" smtClean="0"/>
              <a:t>Reportar</a:t>
            </a:r>
          </a:p>
          <a:p>
            <a:pPr marL="342900" indent="-342900">
              <a:buAutoNum type="arabicPeriod"/>
            </a:pPr>
            <a:r>
              <a:rPr lang="pt-PT" dirty="0" smtClean="0"/>
              <a:t>Descrever o problema</a:t>
            </a:r>
          </a:p>
          <a:p>
            <a:pPr marL="342900" indent="-342900">
              <a:buAutoNum type="arabicPeriod"/>
            </a:pPr>
            <a:r>
              <a:rPr lang="pt-PT" dirty="0" smtClean="0"/>
              <a:t>Submeter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441296" y="2068247"/>
            <a:ext cx="1955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Identificar comentário</a:t>
            </a:r>
          </a:p>
          <a:p>
            <a:pPr marL="342900" indent="-342900">
              <a:buAutoNum type="arabicPeriod"/>
            </a:pPr>
            <a:r>
              <a:rPr lang="pt-PT" dirty="0" smtClean="0"/>
              <a:t>Reportar</a:t>
            </a:r>
          </a:p>
          <a:p>
            <a:pPr marL="342900" indent="-342900">
              <a:buAutoNum type="arabicPeriod"/>
            </a:pPr>
            <a:r>
              <a:rPr lang="pt-PT" dirty="0" smtClean="0"/>
              <a:t>Descrever o problema </a:t>
            </a:r>
          </a:p>
          <a:p>
            <a:pPr marL="342900" indent="-342900">
              <a:buAutoNum type="arabicPeriod"/>
            </a:pPr>
            <a:r>
              <a:rPr lang="pt-PT" dirty="0" smtClean="0"/>
              <a:t>Submeter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483051" y="2068247"/>
            <a:ext cx="273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Selecionar menu principal</a:t>
            </a:r>
          </a:p>
          <a:p>
            <a:pPr marL="342900" indent="-342900">
              <a:buAutoNum type="arabicPeriod"/>
            </a:pPr>
            <a:r>
              <a:rPr lang="pt-PT" dirty="0" smtClean="0"/>
              <a:t>Aderir ao </a:t>
            </a:r>
            <a:r>
              <a:rPr lang="pt-PT" dirty="0" err="1" smtClean="0"/>
              <a:t>premium</a:t>
            </a:r>
            <a:endParaRPr lang="pt-PT" dirty="0" smtClean="0"/>
          </a:p>
          <a:p>
            <a:pPr marL="342900" indent="-342900">
              <a:buAutoNum type="arabicPeriod"/>
            </a:pPr>
            <a:r>
              <a:rPr lang="pt-PT" dirty="0" smtClean="0"/>
              <a:t>Preencher campos</a:t>
            </a:r>
          </a:p>
          <a:p>
            <a:pPr marL="342900" indent="-342900">
              <a:buAutoNum type="arabicPeriod"/>
            </a:pPr>
            <a:r>
              <a:rPr lang="pt-PT" dirty="0" smtClean="0"/>
              <a:t>Aderir</a:t>
            </a:r>
            <a:endParaRPr lang="pt-PT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2" y="333233"/>
            <a:ext cx="1917700" cy="15113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514712" y="2224080"/>
            <a:ext cx="2395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Selecionar menu principal</a:t>
            </a:r>
          </a:p>
          <a:p>
            <a:pPr marL="342900" indent="-342900">
              <a:buAutoNum type="arabicPeriod"/>
            </a:pPr>
            <a:r>
              <a:rPr lang="pt-PT" dirty="0" smtClean="0"/>
              <a:t>Minhas encomendas</a:t>
            </a:r>
          </a:p>
          <a:p>
            <a:pPr marL="342900" indent="-342900">
              <a:buAutoNum type="arabicPeriod"/>
            </a:pPr>
            <a:r>
              <a:rPr lang="pt-PT" dirty="0" smtClean="0"/>
              <a:t>Selecionar encomenda </a:t>
            </a:r>
          </a:p>
          <a:p>
            <a:pPr marL="342900" indent="-342900">
              <a:buAutoNum type="arabicPeriod"/>
            </a:pPr>
            <a:r>
              <a:rPr lang="pt-PT" dirty="0" smtClean="0"/>
              <a:t>Ver estado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462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8" y="431518"/>
            <a:ext cx="1892300" cy="1371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84" y="368018"/>
            <a:ext cx="1917700" cy="14986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2900" y="2247900"/>
            <a:ext cx="260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Escolher restaurantes</a:t>
            </a:r>
          </a:p>
          <a:p>
            <a:pPr marL="342900" indent="-342900">
              <a:buAutoNum type="arabicPeriod"/>
            </a:pPr>
            <a:r>
              <a:rPr lang="pt-PT" dirty="0" smtClean="0"/>
              <a:t>Selecionar Deixar opinião</a:t>
            </a:r>
          </a:p>
          <a:p>
            <a:pPr marL="342900" indent="-342900">
              <a:buAutoNum type="arabicPeriod"/>
            </a:pPr>
            <a:r>
              <a:rPr lang="pt-PT" dirty="0" smtClean="0"/>
              <a:t>Escrever o comentário</a:t>
            </a:r>
          </a:p>
          <a:p>
            <a:pPr marL="342900" indent="-342900">
              <a:buAutoNum type="arabicPeriod"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933584" y="2247900"/>
            <a:ext cx="2721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Selecionar menu principal </a:t>
            </a:r>
          </a:p>
          <a:p>
            <a:pPr marL="342900" indent="-342900">
              <a:buAutoNum type="arabicPeriod"/>
            </a:pPr>
            <a:r>
              <a:rPr lang="pt-PT" dirty="0" smtClean="0"/>
              <a:t>Encomendar</a:t>
            </a:r>
          </a:p>
          <a:p>
            <a:pPr marL="342900" indent="-342900">
              <a:buAutoNum type="arabicPeriod"/>
            </a:pPr>
            <a:r>
              <a:rPr lang="pt-PT" dirty="0" smtClean="0"/>
              <a:t>Preencher campos</a:t>
            </a:r>
          </a:p>
          <a:p>
            <a:pPr marL="342900" indent="-342900">
              <a:buAutoNum type="arabicPeriod"/>
            </a:pPr>
            <a:r>
              <a:rPr lang="pt-PT" dirty="0" smtClean="0"/>
              <a:t>Encomendar</a:t>
            </a:r>
          </a:p>
        </p:txBody>
      </p:sp>
    </p:spTree>
    <p:extLst>
      <p:ext uri="{BB962C8B-B14F-4D97-AF65-F5344CB8AC3E}">
        <p14:creationId xmlns:p14="http://schemas.microsoft.com/office/powerpoint/2010/main" val="12666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9" y="404789"/>
            <a:ext cx="1943100" cy="142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679063" y="2148528"/>
            <a:ext cx="2305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1600" dirty="0" smtClean="0"/>
              <a:t>Saltar Login</a:t>
            </a:r>
          </a:p>
          <a:p>
            <a:pPr marL="342900" indent="-342900">
              <a:buAutoNum type="arabicPeriod"/>
            </a:pPr>
            <a:r>
              <a:rPr lang="pt-PT" sz="1600" dirty="0" smtClean="0"/>
              <a:t>Selecionar opção filtros</a:t>
            </a:r>
          </a:p>
          <a:p>
            <a:pPr marL="342900" indent="-342900">
              <a:buAutoNum type="arabicPeriod"/>
            </a:pPr>
            <a:r>
              <a:rPr lang="pt-PT" sz="1600" dirty="0" smtClean="0"/>
              <a:t>Escolher filtros</a:t>
            </a:r>
          </a:p>
          <a:p>
            <a:pPr marL="342900" indent="-342900">
              <a:buAutoNum type="arabicPeriod"/>
            </a:pPr>
            <a:r>
              <a:rPr lang="pt-PT" sz="1600" dirty="0" smtClean="0"/>
              <a:t>Ver restaurantes consoante os filtros escolhidos</a:t>
            </a:r>
          </a:p>
          <a:p>
            <a:pPr marL="342900" indent="-342900">
              <a:buAutoNum type="arabicPeriod"/>
            </a:pPr>
            <a:r>
              <a:rPr lang="pt-PT" sz="1600" dirty="0" smtClean="0"/>
              <a:t>Selecionar restaurante</a:t>
            </a:r>
          </a:p>
          <a:p>
            <a:pPr marL="342900" indent="-342900">
              <a:buAutoNum type="arabicPeriod"/>
            </a:pPr>
            <a:r>
              <a:rPr lang="pt-PT" sz="1600" dirty="0" smtClean="0"/>
              <a:t>Ver opiniões</a:t>
            </a:r>
            <a:endParaRPr lang="pt-PT" sz="16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9" y="290489"/>
            <a:ext cx="1854200" cy="15367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6602819" y="2148528"/>
            <a:ext cx="2690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Registe-se</a:t>
            </a:r>
          </a:p>
          <a:p>
            <a:pPr marL="342900" indent="-342900">
              <a:buAutoNum type="arabicPeriod"/>
            </a:pPr>
            <a:r>
              <a:rPr lang="pt-PT" dirty="0" smtClean="0"/>
              <a:t>Registo de estabelecimento</a:t>
            </a:r>
          </a:p>
          <a:p>
            <a:pPr marL="342900" indent="-342900">
              <a:buAutoNum type="arabicPeriod"/>
            </a:pPr>
            <a:r>
              <a:rPr lang="pt-PT" dirty="0" smtClean="0"/>
              <a:t>Preencher os campos</a:t>
            </a:r>
          </a:p>
          <a:p>
            <a:pPr marL="342900" indent="-342900">
              <a:buAutoNum type="arabicPeriod"/>
            </a:pPr>
            <a:r>
              <a:rPr lang="pt-PT" dirty="0" smtClean="0"/>
              <a:t>Registar</a:t>
            </a:r>
          </a:p>
          <a:p>
            <a:pPr marL="342900" indent="-342900">
              <a:buAutoNum type="arabicPeriod"/>
            </a:pPr>
            <a:endParaRPr lang="pt-PT" dirty="0" smtClean="0"/>
          </a:p>
          <a:p>
            <a:pPr marL="342900" indent="-342900">
              <a:buAutoNum type="arabicPeriod"/>
            </a:pPr>
            <a:endParaRPr lang="pt-PT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62" y="322239"/>
            <a:ext cx="1841500" cy="144780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9464862" y="2148528"/>
            <a:ext cx="2113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 smtClean="0"/>
              <a:t>Registe-se</a:t>
            </a:r>
          </a:p>
          <a:p>
            <a:pPr marL="342900" indent="-342900">
              <a:buAutoNum type="arabicPeriod"/>
            </a:pPr>
            <a:r>
              <a:rPr lang="pt-PT" dirty="0" smtClean="0"/>
              <a:t>Preencher dados</a:t>
            </a:r>
          </a:p>
          <a:p>
            <a:pPr marL="342900" indent="-342900">
              <a:buAutoNum type="arabicPeriod"/>
            </a:pPr>
            <a:r>
              <a:rPr lang="pt-PT" dirty="0" smtClean="0"/>
              <a:t>Registar</a:t>
            </a:r>
            <a:endParaRPr lang="pt-PT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15" y="620689"/>
            <a:ext cx="1943100" cy="120650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755307" y="2148527"/>
            <a:ext cx="23056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1600" dirty="0" smtClean="0"/>
              <a:t>Saltar Login</a:t>
            </a:r>
          </a:p>
          <a:p>
            <a:pPr marL="342900" indent="-342900">
              <a:buAutoNum type="arabicPeriod"/>
            </a:pPr>
            <a:r>
              <a:rPr lang="pt-PT" sz="1600" dirty="0" smtClean="0"/>
              <a:t>Selecionar opção filtros</a:t>
            </a:r>
          </a:p>
          <a:p>
            <a:pPr marL="342900" indent="-342900">
              <a:buAutoNum type="arabicPeriod"/>
            </a:pPr>
            <a:r>
              <a:rPr lang="pt-PT" sz="1600" dirty="0" smtClean="0"/>
              <a:t>Escolher filtros</a:t>
            </a:r>
          </a:p>
          <a:p>
            <a:pPr marL="342900" indent="-342900">
              <a:buAutoNum type="arabicPeriod"/>
            </a:pPr>
            <a:r>
              <a:rPr lang="pt-PT" sz="1600" dirty="0" smtClean="0"/>
              <a:t>Ver restaurantes consoante os filtros escolhidos</a:t>
            </a:r>
          </a:p>
          <a:p>
            <a:pPr marL="342900" indent="-342900">
              <a:buAutoNum type="arabicPeriod"/>
            </a:pPr>
            <a:r>
              <a:rPr lang="pt-PT" sz="1600" dirty="0" smtClean="0"/>
              <a:t>Selecionar restaurante</a:t>
            </a:r>
          </a:p>
          <a:p>
            <a:pPr marL="342900" indent="-342900">
              <a:buAutoNum type="arabicPeriod"/>
            </a:pPr>
            <a:r>
              <a:rPr lang="pt-PT" sz="1600" dirty="0" smtClean="0"/>
              <a:t>Ver as suas características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78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184</Words>
  <Application>Microsoft Macintosh PowerPoint</Application>
  <PresentationFormat>Ecrã Panorâmico</PresentationFormat>
  <Paragraphs>73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Beatriz Campos Cruz</dc:creator>
  <cp:lastModifiedBy>Ana Beatriz Campos Cruz</cp:lastModifiedBy>
  <cp:revision>7</cp:revision>
  <dcterms:created xsi:type="dcterms:W3CDTF">2017-11-14T18:16:56Z</dcterms:created>
  <dcterms:modified xsi:type="dcterms:W3CDTF">2017-11-14T19:48:06Z</dcterms:modified>
</cp:coreProperties>
</file>