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10285400" cx="18288000"/>
  <p:notesSz cx="6858000" cy="9144000"/>
  <p:embeddedFontLst>
    <p:embeddedFont>
      <p:font typeface="Roboto"/>
      <p:bold r:id="rId17"/>
      <p:boldItalic r:id="rId18"/>
    </p:embeddedFont>
    <p:embeddedFont>
      <p:font typeface="Montserrat"/>
      <p:regular r:id="rId19"/>
      <p:bold r:id="rId20"/>
      <p:italic r:id="rId21"/>
      <p:boldItalic r:id="rId22"/>
    </p:embeddedFont>
    <p:embeddedFont>
      <p:font typeface="Montserrat Black"/>
      <p:bold r:id="rId23"/>
      <p:boldItalic r:id="rId24"/>
    </p:embeddedFont>
    <p:embeddedFont>
      <p:font typeface="Montserrat Medium"/>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40">
          <p15:clr>
            <a:srgbClr val="A4A3A4"/>
          </p15:clr>
        </p15:guide>
        <p15:guide id="2" pos="5760">
          <p15:clr>
            <a:srgbClr val="A4A3A4"/>
          </p15:clr>
        </p15:guide>
      </p15:sldGuideLst>
    </p:ext>
    <p:ext uri="http://customooxmlschemas.google.com/">
      <go:slidesCustomData xmlns:go="http://customooxmlschemas.google.com/" r:id="rId29" roundtripDataSignature="AMtx7mi2Uf81Fus7QIWEpxSLDxHSnJlF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240" orient="horz"/>
        <p:guide pos="576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MontserratBlack-boldItalic.fntdata"/><Relationship Id="rId23" Type="http://schemas.openxmlformats.org/officeDocument/2006/relationships/font" Target="fonts/MontserratBlack-bold.fntdata"/><Relationship Id="rId26" Type="http://schemas.openxmlformats.org/officeDocument/2006/relationships/font" Target="fonts/MontserratMedium-bold.fntdata"/><Relationship Id="rId25" Type="http://schemas.openxmlformats.org/officeDocument/2006/relationships/font" Target="fonts/MontserratMedium-regular.fntdata"/><Relationship Id="rId28" Type="http://schemas.openxmlformats.org/officeDocument/2006/relationships/font" Target="fonts/MontserratMedium-boldItalic.fntdata"/><Relationship Id="rId27" Type="http://schemas.openxmlformats.org/officeDocument/2006/relationships/font" Target="fonts/MontserratMedium-italic.fntdata"/><Relationship Id="rId29"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slide" Target="slides/slide10.xml"/><Relationship Id="rId19" Type="http://schemas.openxmlformats.org/officeDocument/2006/relationships/font" Target="fonts/Montserrat-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7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1" name="Google Shape;7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Google Shape;85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3" name="Google Shape;85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Google Shape;75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9" name="Google Shape;7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Google Shape;76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 name="Google Shape;76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Google Shape;78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4" name="Google Shape;78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9" name="Shape 789"/>
        <p:cNvGrpSpPr/>
        <p:nvPr/>
      </p:nvGrpSpPr>
      <p:grpSpPr>
        <a:xfrm>
          <a:off x="0" y="0"/>
          <a:ext cx="0" cy="0"/>
          <a:chOff x="0" y="0"/>
          <a:chExt cx="0" cy="0"/>
        </a:xfrm>
      </p:grpSpPr>
      <p:sp>
        <p:nvSpPr>
          <p:cNvPr id="790" name="Google Shape;79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1" name="Google Shape;79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Google Shape;79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9" name="Google Shape;79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5" name="Shape 805"/>
        <p:cNvGrpSpPr/>
        <p:nvPr/>
      </p:nvGrpSpPr>
      <p:grpSpPr>
        <a:xfrm>
          <a:off x="0" y="0"/>
          <a:ext cx="0" cy="0"/>
          <a:chOff x="0" y="0"/>
          <a:chExt cx="0" cy="0"/>
        </a:xfrm>
      </p:grpSpPr>
      <p:sp>
        <p:nvSpPr>
          <p:cNvPr id="806" name="Google Shape;80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7" name="Google Shape;80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Google Shape;81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6" name="Google Shape;81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2" name="Shape 832"/>
        <p:cNvGrpSpPr/>
        <p:nvPr/>
      </p:nvGrpSpPr>
      <p:grpSpPr>
        <a:xfrm>
          <a:off x="0" y="0"/>
          <a:ext cx="0" cy="0"/>
          <a:chOff x="0" y="0"/>
          <a:chExt cx="0" cy="0"/>
        </a:xfrm>
      </p:grpSpPr>
      <p:sp>
        <p:nvSpPr>
          <p:cNvPr id="833" name="Google Shape;83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4" name="Google Shape;83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1">
  <p:cSld name="Title 1">
    <p:spTree>
      <p:nvGrpSpPr>
        <p:cNvPr id="12" name="Shape 12"/>
        <p:cNvGrpSpPr/>
        <p:nvPr/>
      </p:nvGrpSpPr>
      <p:grpSpPr>
        <a:xfrm>
          <a:off x="0" y="0"/>
          <a:ext cx="0" cy="0"/>
          <a:chOff x="0" y="0"/>
          <a:chExt cx="0" cy="0"/>
        </a:xfrm>
      </p:grpSpPr>
      <p:sp>
        <p:nvSpPr>
          <p:cNvPr id="13" name="Google Shape;13;p12"/>
          <p:cNvSpPr txBox="1"/>
          <p:nvPr>
            <p:ph type="title"/>
          </p:nvPr>
        </p:nvSpPr>
        <p:spPr>
          <a:xfrm>
            <a:off x="1304195" y="725713"/>
            <a:ext cx="15679612" cy="4833257"/>
          </a:xfrm>
          <a:prstGeom prst="rect">
            <a:avLst/>
          </a:prstGeom>
          <a:noFill/>
          <a:ln>
            <a:noFill/>
          </a:ln>
        </p:spPr>
        <p:txBody>
          <a:bodyPr anchorCtr="0" anchor="b" bIns="45700" lIns="91425" spcFirstLastPara="1" rIns="91425" wrap="square" tIns="45700">
            <a:normAutofit/>
          </a:bodyPr>
          <a:lstStyle>
            <a:lvl1pPr lvl="0" algn="ctr">
              <a:lnSpc>
                <a:spcPct val="80000"/>
              </a:lnSpc>
              <a:spcBef>
                <a:spcPts val="0"/>
              </a:spcBef>
              <a:spcAft>
                <a:spcPts val="0"/>
              </a:spcAft>
              <a:buClr>
                <a:schemeClr val="lt1"/>
              </a:buClr>
              <a:buSzPts val="9600"/>
              <a:buFont typeface="Roboto"/>
              <a:buNone/>
              <a:defRPr b="1" sz="9600">
                <a:solidFill>
                  <a:schemeClr val="lt1"/>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2"/>
          <p:cNvSpPr txBox="1"/>
          <p:nvPr>
            <p:ph idx="1" type="body"/>
          </p:nvPr>
        </p:nvSpPr>
        <p:spPr>
          <a:xfrm>
            <a:off x="1304195" y="5463307"/>
            <a:ext cx="15679612" cy="769258"/>
          </a:xfrm>
          <a:prstGeom prst="rect">
            <a:avLst/>
          </a:prstGeom>
          <a:noFill/>
          <a:ln>
            <a:noFill/>
          </a:ln>
        </p:spPr>
        <p:txBody>
          <a:bodyPr anchorCtr="0" anchor="t" bIns="45700" lIns="91425" spcFirstLastPara="1" rIns="91425" wrap="square" tIns="45700">
            <a:normAutofit/>
          </a:bodyPr>
          <a:lstStyle>
            <a:lvl1pPr indent="-228600" lvl="0" marL="457200" algn="ctr">
              <a:lnSpc>
                <a:spcPct val="130000"/>
              </a:lnSpc>
              <a:spcBef>
                <a:spcPts val="1200"/>
              </a:spcBef>
              <a:spcAft>
                <a:spcPts val="0"/>
              </a:spcAft>
              <a:buClr>
                <a:schemeClr val="lt2"/>
              </a:buClr>
              <a:buSzPts val="2800"/>
              <a:buFont typeface="Roboto"/>
              <a:buNone/>
              <a:defRPr b="1" sz="28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5" name="Google Shape;15;p12"/>
          <p:cNvSpPr txBox="1"/>
          <p:nvPr>
            <p:ph idx="2" type="body"/>
          </p:nvPr>
        </p:nvSpPr>
        <p:spPr>
          <a:xfrm>
            <a:off x="5114925" y="7675418"/>
            <a:ext cx="8058150" cy="1993074"/>
          </a:xfrm>
          <a:prstGeom prst="rect">
            <a:avLst/>
          </a:prstGeom>
          <a:noFill/>
          <a:ln>
            <a:noFill/>
          </a:ln>
        </p:spPr>
        <p:txBody>
          <a:bodyPr anchorCtr="0" anchor="b" bIns="45700" lIns="91425" spcFirstLastPara="1" rIns="91425" wrap="square" tIns="45700">
            <a:normAutofit/>
          </a:bodyPr>
          <a:lstStyle>
            <a:lvl1pPr indent="-228600" lvl="0" marL="457200" algn="ctr">
              <a:lnSpc>
                <a:spcPct val="130000"/>
              </a:lnSpc>
              <a:spcBef>
                <a:spcPts val="0"/>
              </a:spcBef>
              <a:spcAft>
                <a:spcPts val="0"/>
              </a:spcAft>
              <a:buClr>
                <a:schemeClr val="accent1"/>
              </a:buClr>
              <a:buSzPts val="2000"/>
              <a:buFont typeface="Roboto"/>
              <a:buNone/>
              <a:defRPr sz="20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750"/>
                                        <p:tgtEl>
                                          <p:spTgt spid="13"/>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14">
                                            <p:txEl>
                                              <p:pRg end="0" st="0"/>
                                            </p:txEl>
                                          </p:spTgt>
                                        </p:tgtEl>
                                        <p:attrNameLst>
                                          <p:attrName>style.visibility</p:attrName>
                                        </p:attrNameLst>
                                      </p:cBhvr>
                                      <p:to>
                                        <p:strVal val="visible"/>
                                      </p:to>
                                    </p:set>
                                    <p:animEffect filter="fade" transition="in">
                                      <p:cBhvr>
                                        <p:cTn dur="500"/>
                                        <p:tgtEl>
                                          <p:spTgt spid="14">
                                            <p:txEl>
                                              <p:pRg end="0" st="0"/>
                                            </p:txEl>
                                          </p:spTgt>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14">
                                            <p:txEl>
                                              <p:pRg end="1" st="1"/>
                                            </p:txEl>
                                          </p:spTgt>
                                        </p:tgtEl>
                                        <p:attrNameLst>
                                          <p:attrName>style.visibility</p:attrName>
                                        </p:attrNameLst>
                                      </p:cBhvr>
                                      <p:to>
                                        <p:strVal val="visible"/>
                                      </p:to>
                                    </p:set>
                                    <p:animEffect filter="fade" transition="in">
                                      <p:cBhvr>
                                        <p:cTn dur="500"/>
                                        <p:tgtEl>
                                          <p:spTgt spid="14">
                                            <p:txEl>
                                              <p:pRg end="1" st="1"/>
                                            </p:txEl>
                                          </p:spTgt>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14">
                                            <p:txEl>
                                              <p:pRg end="2" st="2"/>
                                            </p:txEl>
                                          </p:spTgt>
                                        </p:tgtEl>
                                        <p:attrNameLst>
                                          <p:attrName>style.visibility</p:attrName>
                                        </p:attrNameLst>
                                      </p:cBhvr>
                                      <p:to>
                                        <p:strVal val="visible"/>
                                      </p:to>
                                    </p:set>
                                    <p:animEffect filter="fade" transition="in">
                                      <p:cBhvr>
                                        <p:cTn dur="500"/>
                                        <p:tgtEl>
                                          <p:spTgt spid="14">
                                            <p:txEl>
                                              <p:pRg end="2" st="2"/>
                                            </p:txEl>
                                          </p:spTgt>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14">
                                            <p:txEl>
                                              <p:pRg end="3" st="3"/>
                                            </p:txEl>
                                          </p:spTgt>
                                        </p:tgtEl>
                                        <p:attrNameLst>
                                          <p:attrName>style.visibility</p:attrName>
                                        </p:attrNameLst>
                                      </p:cBhvr>
                                      <p:to>
                                        <p:strVal val="visible"/>
                                      </p:to>
                                    </p:set>
                                    <p:animEffect filter="fade" transition="in">
                                      <p:cBhvr>
                                        <p:cTn dur="500"/>
                                        <p:tgtEl>
                                          <p:spTgt spid="14">
                                            <p:txEl>
                                              <p:pRg end="3" st="3"/>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14">
                                            <p:txEl>
                                              <p:pRg end="4" st="4"/>
                                            </p:txEl>
                                          </p:spTgt>
                                        </p:tgtEl>
                                        <p:attrNameLst>
                                          <p:attrName>style.visibility</p:attrName>
                                        </p:attrNameLst>
                                      </p:cBhvr>
                                      <p:to>
                                        <p:strVal val="visible"/>
                                      </p:to>
                                    </p:set>
                                    <p:animEffect filter="fade" transition="in">
                                      <p:cBhvr>
                                        <p:cTn dur="500"/>
                                        <p:tgtEl>
                                          <p:spTgt spid="14">
                                            <p:txEl>
                                              <p:pRg end="4" st="4"/>
                                            </p:txEl>
                                          </p:spTgt>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14">
                                            <p:txEl>
                                              <p:pRg end="5" st="5"/>
                                            </p:txEl>
                                          </p:spTgt>
                                        </p:tgtEl>
                                        <p:attrNameLst>
                                          <p:attrName>style.visibility</p:attrName>
                                        </p:attrNameLst>
                                      </p:cBhvr>
                                      <p:to>
                                        <p:strVal val="visible"/>
                                      </p:to>
                                    </p:set>
                                    <p:animEffect filter="fade" transition="in">
                                      <p:cBhvr>
                                        <p:cTn dur="500"/>
                                        <p:tgtEl>
                                          <p:spTgt spid="14">
                                            <p:txEl>
                                              <p:pRg end="5" st="5"/>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14">
                                            <p:txEl>
                                              <p:pRg end="6" st="6"/>
                                            </p:txEl>
                                          </p:spTgt>
                                        </p:tgtEl>
                                        <p:attrNameLst>
                                          <p:attrName>style.visibility</p:attrName>
                                        </p:attrNameLst>
                                      </p:cBhvr>
                                      <p:to>
                                        <p:strVal val="visible"/>
                                      </p:to>
                                    </p:set>
                                    <p:animEffect filter="fade" transition="in">
                                      <p:cBhvr>
                                        <p:cTn dur="500"/>
                                        <p:tgtEl>
                                          <p:spTgt spid="14">
                                            <p:txEl>
                                              <p:pRg end="6" st="6"/>
                                            </p:txEl>
                                          </p:spTgt>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14">
                                            <p:txEl>
                                              <p:pRg end="7" st="7"/>
                                            </p:txEl>
                                          </p:spTgt>
                                        </p:tgtEl>
                                        <p:attrNameLst>
                                          <p:attrName>style.visibility</p:attrName>
                                        </p:attrNameLst>
                                      </p:cBhvr>
                                      <p:to>
                                        <p:strVal val="visible"/>
                                      </p:to>
                                    </p:set>
                                    <p:animEffect filter="fade" transition="in">
                                      <p:cBhvr>
                                        <p:cTn dur="500"/>
                                        <p:tgtEl>
                                          <p:spTgt spid="14">
                                            <p:txEl>
                                              <p:pRg end="7" st="7"/>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14">
                                            <p:txEl>
                                              <p:pRg end="8" st="8"/>
                                            </p:txEl>
                                          </p:spTgt>
                                        </p:tgtEl>
                                        <p:attrNameLst>
                                          <p:attrName>style.visibility</p:attrName>
                                        </p:attrNameLst>
                                      </p:cBhvr>
                                      <p:to>
                                        <p:strVal val="visible"/>
                                      </p:to>
                                    </p:set>
                                    <p:animEffect filter="fade" transition="in">
                                      <p:cBhvr>
                                        <p:cTn dur="500"/>
                                        <p:tgtEl>
                                          <p:spTgt spid="14">
                                            <p:txEl>
                                              <p:pRg end="8" st="8"/>
                                            </p:txEl>
                                          </p:spTgt>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15">
                                            <p:txEl>
                                              <p:pRg end="0" st="0"/>
                                            </p:txEl>
                                          </p:spTgt>
                                        </p:tgtEl>
                                        <p:attrNameLst>
                                          <p:attrName>style.visibility</p:attrName>
                                        </p:attrNameLst>
                                      </p:cBhvr>
                                      <p:to>
                                        <p:strVal val="visible"/>
                                      </p:to>
                                    </p:set>
                                    <p:animEffect filter="fade" transition="in">
                                      <p:cBhvr>
                                        <p:cTn dur="500"/>
                                        <p:tgtEl>
                                          <p:spTgt spid="15">
                                            <p:txEl>
                                              <p:pRg end="0" st="0"/>
                                            </p:txEl>
                                          </p:spTgt>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15">
                                            <p:txEl>
                                              <p:pRg end="1" st="1"/>
                                            </p:txEl>
                                          </p:spTgt>
                                        </p:tgtEl>
                                        <p:attrNameLst>
                                          <p:attrName>style.visibility</p:attrName>
                                        </p:attrNameLst>
                                      </p:cBhvr>
                                      <p:to>
                                        <p:strVal val="visible"/>
                                      </p:to>
                                    </p:set>
                                    <p:animEffect filter="fade" transition="in">
                                      <p:cBhvr>
                                        <p:cTn dur="500"/>
                                        <p:tgtEl>
                                          <p:spTgt spid="15">
                                            <p:txEl>
                                              <p:pRg end="1" st="1"/>
                                            </p:txEl>
                                          </p:spTgt>
                                        </p:tgtEl>
                                      </p:cBhvr>
                                    </p:animEffect>
                                  </p:childTnLst>
                                </p:cTn>
                              </p:par>
                            </p:childTnLst>
                          </p:cTn>
                        </p:par>
                        <p:par>
                          <p:cTn fill="hold">
                            <p:stCondLst>
                              <p:cond delay="6250"/>
                            </p:stCondLst>
                            <p:childTnLst>
                              <p:par>
                                <p:cTn fill="hold" nodeType="afterEffect" presetClass="entr" presetID="10" presetSubtype="0">
                                  <p:stCondLst>
                                    <p:cond delay="0"/>
                                  </p:stCondLst>
                                  <p:childTnLst>
                                    <p:set>
                                      <p:cBhvr>
                                        <p:cTn dur="1" fill="hold">
                                          <p:stCondLst>
                                            <p:cond delay="0"/>
                                          </p:stCondLst>
                                        </p:cTn>
                                        <p:tgtEl>
                                          <p:spTgt spid="15">
                                            <p:txEl>
                                              <p:pRg end="2" st="2"/>
                                            </p:txEl>
                                          </p:spTgt>
                                        </p:tgtEl>
                                        <p:attrNameLst>
                                          <p:attrName>style.visibility</p:attrName>
                                        </p:attrNameLst>
                                      </p:cBhvr>
                                      <p:to>
                                        <p:strVal val="visible"/>
                                      </p:to>
                                    </p:set>
                                    <p:animEffect filter="fade" transition="in">
                                      <p:cBhvr>
                                        <p:cTn dur="500"/>
                                        <p:tgtEl>
                                          <p:spTgt spid="15">
                                            <p:txEl>
                                              <p:pRg end="2" st="2"/>
                                            </p:txEl>
                                          </p:spTgt>
                                        </p:tgtEl>
                                      </p:cBhvr>
                                    </p:animEffect>
                                  </p:childTnLst>
                                </p:cTn>
                              </p:par>
                            </p:childTnLst>
                          </p:cTn>
                        </p:par>
                        <p:par>
                          <p:cTn fill="hold">
                            <p:stCondLst>
                              <p:cond delay="6750"/>
                            </p:stCondLst>
                            <p:childTnLst>
                              <p:par>
                                <p:cTn fill="hold" nodeType="afterEffect" presetClass="entr" presetID="10" presetSubtype="0">
                                  <p:stCondLst>
                                    <p:cond delay="0"/>
                                  </p:stCondLst>
                                  <p:childTnLst>
                                    <p:set>
                                      <p:cBhvr>
                                        <p:cTn dur="1" fill="hold">
                                          <p:stCondLst>
                                            <p:cond delay="0"/>
                                          </p:stCondLst>
                                        </p:cTn>
                                        <p:tgtEl>
                                          <p:spTgt spid="15">
                                            <p:txEl>
                                              <p:pRg end="3" st="3"/>
                                            </p:txEl>
                                          </p:spTgt>
                                        </p:tgtEl>
                                        <p:attrNameLst>
                                          <p:attrName>style.visibility</p:attrName>
                                        </p:attrNameLst>
                                      </p:cBhvr>
                                      <p:to>
                                        <p:strVal val="visible"/>
                                      </p:to>
                                    </p:set>
                                    <p:animEffect filter="fade" transition="in">
                                      <p:cBhvr>
                                        <p:cTn dur="500"/>
                                        <p:tgtEl>
                                          <p:spTgt spid="15">
                                            <p:txEl>
                                              <p:pRg end="3" st="3"/>
                                            </p:txEl>
                                          </p:spTgt>
                                        </p:tgtEl>
                                      </p:cBhvr>
                                    </p:animEffect>
                                  </p:childTnLst>
                                </p:cTn>
                              </p:par>
                            </p:childTnLst>
                          </p:cTn>
                        </p:par>
                        <p:par>
                          <p:cTn fill="hold">
                            <p:stCondLst>
                              <p:cond delay="7250"/>
                            </p:stCondLst>
                            <p:childTnLst>
                              <p:par>
                                <p:cTn fill="hold" nodeType="afterEffect" presetClass="entr" presetID="10" presetSubtype="0">
                                  <p:stCondLst>
                                    <p:cond delay="0"/>
                                  </p:stCondLst>
                                  <p:childTnLst>
                                    <p:set>
                                      <p:cBhvr>
                                        <p:cTn dur="1" fill="hold">
                                          <p:stCondLst>
                                            <p:cond delay="0"/>
                                          </p:stCondLst>
                                        </p:cTn>
                                        <p:tgtEl>
                                          <p:spTgt spid="15">
                                            <p:txEl>
                                              <p:pRg end="4" st="4"/>
                                            </p:txEl>
                                          </p:spTgt>
                                        </p:tgtEl>
                                        <p:attrNameLst>
                                          <p:attrName>style.visibility</p:attrName>
                                        </p:attrNameLst>
                                      </p:cBhvr>
                                      <p:to>
                                        <p:strVal val="visible"/>
                                      </p:to>
                                    </p:set>
                                    <p:animEffect filter="fade" transition="in">
                                      <p:cBhvr>
                                        <p:cTn dur="500"/>
                                        <p:tgtEl>
                                          <p:spTgt spid="15">
                                            <p:txEl>
                                              <p:pRg end="4" st="4"/>
                                            </p:txEl>
                                          </p:spTgt>
                                        </p:tgtEl>
                                      </p:cBhvr>
                                    </p:animEffect>
                                  </p:childTnLst>
                                </p:cTn>
                              </p:par>
                            </p:childTnLst>
                          </p:cTn>
                        </p:par>
                        <p:par>
                          <p:cTn fill="hold">
                            <p:stCondLst>
                              <p:cond delay="7750"/>
                            </p:stCondLst>
                            <p:childTnLst>
                              <p:par>
                                <p:cTn fill="hold" nodeType="afterEffect" presetClass="entr" presetID="10" presetSubtype="0">
                                  <p:stCondLst>
                                    <p:cond delay="0"/>
                                  </p:stCondLst>
                                  <p:childTnLst>
                                    <p:set>
                                      <p:cBhvr>
                                        <p:cTn dur="1" fill="hold">
                                          <p:stCondLst>
                                            <p:cond delay="0"/>
                                          </p:stCondLst>
                                        </p:cTn>
                                        <p:tgtEl>
                                          <p:spTgt spid="15">
                                            <p:txEl>
                                              <p:pRg end="5" st="5"/>
                                            </p:txEl>
                                          </p:spTgt>
                                        </p:tgtEl>
                                        <p:attrNameLst>
                                          <p:attrName>style.visibility</p:attrName>
                                        </p:attrNameLst>
                                      </p:cBhvr>
                                      <p:to>
                                        <p:strVal val="visible"/>
                                      </p:to>
                                    </p:set>
                                    <p:animEffect filter="fade" transition="in">
                                      <p:cBhvr>
                                        <p:cTn dur="500"/>
                                        <p:tgtEl>
                                          <p:spTgt spid="15">
                                            <p:txEl>
                                              <p:pRg end="5" st="5"/>
                                            </p:txEl>
                                          </p:spTgt>
                                        </p:tgtEl>
                                      </p:cBhvr>
                                    </p:animEffect>
                                  </p:childTnLst>
                                </p:cTn>
                              </p:par>
                            </p:childTnLst>
                          </p:cTn>
                        </p:par>
                        <p:par>
                          <p:cTn fill="hold">
                            <p:stCondLst>
                              <p:cond delay="8250"/>
                            </p:stCondLst>
                            <p:childTnLst>
                              <p:par>
                                <p:cTn fill="hold" nodeType="afterEffect" presetClass="entr" presetID="10" presetSubtype="0">
                                  <p:stCondLst>
                                    <p:cond delay="0"/>
                                  </p:stCondLst>
                                  <p:childTnLst>
                                    <p:set>
                                      <p:cBhvr>
                                        <p:cTn dur="1" fill="hold">
                                          <p:stCondLst>
                                            <p:cond delay="0"/>
                                          </p:stCondLst>
                                        </p:cTn>
                                        <p:tgtEl>
                                          <p:spTgt spid="15">
                                            <p:txEl>
                                              <p:pRg end="6" st="6"/>
                                            </p:txEl>
                                          </p:spTgt>
                                        </p:tgtEl>
                                        <p:attrNameLst>
                                          <p:attrName>style.visibility</p:attrName>
                                        </p:attrNameLst>
                                      </p:cBhvr>
                                      <p:to>
                                        <p:strVal val="visible"/>
                                      </p:to>
                                    </p:set>
                                    <p:animEffect filter="fade" transition="in">
                                      <p:cBhvr>
                                        <p:cTn dur="500"/>
                                        <p:tgtEl>
                                          <p:spTgt spid="15">
                                            <p:txEl>
                                              <p:pRg end="6" st="6"/>
                                            </p:txEl>
                                          </p:spTgt>
                                        </p:tgtEl>
                                      </p:cBhvr>
                                    </p:animEffect>
                                  </p:childTnLst>
                                </p:cTn>
                              </p:par>
                            </p:childTnLst>
                          </p:cTn>
                        </p:par>
                        <p:par>
                          <p:cTn fill="hold">
                            <p:stCondLst>
                              <p:cond delay="8750"/>
                            </p:stCondLst>
                            <p:childTnLst>
                              <p:par>
                                <p:cTn fill="hold" nodeType="afterEffect" presetClass="entr" presetID="10" presetSubtype="0">
                                  <p:stCondLst>
                                    <p:cond delay="0"/>
                                  </p:stCondLst>
                                  <p:childTnLst>
                                    <p:set>
                                      <p:cBhvr>
                                        <p:cTn dur="1" fill="hold">
                                          <p:stCondLst>
                                            <p:cond delay="0"/>
                                          </p:stCondLst>
                                        </p:cTn>
                                        <p:tgtEl>
                                          <p:spTgt spid="15">
                                            <p:txEl>
                                              <p:pRg end="7" st="7"/>
                                            </p:txEl>
                                          </p:spTgt>
                                        </p:tgtEl>
                                        <p:attrNameLst>
                                          <p:attrName>style.visibility</p:attrName>
                                        </p:attrNameLst>
                                      </p:cBhvr>
                                      <p:to>
                                        <p:strVal val="visible"/>
                                      </p:to>
                                    </p:set>
                                    <p:animEffect filter="fade" transition="in">
                                      <p:cBhvr>
                                        <p:cTn dur="500"/>
                                        <p:tgtEl>
                                          <p:spTgt spid="15">
                                            <p:txEl>
                                              <p:pRg end="7" st="7"/>
                                            </p:txEl>
                                          </p:spTgt>
                                        </p:tgtEl>
                                      </p:cBhvr>
                                    </p:animEffect>
                                  </p:childTnLst>
                                </p:cTn>
                              </p:par>
                            </p:childTnLst>
                          </p:cTn>
                        </p:par>
                        <p:par>
                          <p:cTn fill="hold">
                            <p:stCondLst>
                              <p:cond delay="9250"/>
                            </p:stCondLst>
                            <p:childTnLst>
                              <p:par>
                                <p:cTn fill="hold" nodeType="afterEffect" presetClass="entr" presetID="10" presetSubtype="0">
                                  <p:stCondLst>
                                    <p:cond delay="0"/>
                                  </p:stCondLst>
                                  <p:childTnLst>
                                    <p:set>
                                      <p:cBhvr>
                                        <p:cTn dur="1" fill="hold">
                                          <p:stCondLst>
                                            <p:cond delay="0"/>
                                          </p:stCondLst>
                                        </p:cTn>
                                        <p:tgtEl>
                                          <p:spTgt spid="15">
                                            <p:txEl>
                                              <p:pRg end="8" st="8"/>
                                            </p:txEl>
                                          </p:spTgt>
                                        </p:tgtEl>
                                        <p:attrNameLst>
                                          <p:attrName>style.visibility</p:attrName>
                                        </p:attrNameLst>
                                      </p:cBhvr>
                                      <p:to>
                                        <p:strVal val="visible"/>
                                      </p:to>
                                    </p:set>
                                    <p:animEffect filter="fade" transition="in">
                                      <p:cBhvr>
                                        <p:cTn dur="500"/>
                                        <p:tgtEl>
                                          <p:spTgt spid="1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only">
  <p:cSld name="Text only">
    <p:spTree>
      <p:nvGrpSpPr>
        <p:cNvPr id="52" name="Shape 52"/>
        <p:cNvGrpSpPr/>
        <p:nvPr/>
      </p:nvGrpSpPr>
      <p:grpSpPr>
        <a:xfrm>
          <a:off x="0" y="0"/>
          <a:ext cx="0" cy="0"/>
          <a:chOff x="0" y="0"/>
          <a:chExt cx="0" cy="0"/>
        </a:xfrm>
      </p:grpSpPr>
      <p:sp>
        <p:nvSpPr>
          <p:cNvPr id="53" name="Google Shape;53;p76"/>
          <p:cNvSpPr txBox="1"/>
          <p:nvPr>
            <p:ph type="title"/>
          </p:nvPr>
        </p:nvSpPr>
        <p:spPr>
          <a:xfrm>
            <a:off x="1079789" y="2642332"/>
            <a:ext cx="16128423" cy="5000749"/>
          </a:xfrm>
          <a:prstGeom prst="rect">
            <a:avLst/>
          </a:prstGeom>
          <a:noFill/>
          <a:ln>
            <a:noFill/>
          </a:ln>
        </p:spPr>
        <p:txBody>
          <a:bodyPr anchorCtr="0" anchor="ctr" bIns="45700" lIns="91425" spcFirstLastPara="1" rIns="91425" wrap="square" tIns="45700">
            <a:normAutofit/>
          </a:bodyPr>
          <a:lstStyle>
            <a:lvl1pPr lvl="0" algn="ctr">
              <a:lnSpc>
                <a:spcPct val="80000"/>
              </a:lnSpc>
              <a:spcBef>
                <a:spcPts val="0"/>
              </a:spcBef>
              <a:spcAft>
                <a:spcPts val="0"/>
              </a:spcAft>
              <a:buClr>
                <a:schemeClr val="lt1"/>
              </a:buClr>
              <a:buSzPts val="8000"/>
              <a:buFont typeface="Roboto"/>
              <a:buNone/>
              <a:defRPr b="1" sz="80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750"/>
                                        <p:tgtEl>
                                          <p:spTgt spid="5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ing and text 2">
  <p:cSld name="Heading and text 2">
    <p:spTree>
      <p:nvGrpSpPr>
        <p:cNvPr id="59" name="Shape 59"/>
        <p:cNvGrpSpPr/>
        <p:nvPr/>
      </p:nvGrpSpPr>
      <p:grpSpPr>
        <a:xfrm>
          <a:off x="0" y="0"/>
          <a:ext cx="0" cy="0"/>
          <a:chOff x="0" y="0"/>
          <a:chExt cx="0" cy="0"/>
        </a:xfrm>
      </p:grpSpPr>
      <p:sp>
        <p:nvSpPr>
          <p:cNvPr id="60" name="Google Shape;60;p14"/>
          <p:cNvSpPr txBox="1"/>
          <p:nvPr>
            <p:ph type="title"/>
          </p:nvPr>
        </p:nvSpPr>
        <p:spPr>
          <a:xfrm>
            <a:off x="1423938" y="2641600"/>
            <a:ext cx="15440125" cy="2354116"/>
          </a:xfrm>
          <a:prstGeom prst="rect">
            <a:avLst/>
          </a:prstGeom>
          <a:noFill/>
          <a:ln>
            <a:noFill/>
          </a:ln>
        </p:spPr>
        <p:txBody>
          <a:bodyPr anchorCtr="0" anchor="b" bIns="45700" lIns="91425" spcFirstLastPara="1" rIns="91425" wrap="square" tIns="45700">
            <a:normAutofit/>
          </a:bodyPr>
          <a:lstStyle>
            <a:lvl1pPr lvl="0" algn="ctr">
              <a:lnSpc>
                <a:spcPct val="8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62" name="Google Shape;62;p14"/>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750"/>
                                        <p:tgtEl>
                                          <p:spTgt spid="6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1">
  <p:cSld name="Table of contents 1">
    <p:spTree>
      <p:nvGrpSpPr>
        <p:cNvPr id="63" name="Shape 63"/>
        <p:cNvGrpSpPr/>
        <p:nvPr/>
      </p:nvGrpSpPr>
      <p:grpSpPr>
        <a:xfrm>
          <a:off x="0" y="0"/>
          <a:ext cx="0" cy="0"/>
          <a:chOff x="0" y="0"/>
          <a:chExt cx="0" cy="0"/>
        </a:xfrm>
      </p:grpSpPr>
      <p:sp>
        <p:nvSpPr>
          <p:cNvPr id="64" name="Google Shape;64;p15"/>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5" name="Google Shape;65;p15"/>
          <p:cNvSpPr txBox="1"/>
          <p:nvPr>
            <p:ph idx="1" type="body"/>
          </p:nvPr>
        </p:nvSpPr>
        <p:spPr>
          <a:xfrm>
            <a:off x="10452654" y="2415837"/>
            <a:ext cx="5631544" cy="53702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66" name="Google Shape;66;p15"/>
          <p:cNvSpPr txBox="1"/>
          <p:nvPr>
            <p:ph type="title"/>
          </p:nvPr>
        </p:nvSpPr>
        <p:spPr>
          <a:xfrm>
            <a:off x="972457" y="1499621"/>
            <a:ext cx="6937829" cy="7286170"/>
          </a:xfrm>
          <a:prstGeom prst="rect">
            <a:avLst/>
          </a:prstGeom>
          <a:noFill/>
          <a:ln>
            <a:noFill/>
          </a:ln>
        </p:spPr>
        <p:txBody>
          <a:bodyPr anchorCtr="0" anchor="ctr" bIns="45700" lIns="91425" spcFirstLastPara="1" rIns="91425" wrap="square" tIns="45700">
            <a:normAutofit/>
          </a:bodyPr>
          <a:lstStyle>
            <a:lvl1pPr lvl="0" algn="ctr">
              <a:lnSpc>
                <a:spcPct val="8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5"/>
          <p:cNvSpPr txBox="1"/>
          <p:nvPr>
            <p:ph idx="2" type="body"/>
          </p:nvPr>
        </p:nvSpPr>
        <p:spPr>
          <a:xfrm>
            <a:off x="9052027" y="2285209"/>
            <a:ext cx="1255486" cy="1161141"/>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7200"/>
              <a:buFont typeface="Roboto"/>
              <a:buNone/>
              <a:defRPr i="1" sz="7200">
                <a:solidFill>
                  <a:schemeClr val="accent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68" name="Google Shape;68;p15"/>
          <p:cNvSpPr txBox="1"/>
          <p:nvPr>
            <p:ph idx="3" type="body"/>
          </p:nvPr>
        </p:nvSpPr>
        <p:spPr>
          <a:xfrm>
            <a:off x="10452654" y="2909325"/>
            <a:ext cx="5631544" cy="39188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1800"/>
              <a:buFont typeface="Roboto"/>
              <a:buNone/>
              <a:defRPr sz="1800">
                <a:solidFill>
                  <a:srgbClr val="AFAFAF"/>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69" name="Google Shape;69;p15"/>
          <p:cNvSpPr txBox="1"/>
          <p:nvPr>
            <p:ph idx="4" type="body"/>
          </p:nvPr>
        </p:nvSpPr>
        <p:spPr>
          <a:xfrm>
            <a:off x="10452654" y="3868604"/>
            <a:ext cx="5631544" cy="53702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70" name="Google Shape;70;p15"/>
          <p:cNvSpPr txBox="1"/>
          <p:nvPr>
            <p:ph idx="5" type="body"/>
          </p:nvPr>
        </p:nvSpPr>
        <p:spPr>
          <a:xfrm>
            <a:off x="9052027" y="3737976"/>
            <a:ext cx="1255486" cy="1161141"/>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7200"/>
              <a:buFont typeface="Roboto"/>
              <a:buNone/>
              <a:defRPr i="1" sz="7200">
                <a:solidFill>
                  <a:schemeClr val="accent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71" name="Google Shape;71;p15"/>
          <p:cNvSpPr txBox="1"/>
          <p:nvPr>
            <p:ph idx="6" type="body"/>
          </p:nvPr>
        </p:nvSpPr>
        <p:spPr>
          <a:xfrm>
            <a:off x="10452654" y="4362092"/>
            <a:ext cx="5631544" cy="39188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1800"/>
              <a:buFont typeface="Roboto"/>
              <a:buNone/>
              <a:defRPr sz="1800">
                <a:solidFill>
                  <a:srgbClr val="AFAFAF"/>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72" name="Google Shape;72;p15"/>
          <p:cNvSpPr txBox="1"/>
          <p:nvPr>
            <p:ph idx="7" type="body"/>
          </p:nvPr>
        </p:nvSpPr>
        <p:spPr>
          <a:xfrm>
            <a:off x="10452654" y="5321371"/>
            <a:ext cx="5631544" cy="53702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73" name="Google Shape;73;p15"/>
          <p:cNvSpPr txBox="1"/>
          <p:nvPr>
            <p:ph idx="8" type="body"/>
          </p:nvPr>
        </p:nvSpPr>
        <p:spPr>
          <a:xfrm>
            <a:off x="9052027" y="5190743"/>
            <a:ext cx="1255486" cy="1161141"/>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7200"/>
              <a:buFont typeface="Roboto"/>
              <a:buNone/>
              <a:defRPr i="1" sz="7200">
                <a:solidFill>
                  <a:schemeClr val="accent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74" name="Google Shape;74;p15"/>
          <p:cNvSpPr txBox="1"/>
          <p:nvPr>
            <p:ph idx="9" type="body"/>
          </p:nvPr>
        </p:nvSpPr>
        <p:spPr>
          <a:xfrm>
            <a:off x="10452654" y="5814859"/>
            <a:ext cx="5631544" cy="39188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1800"/>
              <a:buFont typeface="Roboto"/>
              <a:buNone/>
              <a:defRPr sz="1800">
                <a:solidFill>
                  <a:srgbClr val="AFAFAF"/>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75" name="Google Shape;75;p15"/>
          <p:cNvSpPr txBox="1"/>
          <p:nvPr>
            <p:ph idx="13" type="body"/>
          </p:nvPr>
        </p:nvSpPr>
        <p:spPr>
          <a:xfrm>
            <a:off x="10452654" y="6774138"/>
            <a:ext cx="5631544" cy="53702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76" name="Google Shape;76;p15"/>
          <p:cNvSpPr txBox="1"/>
          <p:nvPr>
            <p:ph idx="14" type="body"/>
          </p:nvPr>
        </p:nvSpPr>
        <p:spPr>
          <a:xfrm>
            <a:off x="9052027" y="6643510"/>
            <a:ext cx="1255486" cy="1161141"/>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7200"/>
              <a:buFont typeface="Roboto"/>
              <a:buNone/>
              <a:defRPr i="1" sz="7200">
                <a:solidFill>
                  <a:schemeClr val="accent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77" name="Google Shape;77;p15"/>
          <p:cNvSpPr txBox="1"/>
          <p:nvPr>
            <p:ph idx="15" type="body"/>
          </p:nvPr>
        </p:nvSpPr>
        <p:spPr>
          <a:xfrm>
            <a:off x="10452654" y="7267626"/>
            <a:ext cx="5631544" cy="39188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1800"/>
              <a:buFont typeface="Roboto"/>
              <a:buNone/>
              <a:defRPr sz="1800">
                <a:solidFill>
                  <a:srgbClr val="AFAFAF"/>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750"/>
                                        <p:tgtEl>
                                          <p:spTgt spid="66"/>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2" presetSubtype="1">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anim calcmode="lin" valueType="num">
                                      <p:cBhvr additive="base">
                                        <p:cTn dur="750"/>
                                        <p:tgtEl>
                                          <p:spTgt spid="67">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2" presetSubtype="1">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anim calcmode="lin" valueType="num">
                                      <p:cBhvr additive="base">
                                        <p:cTn dur="750"/>
                                        <p:tgtEl>
                                          <p:spTgt spid="67">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50"/>
                            </p:stCondLst>
                            <p:childTnLst>
                              <p:par>
                                <p:cTn fill="hold" nodeType="afterEffect" presetClass="entr" presetID="2" presetSubtype="1">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anim calcmode="lin" valueType="num">
                                      <p:cBhvr additive="base">
                                        <p:cTn dur="750"/>
                                        <p:tgtEl>
                                          <p:spTgt spid="67">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1">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anim calcmode="lin" valueType="num">
                                      <p:cBhvr additive="base">
                                        <p:cTn dur="750"/>
                                        <p:tgtEl>
                                          <p:spTgt spid="67">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750"/>
                            </p:stCondLst>
                            <p:childTnLst>
                              <p:par>
                                <p:cTn fill="hold" nodeType="afterEffect" presetClass="entr" presetID="2" presetSubtype="1">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anim calcmode="lin" valueType="num">
                                      <p:cBhvr additive="base">
                                        <p:cTn dur="750"/>
                                        <p:tgtEl>
                                          <p:spTgt spid="67">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500"/>
                            </p:stCondLst>
                            <p:childTnLst>
                              <p:par>
                                <p:cTn fill="hold" nodeType="afterEffect" presetClass="entr" presetID="2" presetSubtype="1">
                                  <p:stCondLst>
                                    <p:cond delay="0"/>
                                  </p:stCondLst>
                                  <p:childTnLst>
                                    <p:set>
                                      <p:cBhvr>
                                        <p:cTn dur="1" fill="hold">
                                          <p:stCondLst>
                                            <p:cond delay="0"/>
                                          </p:stCondLst>
                                        </p:cTn>
                                        <p:tgtEl>
                                          <p:spTgt spid="67">
                                            <p:txEl>
                                              <p:pRg end="5" st="5"/>
                                            </p:txEl>
                                          </p:spTgt>
                                        </p:tgtEl>
                                        <p:attrNameLst>
                                          <p:attrName>style.visibility</p:attrName>
                                        </p:attrNameLst>
                                      </p:cBhvr>
                                      <p:to>
                                        <p:strVal val="visible"/>
                                      </p:to>
                                    </p:set>
                                    <p:anim calcmode="lin" valueType="num">
                                      <p:cBhvr additive="base">
                                        <p:cTn dur="750"/>
                                        <p:tgtEl>
                                          <p:spTgt spid="67">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250"/>
                            </p:stCondLst>
                            <p:childTnLst>
                              <p:par>
                                <p:cTn fill="hold" nodeType="afterEffect" presetClass="entr" presetID="2" presetSubtype="1">
                                  <p:stCondLst>
                                    <p:cond delay="0"/>
                                  </p:stCondLst>
                                  <p:childTnLst>
                                    <p:set>
                                      <p:cBhvr>
                                        <p:cTn dur="1" fill="hold">
                                          <p:stCondLst>
                                            <p:cond delay="0"/>
                                          </p:stCondLst>
                                        </p:cTn>
                                        <p:tgtEl>
                                          <p:spTgt spid="67">
                                            <p:txEl>
                                              <p:pRg end="6" st="6"/>
                                            </p:txEl>
                                          </p:spTgt>
                                        </p:tgtEl>
                                        <p:attrNameLst>
                                          <p:attrName>style.visibility</p:attrName>
                                        </p:attrNameLst>
                                      </p:cBhvr>
                                      <p:to>
                                        <p:strVal val="visible"/>
                                      </p:to>
                                    </p:set>
                                    <p:anim calcmode="lin" valueType="num">
                                      <p:cBhvr additive="base">
                                        <p:cTn dur="750"/>
                                        <p:tgtEl>
                                          <p:spTgt spid="67">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000"/>
                            </p:stCondLst>
                            <p:childTnLst>
                              <p:par>
                                <p:cTn fill="hold" nodeType="afterEffect" presetClass="entr" presetID="2" presetSubtype="1">
                                  <p:stCondLst>
                                    <p:cond delay="0"/>
                                  </p:stCondLst>
                                  <p:childTnLst>
                                    <p:set>
                                      <p:cBhvr>
                                        <p:cTn dur="1" fill="hold">
                                          <p:stCondLst>
                                            <p:cond delay="0"/>
                                          </p:stCondLst>
                                        </p:cTn>
                                        <p:tgtEl>
                                          <p:spTgt spid="67">
                                            <p:txEl>
                                              <p:pRg end="7" st="7"/>
                                            </p:txEl>
                                          </p:spTgt>
                                        </p:tgtEl>
                                        <p:attrNameLst>
                                          <p:attrName>style.visibility</p:attrName>
                                        </p:attrNameLst>
                                      </p:cBhvr>
                                      <p:to>
                                        <p:strVal val="visible"/>
                                      </p:to>
                                    </p:set>
                                    <p:anim calcmode="lin" valueType="num">
                                      <p:cBhvr additive="base">
                                        <p:cTn dur="750"/>
                                        <p:tgtEl>
                                          <p:spTgt spid="67">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750"/>
                            </p:stCondLst>
                            <p:childTnLst>
                              <p:par>
                                <p:cTn fill="hold" nodeType="afterEffect" presetClass="entr" presetID="2" presetSubtype="1">
                                  <p:stCondLst>
                                    <p:cond delay="0"/>
                                  </p:stCondLst>
                                  <p:childTnLst>
                                    <p:set>
                                      <p:cBhvr>
                                        <p:cTn dur="1" fill="hold">
                                          <p:stCondLst>
                                            <p:cond delay="0"/>
                                          </p:stCondLst>
                                        </p:cTn>
                                        <p:tgtEl>
                                          <p:spTgt spid="67">
                                            <p:txEl>
                                              <p:pRg end="8" st="8"/>
                                            </p:txEl>
                                          </p:spTgt>
                                        </p:tgtEl>
                                        <p:attrNameLst>
                                          <p:attrName>style.visibility</p:attrName>
                                        </p:attrNameLst>
                                      </p:cBhvr>
                                      <p:to>
                                        <p:strVal val="visible"/>
                                      </p:to>
                                    </p:set>
                                    <p:anim calcmode="lin" valueType="num">
                                      <p:cBhvr additive="base">
                                        <p:cTn dur="750"/>
                                        <p:tgtEl>
                                          <p:spTgt spid="67">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65">
                                            <p:txEl>
                                              <p:pRg end="0" st="0"/>
                                            </p:txEl>
                                          </p:spTgt>
                                        </p:tgtEl>
                                        <p:attrNameLst>
                                          <p:attrName>style.visibility</p:attrName>
                                        </p:attrNameLst>
                                      </p:cBhvr>
                                      <p:to>
                                        <p:strVal val="visible"/>
                                      </p:to>
                                    </p:set>
                                    <p:anim calcmode="lin" valueType="num">
                                      <p:cBhvr additive="base">
                                        <p:cTn dur="750"/>
                                        <p:tgtEl>
                                          <p:spTgt spid="65">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5">
                                            <p:txEl>
                                              <p:pRg end="1" st="1"/>
                                            </p:txEl>
                                          </p:spTgt>
                                        </p:tgtEl>
                                        <p:attrNameLst>
                                          <p:attrName>style.visibility</p:attrName>
                                        </p:attrNameLst>
                                      </p:cBhvr>
                                      <p:to>
                                        <p:strVal val="visible"/>
                                      </p:to>
                                    </p:set>
                                    <p:anim calcmode="lin" valueType="num">
                                      <p:cBhvr additive="base">
                                        <p:cTn dur="750"/>
                                        <p:tgtEl>
                                          <p:spTgt spid="65">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5">
                                            <p:txEl>
                                              <p:pRg end="2" st="2"/>
                                            </p:txEl>
                                          </p:spTgt>
                                        </p:tgtEl>
                                        <p:attrNameLst>
                                          <p:attrName>style.visibility</p:attrName>
                                        </p:attrNameLst>
                                      </p:cBhvr>
                                      <p:to>
                                        <p:strVal val="visible"/>
                                      </p:to>
                                    </p:set>
                                    <p:anim calcmode="lin" valueType="num">
                                      <p:cBhvr additive="base">
                                        <p:cTn dur="750"/>
                                        <p:tgtEl>
                                          <p:spTgt spid="65">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5">
                                            <p:txEl>
                                              <p:pRg end="3" st="3"/>
                                            </p:txEl>
                                          </p:spTgt>
                                        </p:tgtEl>
                                        <p:attrNameLst>
                                          <p:attrName>style.visibility</p:attrName>
                                        </p:attrNameLst>
                                      </p:cBhvr>
                                      <p:to>
                                        <p:strVal val="visible"/>
                                      </p:to>
                                    </p:set>
                                    <p:anim calcmode="lin" valueType="num">
                                      <p:cBhvr additive="base">
                                        <p:cTn dur="750"/>
                                        <p:tgtEl>
                                          <p:spTgt spid="65">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5">
                                            <p:txEl>
                                              <p:pRg end="4" st="4"/>
                                            </p:txEl>
                                          </p:spTgt>
                                        </p:tgtEl>
                                        <p:attrNameLst>
                                          <p:attrName>style.visibility</p:attrName>
                                        </p:attrNameLst>
                                      </p:cBhvr>
                                      <p:to>
                                        <p:strVal val="visible"/>
                                      </p:to>
                                    </p:set>
                                    <p:anim calcmode="lin" valueType="num">
                                      <p:cBhvr additive="base">
                                        <p:cTn dur="750"/>
                                        <p:tgtEl>
                                          <p:spTgt spid="65">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5">
                                            <p:txEl>
                                              <p:pRg end="5" st="5"/>
                                            </p:txEl>
                                          </p:spTgt>
                                        </p:tgtEl>
                                        <p:attrNameLst>
                                          <p:attrName>style.visibility</p:attrName>
                                        </p:attrNameLst>
                                      </p:cBhvr>
                                      <p:to>
                                        <p:strVal val="visible"/>
                                      </p:to>
                                    </p:set>
                                    <p:anim calcmode="lin" valueType="num">
                                      <p:cBhvr additive="base">
                                        <p:cTn dur="750"/>
                                        <p:tgtEl>
                                          <p:spTgt spid="65">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5">
                                            <p:txEl>
                                              <p:pRg end="6" st="6"/>
                                            </p:txEl>
                                          </p:spTgt>
                                        </p:tgtEl>
                                        <p:attrNameLst>
                                          <p:attrName>style.visibility</p:attrName>
                                        </p:attrNameLst>
                                      </p:cBhvr>
                                      <p:to>
                                        <p:strVal val="visible"/>
                                      </p:to>
                                    </p:set>
                                    <p:anim calcmode="lin" valueType="num">
                                      <p:cBhvr additive="base">
                                        <p:cTn dur="750"/>
                                        <p:tgtEl>
                                          <p:spTgt spid="65">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5">
                                            <p:txEl>
                                              <p:pRg end="7" st="7"/>
                                            </p:txEl>
                                          </p:spTgt>
                                        </p:tgtEl>
                                        <p:attrNameLst>
                                          <p:attrName>style.visibility</p:attrName>
                                        </p:attrNameLst>
                                      </p:cBhvr>
                                      <p:to>
                                        <p:strVal val="visible"/>
                                      </p:to>
                                    </p:set>
                                    <p:anim calcmode="lin" valueType="num">
                                      <p:cBhvr additive="base">
                                        <p:cTn dur="750"/>
                                        <p:tgtEl>
                                          <p:spTgt spid="65">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5">
                                            <p:txEl>
                                              <p:pRg end="8" st="8"/>
                                            </p:txEl>
                                          </p:spTgt>
                                        </p:tgtEl>
                                        <p:attrNameLst>
                                          <p:attrName>style.visibility</p:attrName>
                                        </p:attrNameLst>
                                      </p:cBhvr>
                                      <p:to>
                                        <p:strVal val="visible"/>
                                      </p:to>
                                    </p:set>
                                    <p:anim calcmode="lin" valueType="num">
                                      <p:cBhvr additive="base">
                                        <p:cTn dur="750"/>
                                        <p:tgtEl>
                                          <p:spTgt spid="65">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68">
                                            <p:txEl>
                                              <p:pRg end="0" st="0"/>
                                            </p:txEl>
                                          </p:spTgt>
                                        </p:tgtEl>
                                        <p:attrNameLst>
                                          <p:attrName>style.visibility</p:attrName>
                                        </p:attrNameLst>
                                      </p:cBhvr>
                                      <p:to>
                                        <p:strVal val="visible"/>
                                      </p:to>
                                    </p:set>
                                    <p:anim calcmode="lin" valueType="num">
                                      <p:cBhvr additive="base">
                                        <p:cTn dur="750"/>
                                        <p:tgtEl>
                                          <p:spTgt spid="68">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68">
                                            <p:txEl>
                                              <p:pRg end="1" st="1"/>
                                            </p:txEl>
                                          </p:spTgt>
                                        </p:tgtEl>
                                        <p:attrNameLst>
                                          <p:attrName>style.visibility</p:attrName>
                                        </p:attrNameLst>
                                      </p:cBhvr>
                                      <p:to>
                                        <p:strVal val="visible"/>
                                      </p:to>
                                    </p:set>
                                    <p:anim calcmode="lin" valueType="num">
                                      <p:cBhvr additive="base">
                                        <p:cTn dur="750"/>
                                        <p:tgtEl>
                                          <p:spTgt spid="68">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68">
                                            <p:txEl>
                                              <p:pRg end="2" st="2"/>
                                            </p:txEl>
                                          </p:spTgt>
                                        </p:tgtEl>
                                        <p:attrNameLst>
                                          <p:attrName>style.visibility</p:attrName>
                                        </p:attrNameLst>
                                      </p:cBhvr>
                                      <p:to>
                                        <p:strVal val="visible"/>
                                      </p:to>
                                    </p:set>
                                    <p:anim calcmode="lin" valueType="num">
                                      <p:cBhvr additive="base">
                                        <p:cTn dur="750"/>
                                        <p:tgtEl>
                                          <p:spTgt spid="68">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68">
                                            <p:txEl>
                                              <p:pRg end="3" st="3"/>
                                            </p:txEl>
                                          </p:spTgt>
                                        </p:tgtEl>
                                        <p:attrNameLst>
                                          <p:attrName>style.visibility</p:attrName>
                                        </p:attrNameLst>
                                      </p:cBhvr>
                                      <p:to>
                                        <p:strVal val="visible"/>
                                      </p:to>
                                    </p:set>
                                    <p:anim calcmode="lin" valueType="num">
                                      <p:cBhvr additive="base">
                                        <p:cTn dur="750"/>
                                        <p:tgtEl>
                                          <p:spTgt spid="68">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68">
                                            <p:txEl>
                                              <p:pRg end="4" st="4"/>
                                            </p:txEl>
                                          </p:spTgt>
                                        </p:tgtEl>
                                        <p:attrNameLst>
                                          <p:attrName>style.visibility</p:attrName>
                                        </p:attrNameLst>
                                      </p:cBhvr>
                                      <p:to>
                                        <p:strVal val="visible"/>
                                      </p:to>
                                    </p:set>
                                    <p:anim calcmode="lin" valueType="num">
                                      <p:cBhvr additive="base">
                                        <p:cTn dur="750"/>
                                        <p:tgtEl>
                                          <p:spTgt spid="68">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68">
                                            <p:txEl>
                                              <p:pRg end="5" st="5"/>
                                            </p:txEl>
                                          </p:spTgt>
                                        </p:tgtEl>
                                        <p:attrNameLst>
                                          <p:attrName>style.visibility</p:attrName>
                                        </p:attrNameLst>
                                      </p:cBhvr>
                                      <p:to>
                                        <p:strVal val="visible"/>
                                      </p:to>
                                    </p:set>
                                    <p:anim calcmode="lin" valueType="num">
                                      <p:cBhvr additive="base">
                                        <p:cTn dur="750"/>
                                        <p:tgtEl>
                                          <p:spTgt spid="68">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68">
                                            <p:txEl>
                                              <p:pRg end="6" st="6"/>
                                            </p:txEl>
                                          </p:spTgt>
                                        </p:tgtEl>
                                        <p:attrNameLst>
                                          <p:attrName>style.visibility</p:attrName>
                                        </p:attrNameLst>
                                      </p:cBhvr>
                                      <p:to>
                                        <p:strVal val="visible"/>
                                      </p:to>
                                    </p:set>
                                    <p:anim calcmode="lin" valueType="num">
                                      <p:cBhvr additive="base">
                                        <p:cTn dur="750"/>
                                        <p:tgtEl>
                                          <p:spTgt spid="68">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68">
                                            <p:txEl>
                                              <p:pRg end="7" st="7"/>
                                            </p:txEl>
                                          </p:spTgt>
                                        </p:tgtEl>
                                        <p:attrNameLst>
                                          <p:attrName>style.visibility</p:attrName>
                                        </p:attrNameLst>
                                      </p:cBhvr>
                                      <p:to>
                                        <p:strVal val="visible"/>
                                      </p:to>
                                    </p:set>
                                    <p:anim calcmode="lin" valueType="num">
                                      <p:cBhvr additive="base">
                                        <p:cTn dur="750"/>
                                        <p:tgtEl>
                                          <p:spTgt spid="68">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68">
                                            <p:txEl>
                                              <p:pRg end="8" st="8"/>
                                            </p:txEl>
                                          </p:spTgt>
                                        </p:tgtEl>
                                        <p:attrNameLst>
                                          <p:attrName>style.visibility</p:attrName>
                                        </p:attrNameLst>
                                      </p:cBhvr>
                                      <p:to>
                                        <p:strVal val="visible"/>
                                      </p:to>
                                    </p:set>
                                    <p:anim calcmode="lin" valueType="num">
                                      <p:cBhvr additive="base">
                                        <p:cTn dur="750"/>
                                        <p:tgtEl>
                                          <p:spTgt spid="68">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2" presetSubtype="1">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anim calcmode="lin" valueType="num">
                                      <p:cBhvr additive="base">
                                        <p:cTn dur="750"/>
                                        <p:tgtEl>
                                          <p:spTgt spid="70">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250"/>
                            </p:stCondLst>
                            <p:childTnLst>
                              <p:par>
                                <p:cTn fill="hold" nodeType="afterEffect" presetClass="entr" presetID="2" presetSubtype="1">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anim calcmode="lin" valueType="num">
                                      <p:cBhvr additive="base">
                                        <p:cTn dur="750"/>
                                        <p:tgtEl>
                                          <p:spTgt spid="70">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000"/>
                            </p:stCondLst>
                            <p:childTnLst>
                              <p:par>
                                <p:cTn fill="hold" nodeType="afterEffect" presetClass="entr" presetID="2" presetSubtype="1">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anim calcmode="lin" valueType="num">
                                      <p:cBhvr additive="base">
                                        <p:cTn dur="750"/>
                                        <p:tgtEl>
                                          <p:spTgt spid="70">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750"/>
                            </p:stCondLst>
                            <p:childTnLst>
                              <p:par>
                                <p:cTn fill="hold" nodeType="afterEffect" presetClass="entr" presetID="2" presetSubtype="1">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anim calcmode="lin" valueType="num">
                                      <p:cBhvr additive="base">
                                        <p:cTn dur="750"/>
                                        <p:tgtEl>
                                          <p:spTgt spid="70">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500"/>
                            </p:stCondLst>
                            <p:childTnLst>
                              <p:par>
                                <p:cTn fill="hold" nodeType="afterEffect" presetClass="entr" presetID="2" presetSubtype="1">
                                  <p:stCondLst>
                                    <p:cond delay="0"/>
                                  </p:stCondLst>
                                  <p:childTnLst>
                                    <p:set>
                                      <p:cBhvr>
                                        <p:cTn dur="1" fill="hold">
                                          <p:stCondLst>
                                            <p:cond delay="0"/>
                                          </p:stCondLst>
                                        </p:cTn>
                                        <p:tgtEl>
                                          <p:spTgt spid="70">
                                            <p:txEl>
                                              <p:pRg end="4" st="4"/>
                                            </p:txEl>
                                          </p:spTgt>
                                        </p:tgtEl>
                                        <p:attrNameLst>
                                          <p:attrName>style.visibility</p:attrName>
                                        </p:attrNameLst>
                                      </p:cBhvr>
                                      <p:to>
                                        <p:strVal val="visible"/>
                                      </p:to>
                                    </p:set>
                                    <p:anim calcmode="lin" valueType="num">
                                      <p:cBhvr additive="base">
                                        <p:cTn dur="750"/>
                                        <p:tgtEl>
                                          <p:spTgt spid="70">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1250"/>
                            </p:stCondLst>
                            <p:childTnLst>
                              <p:par>
                                <p:cTn fill="hold" nodeType="afterEffect" presetClass="entr" presetID="2" presetSubtype="1">
                                  <p:stCondLst>
                                    <p:cond delay="0"/>
                                  </p:stCondLst>
                                  <p:childTnLst>
                                    <p:set>
                                      <p:cBhvr>
                                        <p:cTn dur="1" fill="hold">
                                          <p:stCondLst>
                                            <p:cond delay="0"/>
                                          </p:stCondLst>
                                        </p:cTn>
                                        <p:tgtEl>
                                          <p:spTgt spid="70">
                                            <p:txEl>
                                              <p:pRg end="5" st="5"/>
                                            </p:txEl>
                                          </p:spTgt>
                                        </p:tgtEl>
                                        <p:attrNameLst>
                                          <p:attrName>style.visibility</p:attrName>
                                        </p:attrNameLst>
                                      </p:cBhvr>
                                      <p:to>
                                        <p:strVal val="visible"/>
                                      </p:to>
                                    </p:set>
                                    <p:anim calcmode="lin" valueType="num">
                                      <p:cBhvr additive="base">
                                        <p:cTn dur="750"/>
                                        <p:tgtEl>
                                          <p:spTgt spid="70">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000"/>
                            </p:stCondLst>
                            <p:childTnLst>
                              <p:par>
                                <p:cTn fill="hold" nodeType="afterEffect" presetClass="entr" presetID="2" presetSubtype="1">
                                  <p:stCondLst>
                                    <p:cond delay="0"/>
                                  </p:stCondLst>
                                  <p:childTnLst>
                                    <p:set>
                                      <p:cBhvr>
                                        <p:cTn dur="1" fill="hold">
                                          <p:stCondLst>
                                            <p:cond delay="0"/>
                                          </p:stCondLst>
                                        </p:cTn>
                                        <p:tgtEl>
                                          <p:spTgt spid="70">
                                            <p:txEl>
                                              <p:pRg end="6" st="6"/>
                                            </p:txEl>
                                          </p:spTgt>
                                        </p:tgtEl>
                                        <p:attrNameLst>
                                          <p:attrName>style.visibility</p:attrName>
                                        </p:attrNameLst>
                                      </p:cBhvr>
                                      <p:to>
                                        <p:strVal val="visible"/>
                                      </p:to>
                                    </p:set>
                                    <p:anim calcmode="lin" valueType="num">
                                      <p:cBhvr additive="base">
                                        <p:cTn dur="750"/>
                                        <p:tgtEl>
                                          <p:spTgt spid="70">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750"/>
                            </p:stCondLst>
                            <p:childTnLst>
                              <p:par>
                                <p:cTn fill="hold" nodeType="afterEffect" presetClass="entr" presetID="2" presetSubtype="1">
                                  <p:stCondLst>
                                    <p:cond delay="0"/>
                                  </p:stCondLst>
                                  <p:childTnLst>
                                    <p:set>
                                      <p:cBhvr>
                                        <p:cTn dur="1" fill="hold">
                                          <p:stCondLst>
                                            <p:cond delay="0"/>
                                          </p:stCondLst>
                                        </p:cTn>
                                        <p:tgtEl>
                                          <p:spTgt spid="70">
                                            <p:txEl>
                                              <p:pRg end="7" st="7"/>
                                            </p:txEl>
                                          </p:spTgt>
                                        </p:tgtEl>
                                        <p:attrNameLst>
                                          <p:attrName>style.visibility</p:attrName>
                                        </p:attrNameLst>
                                      </p:cBhvr>
                                      <p:to>
                                        <p:strVal val="visible"/>
                                      </p:to>
                                    </p:set>
                                    <p:anim calcmode="lin" valueType="num">
                                      <p:cBhvr additive="base">
                                        <p:cTn dur="750"/>
                                        <p:tgtEl>
                                          <p:spTgt spid="70">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3500"/>
                            </p:stCondLst>
                            <p:childTnLst>
                              <p:par>
                                <p:cTn fill="hold" nodeType="afterEffect" presetClass="entr" presetID="2" presetSubtype="1">
                                  <p:stCondLst>
                                    <p:cond delay="0"/>
                                  </p:stCondLst>
                                  <p:childTnLst>
                                    <p:set>
                                      <p:cBhvr>
                                        <p:cTn dur="1" fill="hold">
                                          <p:stCondLst>
                                            <p:cond delay="0"/>
                                          </p:stCondLst>
                                        </p:cTn>
                                        <p:tgtEl>
                                          <p:spTgt spid="70">
                                            <p:txEl>
                                              <p:pRg end="8" st="8"/>
                                            </p:txEl>
                                          </p:spTgt>
                                        </p:tgtEl>
                                        <p:attrNameLst>
                                          <p:attrName>style.visibility</p:attrName>
                                        </p:attrNameLst>
                                      </p:cBhvr>
                                      <p:to>
                                        <p:strVal val="visible"/>
                                      </p:to>
                                    </p:set>
                                    <p:anim calcmode="lin" valueType="num">
                                      <p:cBhvr additive="base">
                                        <p:cTn dur="750"/>
                                        <p:tgtEl>
                                          <p:spTgt spid="70">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anim calcmode="lin" valueType="num">
                                      <p:cBhvr additive="base">
                                        <p:cTn dur="750"/>
                                        <p:tgtEl>
                                          <p:spTgt spid="69">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anim calcmode="lin" valueType="num">
                                      <p:cBhvr additive="base">
                                        <p:cTn dur="750"/>
                                        <p:tgtEl>
                                          <p:spTgt spid="69">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anim calcmode="lin" valueType="num">
                                      <p:cBhvr additive="base">
                                        <p:cTn dur="750"/>
                                        <p:tgtEl>
                                          <p:spTgt spid="69">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9">
                                            <p:txEl>
                                              <p:pRg end="3" st="3"/>
                                            </p:txEl>
                                          </p:spTgt>
                                        </p:tgtEl>
                                        <p:attrNameLst>
                                          <p:attrName>style.visibility</p:attrName>
                                        </p:attrNameLst>
                                      </p:cBhvr>
                                      <p:to>
                                        <p:strVal val="visible"/>
                                      </p:to>
                                    </p:set>
                                    <p:anim calcmode="lin" valueType="num">
                                      <p:cBhvr additive="base">
                                        <p:cTn dur="750"/>
                                        <p:tgtEl>
                                          <p:spTgt spid="69">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9">
                                            <p:txEl>
                                              <p:pRg end="4" st="4"/>
                                            </p:txEl>
                                          </p:spTgt>
                                        </p:tgtEl>
                                        <p:attrNameLst>
                                          <p:attrName>style.visibility</p:attrName>
                                        </p:attrNameLst>
                                      </p:cBhvr>
                                      <p:to>
                                        <p:strVal val="visible"/>
                                      </p:to>
                                    </p:set>
                                    <p:anim calcmode="lin" valueType="num">
                                      <p:cBhvr additive="base">
                                        <p:cTn dur="750"/>
                                        <p:tgtEl>
                                          <p:spTgt spid="69">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9">
                                            <p:txEl>
                                              <p:pRg end="5" st="5"/>
                                            </p:txEl>
                                          </p:spTgt>
                                        </p:tgtEl>
                                        <p:attrNameLst>
                                          <p:attrName>style.visibility</p:attrName>
                                        </p:attrNameLst>
                                      </p:cBhvr>
                                      <p:to>
                                        <p:strVal val="visible"/>
                                      </p:to>
                                    </p:set>
                                    <p:anim calcmode="lin" valueType="num">
                                      <p:cBhvr additive="base">
                                        <p:cTn dur="750"/>
                                        <p:tgtEl>
                                          <p:spTgt spid="69">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9">
                                            <p:txEl>
                                              <p:pRg end="6" st="6"/>
                                            </p:txEl>
                                          </p:spTgt>
                                        </p:tgtEl>
                                        <p:attrNameLst>
                                          <p:attrName>style.visibility</p:attrName>
                                        </p:attrNameLst>
                                      </p:cBhvr>
                                      <p:to>
                                        <p:strVal val="visible"/>
                                      </p:to>
                                    </p:set>
                                    <p:anim calcmode="lin" valueType="num">
                                      <p:cBhvr additive="base">
                                        <p:cTn dur="750"/>
                                        <p:tgtEl>
                                          <p:spTgt spid="69">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9">
                                            <p:txEl>
                                              <p:pRg end="7" st="7"/>
                                            </p:txEl>
                                          </p:spTgt>
                                        </p:tgtEl>
                                        <p:attrNameLst>
                                          <p:attrName>style.visibility</p:attrName>
                                        </p:attrNameLst>
                                      </p:cBhvr>
                                      <p:to>
                                        <p:strVal val="visible"/>
                                      </p:to>
                                    </p:set>
                                    <p:anim calcmode="lin" valueType="num">
                                      <p:cBhvr additive="base">
                                        <p:cTn dur="750"/>
                                        <p:tgtEl>
                                          <p:spTgt spid="69">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9">
                                            <p:txEl>
                                              <p:pRg end="8" st="8"/>
                                            </p:txEl>
                                          </p:spTgt>
                                        </p:tgtEl>
                                        <p:attrNameLst>
                                          <p:attrName>style.visibility</p:attrName>
                                        </p:attrNameLst>
                                      </p:cBhvr>
                                      <p:to>
                                        <p:strVal val="visible"/>
                                      </p:to>
                                    </p:set>
                                    <p:anim calcmode="lin" valueType="num">
                                      <p:cBhvr additive="base">
                                        <p:cTn dur="750"/>
                                        <p:tgtEl>
                                          <p:spTgt spid="69">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71">
                                            <p:txEl>
                                              <p:pRg end="0" st="0"/>
                                            </p:txEl>
                                          </p:spTgt>
                                        </p:tgtEl>
                                        <p:attrNameLst>
                                          <p:attrName>style.visibility</p:attrName>
                                        </p:attrNameLst>
                                      </p:cBhvr>
                                      <p:to>
                                        <p:strVal val="visible"/>
                                      </p:to>
                                    </p:set>
                                    <p:anim calcmode="lin" valueType="num">
                                      <p:cBhvr additive="base">
                                        <p:cTn dur="750"/>
                                        <p:tgtEl>
                                          <p:spTgt spid="71">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71">
                                            <p:txEl>
                                              <p:pRg end="1" st="1"/>
                                            </p:txEl>
                                          </p:spTgt>
                                        </p:tgtEl>
                                        <p:attrNameLst>
                                          <p:attrName>style.visibility</p:attrName>
                                        </p:attrNameLst>
                                      </p:cBhvr>
                                      <p:to>
                                        <p:strVal val="visible"/>
                                      </p:to>
                                    </p:set>
                                    <p:anim calcmode="lin" valueType="num">
                                      <p:cBhvr additive="base">
                                        <p:cTn dur="750"/>
                                        <p:tgtEl>
                                          <p:spTgt spid="71">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71">
                                            <p:txEl>
                                              <p:pRg end="2" st="2"/>
                                            </p:txEl>
                                          </p:spTgt>
                                        </p:tgtEl>
                                        <p:attrNameLst>
                                          <p:attrName>style.visibility</p:attrName>
                                        </p:attrNameLst>
                                      </p:cBhvr>
                                      <p:to>
                                        <p:strVal val="visible"/>
                                      </p:to>
                                    </p:set>
                                    <p:anim calcmode="lin" valueType="num">
                                      <p:cBhvr additive="base">
                                        <p:cTn dur="750"/>
                                        <p:tgtEl>
                                          <p:spTgt spid="71">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71">
                                            <p:txEl>
                                              <p:pRg end="3" st="3"/>
                                            </p:txEl>
                                          </p:spTgt>
                                        </p:tgtEl>
                                        <p:attrNameLst>
                                          <p:attrName>style.visibility</p:attrName>
                                        </p:attrNameLst>
                                      </p:cBhvr>
                                      <p:to>
                                        <p:strVal val="visible"/>
                                      </p:to>
                                    </p:set>
                                    <p:anim calcmode="lin" valueType="num">
                                      <p:cBhvr additive="base">
                                        <p:cTn dur="750"/>
                                        <p:tgtEl>
                                          <p:spTgt spid="71">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71">
                                            <p:txEl>
                                              <p:pRg end="4" st="4"/>
                                            </p:txEl>
                                          </p:spTgt>
                                        </p:tgtEl>
                                        <p:attrNameLst>
                                          <p:attrName>style.visibility</p:attrName>
                                        </p:attrNameLst>
                                      </p:cBhvr>
                                      <p:to>
                                        <p:strVal val="visible"/>
                                      </p:to>
                                    </p:set>
                                    <p:anim calcmode="lin" valueType="num">
                                      <p:cBhvr additive="base">
                                        <p:cTn dur="750"/>
                                        <p:tgtEl>
                                          <p:spTgt spid="71">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71">
                                            <p:txEl>
                                              <p:pRg end="5" st="5"/>
                                            </p:txEl>
                                          </p:spTgt>
                                        </p:tgtEl>
                                        <p:attrNameLst>
                                          <p:attrName>style.visibility</p:attrName>
                                        </p:attrNameLst>
                                      </p:cBhvr>
                                      <p:to>
                                        <p:strVal val="visible"/>
                                      </p:to>
                                    </p:set>
                                    <p:anim calcmode="lin" valueType="num">
                                      <p:cBhvr additive="base">
                                        <p:cTn dur="750"/>
                                        <p:tgtEl>
                                          <p:spTgt spid="71">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71">
                                            <p:txEl>
                                              <p:pRg end="6" st="6"/>
                                            </p:txEl>
                                          </p:spTgt>
                                        </p:tgtEl>
                                        <p:attrNameLst>
                                          <p:attrName>style.visibility</p:attrName>
                                        </p:attrNameLst>
                                      </p:cBhvr>
                                      <p:to>
                                        <p:strVal val="visible"/>
                                      </p:to>
                                    </p:set>
                                    <p:anim calcmode="lin" valueType="num">
                                      <p:cBhvr additive="base">
                                        <p:cTn dur="750"/>
                                        <p:tgtEl>
                                          <p:spTgt spid="71">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71">
                                            <p:txEl>
                                              <p:pRg end="7" st="7"/>
                                            </p:txEl>
                                          </p:spTgt>
                                        </p:tgtEl>
                                        <p:attrNameLst>
                                          <p:attrName>style.visibility</p:attrName>
                                        </p:attrNameLst>
                                      </p:cBhvr>
                                      <p:to>
                                        <p:strVal val="visible"/>
                                      </p:to>
                                    </p:set>
                                    <p:anim calcmode="lin" valueType="num">
                                      <p:cBhvr additive="base">
                                        <p:cTn dur="750"/>
                                        <p:tgtEl>
                                          <p:spTgt spid="71">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71">
                                            <p:txEl>
                                              <p:pRg end="8" st="8"/>
                                            </p:txEl>
                                          </p:spTgt>
                                        </p:tgtEl>
                                        <p:attrNameLst>
                                          <p:attrName>style.visibility</p:attrName>
                                        </p:attrNameLst>
                                      </p:cBhvr>
                                      <p:to>
                                        <p:strVal val="visible"/>
                                      </p:to>
                                    </p:set>
                                    <p:anim calcmode="lin" valueType="num">
                                      <p:cBhvr additive="base">
                                        <p:cTn dur="750"/>
                                        <p:tgtEl>
                                          <p:spTgt spid="71">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250"/>
                            </p:stCondLst>
                            <p:childTnLst>
                              <p:par>
                                <p:cTn fill="hold" nodeType="afterEffect" presetClass="entr" presetID="2" presetSubtype="1">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anim calcmode="lin" valueType="num">
                                      <p:cBhvr additive="base">
                                        <p:cTn dur="750"/>
                                        <p:tgtEl>
                                          <p:spTgt spid="73">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000"/>
                            </p:stCondLst>
                            <p:childTnLst>
                              <p:par>
                                <p:cTn fill="hold" nodeType="afterEffect" presetClass="entr" presetID="2" presetSubtype="1">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anim calcmode="lin" valueType="num">
                                      <p:cBhvr additive="base">
                                        <p:cTn dur="750"/>
                                        <p:tgtEl>
                                          <p:spTgt spid="73">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750"/>
                            </p:stCondLst>
                            <p:childTnLst>
                              <p:par>
                                <p:cTn fill="hold" nodeType="afterEffect" presetClass="entr" presetID="2" presetSubtype="1">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anim calcmode="lin" valueType="num">
                                      <p:cBhvr additive="base">
                                        <p:cTn dur="750"/>
                                        <p:tgtEl>
                                          <p:spTgt spid="73">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6500"/>
                            </p:stCondLst>
                            <p:childTnLst>
                              <p:par>
                                <p:cTn fill="hold" nodeType="afterEffect" presetClass="entr" presetID="2" presetSubtype="1">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anim calcmode="lin" valueType="num">
                                      <p:cBhvr additive="base">
                                        <p:cTn dur="750"/>
                                        <p:tgtEl>
                                          <p:spTgt spid="73">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7250"/>
                            </p:stCondLst>
                            <p:childTnLst>
                              <p:par>
                                <p:cTn fill="hold" nodeType="afterEffect" presetClass="entr" presetID="2" presetSubtype="1">
                                  <p:stCondLst>
                                    <p:cond delay="0"/>
                                  </p:stCondLst>
                                  <p:childTnLst>
                                    <p:set>
                                      <p:cBhvr>
                                        <p:cTn dur="1" fill="hold">
                                          <p:stCondLst>
                                            <p:cond delay="0"/>
                                          </p:stCondLst>
                                        </p:cTn>
                                        <p:tgtEl>
                                          <p:spTgt spid="73">
                                            <p:txEl>
                                              <p:pRg end="4" st="4"/>
                                            </p:txEl>
                                          </p:spTgt>
                                        </p:tgtEl>
                                        <p:attrNameLst>
                                          <p:attrName>style.visibility</p:attrName>
                                        </p:attrNameLst>
                                      </p:cBhvr>
                                      <p:to>
                                        <p:strVal val="visible"/>
                                      </p:to>
                                    </p:set>
                                    <p:anim calcmode="lin" valueType="num">
                                      <p:cBhvr additive="base">
                                        <p:cTn dur="750"/>
                                        <p:tgtEl>
                                          <p:spTgt spid="73">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8000"/>
                            </p:stCondLst>
                            <p:childTnLst>
                              <p:par>
                                <p:cTn fill="hold" nodeType="afterEffect" presetClass="entr" presetID="2" presetSubtype="1">
                                  <p:stCondLst>
                                    <p:cond delay="0"/>
                                  </p:stCondLst>
                                  <p:childTnLst>
                                    <p:set>
                                      <p:cBhvr>
                                        <p:cTn dur="1" fill="hold">
                                          <p:stCondLst>
                                            <p:cond delay="0"/>
                                          </p:stCondLst>
                                        </p:cTn>
                                        <p:tgtEl>
                                          <p:spTgt spid="73">
                                            <p:txEl>
                                              <p:pRg end="5" st="5"/>
                                            </p:txEl>
                                          </p:spTgt>
                                        </p:tgtEl>
                                        <p:attrNameLst>
                                          <p:attrName>style.visibility</p:attrName>
                                        </p:attrNameLst>
                                      </p:cBhvr>
                                      <p:to>
                                        <p:strVal val="visible"/>
                                      </p:to>
                                    </p:set>
                                    <p:anim calcmode="lin" valueType="num">
                                      <p:cBhvr additive="base">
                                        <p:cTn dur="750"/>
                                        <p:tgtEl>
                                          <p:spTgt spid="73">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8750"/>
                            </p:stCondLst>
                            <p:childTnLst>
                              <p:par>
                                <p:cTn fill="hold" nodeType="afterEffect" presetClass="entr" presetID="2" presetSubtype="1">
                                  <p:stCondLst>
                                    <p:cond delay="0"/>
                                  </p:stCondLst>
                                  <p:childTnLst>
                                    <p:set>
                                      <p:cBhvr>
                                        <p:cTn dur="1" fill="hold">
                                          <p:stCondLst>
                                            <p:cond delay="0"/>
                                          </p:stCondLst>
                                        </p:cTn>
                                        <p:tgtEl>
                                          <p:spTgt spid="73">
                                            <p:txEl>
                                              <p:pRg end="6" st="6"/>
                                            </p:txEl>
                                          </p:spTgt>
                                        </p:tgtEl>
                                        <p:attrNameLst>
                                          <p:attrName>style.visibility</p:attrName>
                                        </p:attrNameLst>
                                      </p:cBhvr>
                                      <p:to>
                                        <p:strVal val="visible"/>
                                      </p:to>
                                    </p:set>
                                    <p:anim calcmode="lin" valueType="num">
                                      <p:cBhvr additive="base">
                                        <p:cTn dur="750"/>
                                        <p:tgtEl>
                                          <p:spTgt spid="73">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9500"/>
                            </p:stCondLst>
                            <p:childTnLst>
                              <p:par>
                                <p:cTn fill="hold" nodeType="afterEffect" presetClass="entr" presetID="2" presetSubtype="1">
                                  <p:stCondLst>
                                    <p:cond delay="0"/>
                                  </p:stCondLst>
                                  <p:childTnLst>
                                    <p:set>
                                      <p:cBhvr>
                                        <p:cTn dur="1" fill="hold">
                                          <p:stCondLst>
                                            <p:cond delay="0"/>
                                          </p:stCondLst>
                                        </p:cTn>
                                        <p:tgtEl>
                                          <p:spTgt spid="73">
                                            <p:txEl>
                                              <p:pRg end="7" st="7"/>
                                            </p:txEl>
                                          </p:spTgt>
                                        </p:tgtEl>
                                        <p:attrNameLst>
                                          <p:attrName>style.visibility</p:attrName>
                                        </p:attrNameLst>
                                      </p:cBhvr>
                                      <p:to>
                                        <p:strVal val="visible"/>
                                      </p:to>
                                    </p:set>
                                    <p:anim calcmode="lin" valueType="num">
                                      <p:cBhvr additive="base">
                                        <p:cTn dur="750"/>
                                        <p:tgtEl>
                                          <p:spTgt spid="73">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250"/>
                            </p:stCondLst>
                            <p:childTnLst>
                              <p:par>
                                <p:cTn fill="hold" nodeType="afterEffect" presetClass="entr" presetID="2" presetSubtype="1">
                                  <p:stCondLst>
                                    <p:cond delay="0"/>
                                  </p:stCondLst>
                                  <p:childTnLst>
                                    <p:set>
                                      <p:cBhvr>
                                        <p:cTn dur="1" fill="hold">
                                          <p:stCondLst>
                                            <p:cond delay="0"/>
                                          </p:stCondLst>
                                        </p:cTn>
                                        <p:tgtEl>
                                          <p:spTgt spid="73">
                                            <p:txEl>
                                              <p:pRg end="8" st="8"/>
                                            </p:txEl>
                                          </p:spTgt>
                                        </p:tgtEl>
                                        <p:attrNameLst>
                                          <p:attrName>style.visibility</p:attrName>
                                        </p:attrNameLst>
                                      </p:cBhvr>
                                      <p:to>
                                        <p:strVal val="visible"/>
                                      </p:to>
                                    </p:set>
                                    <p:anim calcmode="lin" valueType="num">
                                      <p:cBhvr additive="base">
                                        <p:cTn dur="750"/>
                                        <p:tgtEl>
                                          <p:spTgt spid="73">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72">
                                            <p:txEl>
                                              <p:pRg end="0" st="0"/>
                                            </p:txEl>
                                          </p:spTgt>
                                        </p:tgtEl>
                                        <p:attrNameLst>
                                          <p:attrName>style.visibility</p:attrName>
                                        </p:attrNameLst>
                                      </p:cBhvr>
                                      <p:to>
                                        <p:strVal val="visible"/>
                                      </p:to>
                                    </p:set>
                                    <p:anim calcmode="lin" valueType="num">
                                      <p:cBhvr additive="base">
                                        <p:cTn dur="750"/>
                                        <p:tgtEl>
                                          <p:spTgt spid="72">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2">
                                            <p:txEl>
                                              <p:pRg end="1" st="1"/>
                                            </p:txEl>
                                          </p:spTgt>
                                        </p:tgtEl>
                                        <p:attrNameLst>
                                          <p:attrName>style.visibility</p:attrName>
                                        </p:attrNameLst>
                                      </p:cBhvr>
                                      <p:to>
                                        <p:strVal val="visible"/>
                                      </p:to>
                                    </p:set>
                                    <p:anim calcmode="lin" valueType="num">
                                      <p:cBhvr additive="base">
                                        <p:cTn dur="750"/>
                                        <p:tgtEl>
                                          <p:spTgt spid="72">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2">
                                            <p:txEl>
                                              <p:pRg end="2" st="2"/>
                                            </p:txEl>
                                          </p:spTgt>
                                        </p:tgtEl>
                                        <p:attrNameLst>
                                          <p:attrName>style.visibility</p:attrName>
                                        </p:attrNameLst>
                                      </p:cBhvr>
                                      <p:to>
                                        <p:strVal val="visible"/>
                                      </p:to>
                                    </p:set>
                                    <p:anim calcmode="lin" valueType="num">
                                      <p:cBhvr additive="base">
                                        <p:cTn dur="750"/>
                                        <p:tgtEl>
                                          <p:spTgt spid="72">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2">
                                            <p:txEl>
                                              <p:pRg end="3" st="3"/>
                                            </p:txEl>
                                          </p:spTgt>
                                        </p:tgtEl>
                                        <p:attrNameLst>
                                          <p:attrName>style.visibility</p:attrName>
                                        </p:attrNameLst>
                                      </p:cBhvr>
                                      <p:to>
                                        <p:strVal val="visible"/>
                                      </p:to>
                                    </p:set>
                                    <p:anim calcmode="lin" valueType="num">
                                      <p:cBhvr additive="base">
                                        <p:cTn dur="750"/>
                                        <p:tgtEl>
                                          <p:spTgt spid="72">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2">
                                            <p:txEl>
                                              <p:pRg end="4" st="4"/>
                                            </p:txEl>
                                          </p:spTgt>
                                        </p:tgtEl>
                                        <p:attrNameLst>
                                          <p:attrName>style.visibility</p:attrName>
                                        </p:attrNameLst>
                                      </p:cBhvr>
                                      <p:to>
                                        <p:strVal val="visible"/>
                                      </p:to>
                                    </p:set>
                                    <p:anim calcmode="lin" valueType="num">
                                      <p:cBhvr additive="base">
                                        <p:cTn dur="750"/>
                                        <p:tgtEl>
                                          <p:spTgt spid="72">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2">
                                            <p:txEl>
                                              <p:pRg end="5" st="5"/>
                                            </p:txEl>
                                          </p:spTgt>
                                        </p:tgtEl>
                                        <p:attrNameLst>
                                          <p:attrName>style.visibility</p:attrName>
                                        </p:attrNameLst>
                                      </p:cBhvr>
                                      <p:to>
                                        <p:strVal val="visible"/>
                                      </p:to>
                                    </p:set>
                                    <p:anim calcmode="lin" valueType="num">
                                      <p:cBhvr additive="base">
                                        <p:cTn dur="750"/>
                                        <p:tgtEl>
                                          <p:spTgt spid="72">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2">
                                            <p:txEl>
                                              <p:pRg end="6" st="6"/>
                                            </p:txEl>
                                          </p:spTgt>
                                        </p:tgtEl>
                                        <p:attrNameLst>
                                          <p:attrName>style.visibility</p:attrName>
                                        </p:attrNameLst>
                                      </p:cBhvr>
                                      <p:to>
                                        <p:strVal val="visible"/>
                                      </p:to>
                                    </p:set>
                                    <p:anim calcmode="lin" valueType="num">
                                      <p:cBhvr additive="base">
                                        <p:cTn dur="750"/>
                                        <p:tgtEl>
                                          <p:spTgt spid="72">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2">
                                            <p:txEl>
                                              <p:pRg end="7" st="7"/>
                                            </p:txEl>
                                          </p:spTgt>
                                        </p:tgtEl>
                                        <p:attrNameLst>
                                          <p:attrName>style.visibility</p:attrName>
                                        </p:attrNameLst>
                                      </p:cBhvr>
                                      <p:to>
                                        <p:strVal val="visible"/>
                                      </p:to>
                                    </p:set>
                                    <p:anim calcmode="lin" valueType="num">
                                      <p:cBhvr additive="base">
                                        <p:cTn dur="750"/>
                                        <p:tgtEl>
                                          <p:spTgt spid="72">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2">
                                            <p:txEl>
                                              <p:pRg end="8" st="8"/>
                                            </p:txEl>
                                          </p:spTgt>
                                        </p:tgtEl>
                                        <p:attrNameLst>
                                          <p:attrName>style.visibility</p:attrName>
                                        </p:attrNameLst>
                                      </p:cBhvr>
                                      <p:to>
                                        <p:strVal val="visible"/>
                                      </p:to>
                                    </p:set>
                                    <p:anim calcmode="lin" valueType="num">
                                      <p:cBhvr additive="base">
                                        <p:cTn dur="750"/>
                                        <p:tgtEl>
                                          <p:spTgt spid="72">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74">
                                            <p:txEl>
                                              <p:pRg end="0" st="0"/>
                                            </p:txEl>
                                          </p:spTgt>
                                        </p:tgtEl>
                                        <p:attrNameLst>
                                          <p:attrName>style.visibility</p:attrName>
                                        </p:attrNameLst>
                                      </p:cBhvr>
                                      <p:to>
                                        <p:strVal val="visible"/>
                                      </p:to>
                                    </p:set>
                                    <p:anim calcmode="lin" valueType="num">
                                      <p:cBhvr additive="base">
                                        <p:cTn dur="750"/>
                                        <p:tgtEl>
                                          <p:spTgt spid="74">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74">
                                            <p:txEl>
                                              <p:pRg end="1" st="1"/>
                                            </p:txEl>
                                          </p:spTgt>
                                        </p:tgtEl>
                                        <p:attrNameLst>
                                          <p:attrName>style.visibility</p:attrName>
                                        </p:attrNameLst>
                                      </p:cBhvr>
                                      <p:to>
                                        <p:strVal val="visible"/>
                                      </p:to>
                                    </p:set>
                                    <p:anim calcmode="lin" valueType="num">
                                      <p:cBhvr additive="base">
                                        <p:cTn dur="750"/>
                                        <p:tgtEl>
                                          <p:spTgt spid="74">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74">
                                            <p:txEl>
                                              <p:pRg end="2" st="2"/>
                                            </p:txEl>
                                          </p:spTgt>
                                        </p:tgtEl>
                                        <p:attrNameLst>
                                          <p:attrName>style.visibility</p:attrName>
                                        </p:attrNameLst>
                                      </p:cBhvr>
                                      <p:to>
                                        <p:strVal val="visible"/>
                                      </p:to>
                                    </p:set>
                                    <p:anim calcmode="lin" valueType="num">
                                      <p:cBhvr additive="base">
                                        <p:cTn dur="750"/>
                                        <p:tgtEl>
                                          <p:spTgt spid="74">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74">
                                            <p:txEl>
                                              <p:pRg end="3" st="3"/>
                                            </p:txEl>
                                          </p:spTgt>
                                        </p:tgtEl>
                                        <p:attrNameLst>
                                          <p:attrName>style.visibility</p:attrName>
                                        </p:attrNameLst>
                                      </p:cBhvr>
                                      <p:to>
                                        <p:strVal val="visible"/>
                                      </p:to>
                                    </p:set>
                                    <p:anim calcmode="lin" valueType="num">
                                      <p:cBhvr additive="base">
                                        <p:cTn dur="750"/>
                                        <p:tgtEl>
                                          <p:spTgt spid="74">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74">
                                            <p:txEl>
                                              <p:pRg end="4" st="4"/>
                                            </p:txEl>
                                          </p:spTgt>
                                        </p:tgtEl>
                                        <p:attrNameLst>
                                          <p:attrName>style.visibility</p:attrName>
                                        </p:attrNameLst>
                                      </p:cBhvr>
                                      <p:to>
                                        <p:strVal val="visible"/>
                                      </p:to>
                                    </p:set>
                                    <p:anim calcmode="lin" valueType="num">
                                      <p:cBhvr additive="base">
                                        <p:cTn dur="750"/>
                                        <p:tgtEl>
                                          <p:spTgt spid="74">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74">
                                            <p:txEl>
                                              <p:pRg end="5" st="5"/>
                                            </p:txEl>
                                          </p:spTgt>
                                        </p:tgtEl>
                                        <p:attrNameLst>
                                          <p:attrName>style.visibility</p:attrName>
                                        </p:attrNameLst>
                                      </p:cBhvr>
                                      <p:to>
                                        <p:strVal val="visible"/>
                                      </p:to>
                                    </p:set>
                                    <p:anim calcmode="lin" valueType="num">
                                      <p:cBhvr additive="base">
                                        <p:cTn dur="750"/>
                                        <p:tgtEl>
                                          <p:spTgt spid="74">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74">
                                            <p:txEl>
                                              <p:pRg end="6" st="6"/>
                                            </p:txEl>
                                          </p:spTgt>
                                        </p:tgtEl>
                                        <p:attrNameLst>
                                          <p:attrName>style.visibility</p:attrName>
                                        </p:attrNameLst>
                                      </p:cBhvr>
                                      <p:to>
                                        <p:strVal val="visible"/>
                                      </p:to>
                                    </p:set>
                                    <p:anim calcmode="lin" valueType="num">
                                      <p:cBhvr additive="base">
                                        <p:cTn dur="750"/>
                                        <p:tgtEl>
                                          <p:spTgt spid="74">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74">
                                            <p:txEl>
                                              <p:pRg end="7" st="7"/>
                                            </p:txEl>
                                          </p:spTgt>
                                        </p:tgtEl>
                                        <p:attrNameLst>
                                          <p:attrName>style.visibility</p:attrName>
                                        </p:attrNameLst>
                                      </p:cBhvr>
                                      <p:to>
                                        <p:strVal val="visible"/>
                                      </p:to>
                                    </p:set>
                                    <p:anim calcmode="lin" valueType="num">
                                      <p:cBhvr additive="base">
                                        <p:cTn dur="750"/>
                                        <p:tgtEl>
                                          <p:spTgt spid="74">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74">
                                            <p:txEl>
                                              <p:pRg end="8" st="8"/>
                                            </p:txEl>
                                          </p:spTgt>
                                        </p:tgtEl>
                                        <p:attrNameLst>
                                          <p:attrName>style.visibility</p:attrName>
                                        </p:attrNameLst>
                                      </p:cBhvr>
                                      <p:to>
                                        <p:strVal val="visible"/>
                                      </p:to>
                                    </p:set>
                                    <p:anim calcmode="lin" valueType="num">
                                      <p:cBhvr additive="base">
                                        <p:cTn dur="750"/>
                                        <p:tgtEl>
                                          <p:spTgt spid="74">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000"/>
                            </p:stCondLst>
                            <p:childTnLst>
                              <p:par>
                                <p:cTn fill="hold" nodeType="afterEffect" presetClass="entr" presetID="2" presetSubtype="1">
                                  <p:stCondLst>
                                    <p:cond delay="0"/>
                                  </p:stCondLst>
                                  <p:childTnLst>
                                    <p:set>
                                      <p:cBhvr>
                                        <p:cTn dur="1" fill="hold">
                                          <p:stCondLst>
                                            <p:cond delay="0"/>
                                          </p:stCondLst>
                                        </p:cTn>
                                        <p:tgtEl>
                                          <p:spTgt spid="76">
                                            <p:txEl>
                                              <p:pRg end="0" st="0"/>
                                            </p:txEl>
                                          </p:spTgt>
                                        </p:tgtEl>
                                        <p:attrNameLst>
                                          <p:attrName>style.visibility</p:attrName>
                                        </p:attrNameLst>
                                      </p:cBhvr>
                                      <p:to>
                                        <p:strVal val="visible"/>
                                      </p:to>
                                    </p:set>
                                    <p:anim calcmode="lin" valueType="num">
                                      <p:cBhvr additive="base">
                                        <p:cTn dur="750"/>
                                        <p:tgtEl>
                                          <p:spTgt spid="76">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1750"/>
                            </p:stCondLst>
                            <p:childTnLst>
                              <p:par>
                                <p:cTn fill="hold" nodeType="afterEffect" presetClass="entr" presetID="2" presetSubtype="1">
                                  <p:stCondLst>
                                    <p:cond delay="0"/>
                                  </p:stCondLst>
                                  <p:childTnLst>
                                    <p:set>
                                      <p:cBhvr>
                                        <p:cTn dur="1" fill="hold">
                                          <p:stCondLst>
                                            <p:cond delay="0"/>
                                          </p:stCondLst>
                                        </p:cTn>
                                        <p:tgtEl>
                                          <p:spTgt spid="76">
                                            <p:txEl>
                                              <p:pRg end="1" st="1"/>
                                            </p:txEl>
                                          </p:spTgt>
                                        </p:tgtEl>
                                        <p:attrNameLst>
                                          <p:attrName>style.visibility</p:attrName>
                                        </p:attrNameLst>
                                      </p:cBhvr>
                                      <p:to>
                                        <p:strVal val="visible"/>
                                      </p:to>
                                    </p:set>
                                    <p:anim calcmode="lin" valueType="num">
                                      <p:cBhvr additive="base">
                                        <p:cTn dur="750"/>
                                        <p:tgtEl>
                                          <p:spTgt spid="76">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500"/>
                            </p:stCondLst>
                            <p:childTnLst>
                              <p:par>
                                <p:cTn fill="hold" nodeType="afterEffect" presetClass="entr" presetID="2" presetSubtype="1">
                                  <p:stCondLst>
                                    <p:cond delay="0"/>
                                  </p:stCondLst>
                                  <p:childTnLst>
                                    <p:set>
                                      <p:cBhvr>
                                        <p:cTn dur="1" fill="hold">
                                          <p:stCondLst>
                                            <p:cond delay="0"/>
                                          </p:stCondLst>
                                        </p:cTn>
                                        <p:tgtEl>
                                          <p:spTgt spid="76">
                                            <p:txEl>
                                              <p:pRg end="2" st="2"/>
                                            </p:txEl>
                                          </p:spTgt>
                                        </p:tgtEl>
                                        <p:attrNameLst>
                                          <p:attrName>style.visibility</p:attrName>
                                        </p:attrNameLst>
                                      </p:cBhvr>
                                      <p:to>
                                        <p:strVal val="visible"/>
                                      </p:to>
                                    </p:set>
                                    <p:anim calcmode="lin" valueType="num">
                                      <p:cBhvr additive="base">
                                        <p:cTn dur="750"/>
                                        <p:tgtEl>
                                          <p:spTgt spid="76">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3250"/>
                            </p:stCondLst>
                            <p:childTnLst>
                              <p:par>
                                <p:cTn fill="hold" nodeType="afterEffect" presetClass="entr" presetID="2" presetSubtype="1">
                                  <p:stCondLst>
                                    <p:cond delay="0"/>
                                  </p:stCondLst>
                                  <p:childTnLst>
                                    <p:set>
                                      <p:cBhvr>
                                        <p:cTn dur="1" fill="hold">
                                          <p:stCondLst>
                                            <p:cond delay="0"/>
                                          </p:stCondLst>
                                        </p:cTn>
                                        <p:tgtEl>
                                          <p:spTgt spid="76">
                                            <p:txEl>
                                              <p:pRg end="3" st="3"/>
                                            </p:txEl>
                                          </p:spTgt>
                                        </p:tgtEl>
                                        <p:attrNameLst>
                                          <p:attrName>style.visibility</p:attrName>
                                        </p:attrNameLst>
                                      </p:cBhvr>
                                      <p:to>
                                        <p:strVal val="visible"/>
                                      </p:to>
                                    </p:set>
                                    <p:anim calcmode="lin" valueType="num">
                                      <p:cBhvr additive="base">
                                        <p:cTn dur="750"/>
                                        <p:tgtEl>
                                          <p:spTgt spid="76">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4000"/>
                            </p:stCondLst>
                            <p:childTnLst>
                              <p:par>
                                <p:cTn fill="hold" nodeType="afterEffect" presetClass="entr" presetID="2" presetSubtype="1">
                                  <p:stCondLst>
                                    <p:cond delay="0"/>
                                  </p:stCondLst>
                                  <p:childTnLst>
                                    <p:set>
                                      <p:cBhvr>
                                        <p:cTn dur="1" fill="hold">
                                          <p:stCondLst>
                                            <p:cond delay="0"/>
                                          </p:stCondLst>
                                        </p:cTn>
                                        <p:tgtEl>
                                          <p:spTgt spid="76">
                                            <p:txEl>
                                              <p:pRg end="4" st="4"/>
                                            </p:txEl>
                                          </p:spTgt>
                                        </p:tgtEl>
                                        <p:attrNameLst>
                                          <p:attrName>style.visibility</p:attrName>
                                        </p:attrNameLst>
                                      </p:cBhvr>
                                      <p:to>
                                        <p:strVal val="visible"/>
                                      </p:to>
                                    </p:set>
                                    <p:anim calcmode="lin" valueType="num">
                                      <p:cBhvr additive="base">
                                        <p:cTn dur="750"/>
                                        <p:tgtEl>
                                          <p:spTgt spid="76">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4750"/>
                            </p:stCondLst>
                            <p:childTnLst>
                              <p:par>
                                <p:cTn fill="hold" nodeType="afterEffect" presetClass="entr" presetID="2" presetSubtype="1">
                                  <p:stCondLst>
                                    <p:cond delay="0"/>
                                  </p:stCondLst>
                                  <p:childTnLst>
                                    <p:set>
                                      <p:cBhvr>
                                        <p:cTn dur="1" fill="hold">
                                          <p:stCondLst>
                                            <p:cond delay="0"/>
                                          </p:stCondLst>
                                        </p:cTn>
                                        <p:tgtEl>
                                          <p:spTgt spid="76">
                                            <p:txEl>
                                              <p:pRg end="5" st="5"/>
                                            </p:txEl>
                                          </p:spTgt>
                                        </p:tgtEl>
                                        <p:attrNameLst>
                                          <p:attrName>style.visibility</p:attrName>
                                        </p:attrNameLst>
                                      </p:cBhvr>
                                      <p:to>
                                        <p:strVal val="visible"/>
                                      </p:to>
                                    </p:set>
                                    <p:anim calcmode="lin" valueType="num">
                                      <p:cBhvr additive="base">
                                        <p:cTn dur="750"/>
                                        <p:tgtEl>
                                          <p:spTgt spid="76">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5500"/>
                            </p:stCondLst>
                            <p:childTnLst>
                              <p:par>
                                <p:cTn fill="hold" nodeType="afterEffect" presetClass="entr" presetID="2" presetSubtype="1">
                                  <p:stCondLst>
                                    <p:cond delay="0"/>
                                  </p:stCondLst>
                                  <p:childTnLst>
                                    <p:set>
                                      <p:cBhvr>
                                        <p:cTn dur="1" fill="hold">
                                          <p:stCondLst>
                                            <p:cond delay="0"/>
                                          </p:stCondLst>
                                        </p:cTn>
                                        <p:tgtEl>
                                          <p:spTgt spid="76">
                                            <p:txEl>
                                              <p:pRg end="6" st="6"/>
                                            </p:txEl>
                                          </p:spTgt>
                                        </p:tgtEl>
                                        <p:attrNameLst>
                                          <p:attrName>style.visibility</p:attrName>
                                        </p:attrNameLst>
                                      </p:cBhvr>
                                      <p:to>
                                        <p:strVal val="visible"/>
                                      </p:to>
                                    </p:set>
                                    <p:anim calcmode="lin" valueType="num">
                                      <p:cBhvr additive="base">
                                        <p:cTn dur="750"/>
                                        <p:tgtEl>
                                          <p:spTgt spid="76">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6250"/>
                            </p:stCondLst>
                            <p:childTnLst>
                              <p:par>
                                <p:cTn fill="hold" nodeType="afterEffect" presetClass="entr" presetID="2" presetSubtype="1">
                                  <p:stCondLst>
                                    <p:cond delay="0"/>
                                  </p:stCondLst>
                                  <p:childTnLst>
                                    <p:set>
                                      <p:cBhvr>
                                        <p:cTn dur="1" fill="hold">
                                          <p:stCondLst>
                                            <p:cond delay="0"/>
                                          </p:stCondLst>
                                        </p:cTn>
                                        <p:tgtEl>
                                          <p:spTgt spid="76">
                                            <p:txEl>
                                              <p:pRg end="7" st="7"/>
                                            </p:txEl>
                                          </p:spTgt>
                                        </p:tgtEl>
                                        <p:attrNameLst>
                                          <p:attrName>style.visibility</p:attrName>
                                        </p:attrNameLst>
                                      </p:cBhvr>
                                      <p:to>
                                        <p:strVal val="visible"/>
                                      </p:to>
                                    </p:set>
                                    <p:anim calcmode="lin" valueType="num">
                                      <p:cBhvr additive="base">
                                        <p:cTn dur="750"/>
                                        <p:tgtEl>
                                          <p:spTgt spid="76">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7000"/>
                            </p:stCondLst>
                            <p:childTnLst>
                              <p:par>
                                <p:cTn fill="hold" nodeType="afterEffect" presetClass="entr" presetID="2" presetSubtype="1">
                                  <p:stCondLst>
                                    <p:cond delay="0"/>
                                  </p:stCondLst>
                                  <p:childTnLst>
                                    <p:set>
                                      <p:cBhvr>
                                        <p:cTn dur="1" fill="hold">
                                          <p:stCondLst>
                                            <p:cond delay="0"/>
                                          </p:stCondLst>
                                        </p:cTn>
                                        <p:tgtEl>
                                          <p:spTgt spid="76">
                                            <p:txEl>
                                              <p:pRg end="8" st="8"/>
                                            </p:txEl>
                                          </p:spTgt>
                                        </p:tgtEl>
                                        <p:attrNameLst>
                                          <p:attrName>style.visibility</p:attrName>
                                        </p:attrNameLst>
                                      </p:cBhvr>
                                      <p:to>
                                        <p:strVal val="visible"/>
                                      </p:to>
                                    </p:set>
                                    <p:anim calcmode="lin" valueType="num">
                                      <p:cBhvr additive="base">
                                        <p:cTn dur="750"/>
                                        <p:tgtEl>
                                          <p:spTgt spid="76">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anim calcmode="lin" valueType="num">
                                      <p:cBhvr additive="base">
                                        <p:cTn dur="750"/>
                                        <p:tgtEl>
                                          <p:spTgt spid="75">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anim calcmode="lin" valueType="num">
                                      <p:cBhvr additive="base">
                                        <p:cTn dur="750"/>
                                        <p:tgtEl>
                                          <p:spTgt spid="75">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anim calcmode="lin" valueType="num">
                                      <p:cBhvr additive="base">
                                        <p:cTn dur="750"/>
                                        <p:tgtEl>
                                          <p:spTgt spid="75">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5">
                                            <p:txEl>
                                              <p:pRg end="3" st="3"/>
                                            </p:txEl>
                                          </p:spTgt>
                                        </p:tgtEl>
                                        <p:attrNameLst>
                                          <p:attrName>style.visibility</p:attrName>
                                        </p:attrNameLst>
                                      </p:cBhvr>
                                      <p:to>
                                        <p:strVal val="visible"/>
                                      </p:to>
                                    </p:set>
                                    <p:anim calcmode="lin" valueType="num">
                                      <p:cBhvr additive="base">
                                        <p:cTn dur="750"/>
                                        <p:tgtEl>
                                          <p:spTgt spid="75">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5">
                                            <p:txEl>
                                              <p:pRg end="4" st="4"/>
                                            </p:txEl>
                                          </p:spTgt>
                                        </p:tgtEl>
                                        <p:attrNameLst>
                                          <p:attrName>style.visibility</p:attrName>
                                        </p:attrNameLst>
                                      </p:cBhvr>
                                      <p:to>
                                        <p:strVal val="visible"/>
                                      </p:to>
                                    </p:set>
                                    <p:anim calcmode="lin" valueType="num">
                                      <p:cBhvr additive="base">
                                        <p:cTn dur="750"/>
                                        <p:tgtEl>
                                          <p:spTgt spid="75">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5">
                                            <p:txEl>
                                              <p:pRg end="5" st="5"/>
                                            </p:txEl>
                                          </p:spTgt>
                                        </p:tgtEl>
                                        <p:attrNameLst>
                                          <p:attrName>style.visibility</p:attrName>
                                        </p:attrNameLst>
                                      </p:cBhvr>
                                      <p:to>
                                        <p:strVal val="visible"/>
                                      </p:to>
                                    </p:set>
                                    <p:anim calcmode="lin" valueType="num">
                                      <p:cBhvr additive="base">
                                        <p:cTn dur="750"/>
                                        <p:tgtEl>
                                          <p:spTgt spid="75">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5">
                                            <p:txEl>
                                              <p:pRg end="6" st="6"/>
                                            </p:txEl>
                                          </p:spTgt>
                                        </p:tgtEl>
                                        <p:attrNameLst>
                                          <p:attrName>style.visibility</p:attrName>
                                        </p:attrNameLst>
                                      </p:cBhvr>
                                      <p:to>
                                        <p:strVal val="visible"/>
                                      </p:to>
                                    </p:set>
                                    <p:anim calcmode="lin" valueType="num">
                                      <p:cBhvr additive="base">
                                        <p:cTn dur="750"/>
                                        <p:tgtEl>
                                          <p:spTgt spid="75">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5">
                                            <p:txEl>
                                              <p:pRg end="7" st="7"/>
                                            </p:txEl>
                                          </p:spTgt>
                                        </p:tgtEl>
                                        <p:attrNameLst>
                                          <p:attrName>style.visibility</p:attrName>
                                        </p:attrNameLst>
                                      </p:cBhvr>
                                      <p:to>
                                        <p:strVal val="visible"/>
                                      </p:to>
                                    </p:set>
                                    <p:anim calcmode="lin" valueType="num">
                                      <p:cBhvr additive="base">
                                        <p:cTn dur="750"/>
                                        <p:tgtEl>
                                          <p:spTgt spid="75">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5">
                                            <p:txEl>
                                              <p:pRg end="8" st="8"/>
                                            </p:txEl>
                                          </p:spTgt>
                                        </p:tgtEl>
                                        <p:attrNameLst>
                                          <p:attrName>style.visibility</p:attrName>
                                        </p:attrNameLst>
                                      </p:cBhvr>
                                      <p:to>
                                        <p:strVal val="visible"/>
                                      </p:to>
                                    </p:set>
                                    <p:anim calcmode="lin" valueType="num">
                                      <p:cBhvr additive="base">
                                        <p:cTn dur="750"/>
                                        <p:tgtEl>
                                          <p:spTgt spid="75">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77">
                                            <p:txEl>
                                              <p:pRg end="0" st="0"/>
                                            </p:txEl>
                                          </p:spTgt>
                                        </p:tgtEl>
                                        <p:attrNameLst>
                                          <p:attrName>style.visibility</p:attrName>
                                        </p:attrNameLst>
                                      </p:cBhvr>
                                      <p:to>
                                        <p:strVal val="visible"/>
                                      </p:to>
                                    </p:set>
                                    <p:anim calcmode="lin" valueType="num">
                                      <p:cBhvr additive="base">
                                        <p:cTn dur="750"/>
                                        <p:tgtEl>
                                          <p:spTgt spid="77">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77">
                                            <p:txEl>
                                              <p:pRg end="1" st="1"/>
                                            </p:txEl>
                                          </p:spTgt>
                                        </p:tgtEl>
                                        <p:attrNameLst>
                                          <p:attrName>style.visibility</p:attrName>
                                        </p:attrNameLst>
                                      </p:cBhvr>
                                      <p:to>
                                        <p:strVal val="visible"/>
                                      </p:to>
                                    </p:set>
                                    <p:anim calcmode="lin" valueType="num">
                                      <p:cBhvr additive="base">
                                        <p:cTn dur="750"/>
                                        <p:tgtEl>
                                          <p:spTgt spid="77">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77">
                                            <p:txEl>
                                              <p:pRg end="2" st="2"/>
                                            </p:txEl>
                                          </p:spTgt>
                                        </p:tgtEl>
                                        <p:attrNameLst>
                                          <p:attrName>style.visibility</p:attrName>
                                        </p:attrNameLst>
                                      </p:cBhvr>
                                      <p:to>
                                        <p:strVal val="visible"/>
                                      </p:to>
                                    </p:set>
                                    <p:anim calcmode="lin" valueType="num">
                                      <p:cBhvr additive="base">
                                        <p:cTn dur="750"/>
                                        <p:tgtEl>
                                          <p:spTgt spid="77">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77">
                                            <p:txEl>
                                              <p:pRg end="3" st="3"/>
                                            </p:txEl>
                                          </p:spTgt>
                                        </p:tgtEl>
                                        <p:attrNameLst>
                                          <p:attrName>style.visibility</p:attrName>
                                        </p:attrNameLst>
                                      </p:cBhvr>
                                      <p:to>
                                        <p:strVal val="visible"/>
                                      </p:to>
                                    </p:set>
                                    <p:anim calcmode="lin" valueType="num">
                                      <p:cBhvr additive="base">
                                        <p:cTn dur="750"/>
                                        <p:tgtEl>
                                          <p:spTgt spid="77">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77">
                                            <p:txEl>
                                              <p:pRg end="4" st="4"/>
                                            </p:txEl>
                                          </p:spTgt>
                                        </p:tgtEl>
                                        <p:attrNameLst>
                                          <p:attrName>style.visibility</p:attrName>
                                        </p:attrNameLst>
                                      </p:cBhvr>
                                      <p:to>
                                        <p:strVal val="visible"/>
                                      </p:to>
                                    </p:set>
                                    <p:anim calcmode="lin" valueType="num">
                                      <p:cBhvr additive="base">
                                        <p:cTn dur="750"/>
                                        <p:tgtEl>
                                          <p:spTgt spid="77">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77">
                                            <p:txEl>
                                              <p:pRg end="5" st="5"/>
                                            </p:txEl>
                                          </p:spTgt>
                                        </p:tgtEl>
                                        <p:attrNameLst>
                                          <p:attrName>style.visibility</p:attrName>
                                        </p:attrNameLst>
                                      </p:cBhvr>
                                      <p:to>
                                        <p:strVal val="visible"/>
                                      </p:to>
                                    </p:set>
                                    <p:anim calcmode="lin" valueType="num">
                                      <p:cBhvr additive="base">
                                        <p:cTn dur="750"/>
                                        <p:tgtEl>
                                          <p:spTgt spid="77">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77">
                                            <p:txEl>
                                              <p:pRg end="6" st="6"/>
                                            </p:txEl>
                                          </p:spTgt>
                                        </p:tgtEl>
                                        <p:attrNameLst>
                                          <p:attrName>style.visibility</p:attrName>
                                        </p:attrNameLst>
                                      </p:cBhvr>
                                      <p:to>
                                        <p:strVal val="visible"/>
                                      </p:to>
                                    </p:set>
                                    <p:anim calcmode="lin" valueType="num">
                                      <p:cBhvr additive="base">
                                        <p:cTn dur="750"/>
                                        <p:tgtEl>
                                          <p:spTgt spid="77">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77">
                                            <p:txEl>
                                              <p:pRg end="7" st="7"/>
                                            </p:txEl>
                                          </p:spTgt>
                                        </p:tgtEl>
                                        <p:attrNameLst>
                                          <p:attrName>style.visibility</p:attrName>
                                        </p:attrNameLst>
                                      </p:cBhvr>
                                      <p:to>
                                        <p:strVal val="visible"/>
                                      </p:to>
                                    </p:set>
                                    <p:anim calcmode="lin" valueType="num">
                                      <p:cBhvr additive="base">
                                        <p:cTn dur="750"/>
                                        <p:tgtEl>
                                          <p:spTgt spid="77">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77">
                                            <p:txEl>
                                              <p:pRg end="8" st="8"/>
                                            </p:txEl>
                                          </p:spTgt>
                                        </p:tgtEl>
                                        <p:attrNameLst>
                                          <p:attrName>style.visibility</p:attrName>
                                        </p:attrNameLst>
                                      </p:cBhvr>
                                      <p:to>
                                        <p:strVal val="visible"/>
                                      </p:to>
                                    </p:set>
                                    <p:anim calcmode="lin" valueType="num">
                                      <p:cBhvr additive="base">
                                        <p:cTn dur="750"/>
                                        <p:tgtEl>
                                          <p:spTgt spid="77">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ing and text 1">
  <p:cSld name="Heading and text 1">
    <p:spTree>
      <p:nvGrpSpPr>
        <p:cNvPr id="78" name="Shape 78"/>
        <p:cNvGrpSpPr/>
        <p:nvPr/>
      </p:nvGrpSpPr>
      <p:grpSpPr>
        <a:xfrm>
          <a:off x="0" y="0"/>
          <a:ext cx="0" cy="0"/>
          <a:chOff x="0" y="0"/>
          <a:chExt cx="0" cy="0"/>
        </a:xfrm>
      </p:grpSpPr>
      <p:sp>
        <p:nvSpPr>
          <p:cNvPr id="79" name="Google Shape;79;p17"/>
          <p:cNvSpPr txBox="1"/>
          <p:nvPr>
            <p:ph type="title"/>
          </p:nvPr>
        </p:nvSpPr>
        <p:spPr>
          <a:xfrm>
            <a:off x="1516743" y="870856"/>
            <a:ext cx="15254514" cy="3556001"/>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7"/>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81" name="Google Shape;81;p17"/>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2" name="Google Shape;82;p17"/>
          <p:cNvSpPr txBox="1"/>
          <p:nvPr>
            <p:ph idx="1" type="body"/>
          </p:nvPr>
        </p:nvSpPr>
        <p:spPr>
          <a:xfrm>
            <a:off x="3947886" y="4426859"/>
            <a:ext cx="13008983" cy="4272642"/>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200"/>
              </a:spcBef>
              <a:spcAft>
                <a:spcPts val="0"/>
              </a:spcAft>
              <a:buClr>
                <a:schemeClr val="accent1"/>
              </a:buClr>
              <a:buSzPts val="1800"/>
              <a:buFont typeface="Noto Sans Symbols"/>
              <a:buChar char="■"/>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p:tgtEl>
                                          <p:spTgt spid="79"/>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animEffect filter="fade" transition="in">
                                      <p:cBhvr>
                                        <p:cTn dur="500"/>
                                        <p:tgtEl>
                                          <p:spTgt spid="82">
                                            <p:txEl>
                                              <p:pRg end="0" st="0"/>
                                            </p:txEl>
                                          </p:spTgt>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animEffect filter="fade" transition="in">
                                      <p:cBhvr>
                                        <p:cTn dur="500"/>
                                        <p:tgtEl>
                                          <p:spTgt spid="82">
                                            <p:txEl>
                                              <p:pRg end="1" st="1"/>
                                            </p:txEl>
                                          </p:spTgt>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animEffect filter="fade" transition="in">
                                      <p:cBhvr>
                                        <p:cTn dur="500"/>
                                        <p:tgtEl>
                                          <p:spTgt spid="82">
                                            <p:txEl>
                                              <p:pRg end="2" st="2"/>
                                            </p:txEl>
                                          </p:spTgt>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82">
                                            <p:txEl>
                                              <p:pRg end="3" st="3"/>
                                            </p:txEl>
                                          </p:spTgt>
                                        </p:tgtEl>
                                        <p:attrNameLst>
                                          <p:attrName>style.visibility</p:attrName>
                                        </p:attrNameLst>
                                      </p:cBhvr>
                                      <p:to>
                                        <p:strVal val="visible"/>
                                      </p:to>
                                    </p:set>
                                    <p:animEffect filter="fade" transition="in">
                                      <p:cBhvr>
                                        <p:cTn dur="500"/>
                                        <p:tgtEl>
                                          <p:spTgt spid="82">
                                            <p:txEl>
                                              <p:pRg end="3" st="3"/>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82">
                                            <p:txEl>
                                              <p:pRg end="4" st="4"/>
                                            </p:txEl>
                                          </p:spTgt>
                                        </p:tgtEl>
                                        <p:attrNameLst>
                                          <p:attrName>style.visibility</p:attrName>
                                        </p:attrNameLst>
                                      </p:cBhvr>
                                      <p:to>
                                        <p:strVal val="visible"/>
                                      </p:to>
                                    </p:set>
                                    <p:animEffect filter="fade" transition="in">
                                      <p:cBhvr>
                                        <p:cTn dur="500"/>
                                        <p:tgtEl>
                                          <p:spTgt spid="82">
                                            <p:txEl>
                                              <p:pRg end="4" st="4"/>
                                            </p:txEl>
                                          </p:spTgt>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82">
                                            <p:txEl>
                                              <p:pRg end="5" st="5"/>
                                            </p:txEl>
                                          </p:spTgt>
                                        </p:tgtEl>
                                        <p:attrNameLst>
                                          <p:attrName>style.visibility</p:attrName>
                                        </p:attrNameLst>
                                      </p:cBhvr>
                                      <p:to>
                                        <p:strVal val="visible"/>
                                      </p:to>
                                    </p:set>
                                    <p:animEffect filter="fade" transition="in">
                                      <p:cBhvr>
                                        <p:cTn dur="500"/>
                                        <p:tgtEl>
                                          <p:spTgt spid="82">
                                            <p:txEl>
                                              <p:pRg end="5" st="5"/>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82">
                                            <p:txEl>
                                              <p:pRg end="6" st="6"/>
                                            </p:txEl>
                                          </p:spTgt>
                                        </p:tgtEl>
                                        <p:attrNameLst>
                                          <p:attrName>style.visibility</p:attrName>
                                        </p:attrNameLst>
                                      </p:cBhvr>
                                      <p:to>
                                        <p:strVal val="visible"/>
                                      </p:to>
                                    </p:set>
                                    <p:animEffect filter="fade" transition="in">
                                      <p:cBhvr>
                                        <p:cTn dur="500"/>
                                        <p:tgtEl>
                                          <p:spTgt spid="82">
                                            <p:txEl>
                                              <p:pRg end="6" st="6"/>
                                            </p:txEl>
                                          </p:spTgt>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82">
                                            <p:txEl>
                                              <p:pRg end="7" st="7"/>
                                            </p:txEl>
                                          </p:spTgt>
                                        </p:tgtEl>
                                        <p:attrNameLst>
                                          <p:attrName>style.visibility</p:attrName>
                                        </p:attrNameLst>
                                      </p:cBhvr>
                                      <p:to>
                                        <p:strVal val="visible"/>
                                      </p:to>
                                    </p:set>
                                    <p:animEffect filter="fade" transition="in">
                                      <p:cBhvr>
                                        <p:cTn dur="500"/>
                                        <p:tgtEl>
                                          <p:spTgt spid="82">
                                            <p:txEl>
                                              <p:pRg end="7" st="7"/>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82">
                                            <p:txEl>
                                              <p:pRg end="8" st="8"/>
                                            </p:txEl>
                                          </p:spTgt>
                                        </p:tgtEl>
                                        <p:attrNameLst>
                                          <p:attrName>style.visibility</p:attrName>
                                        </p:attrNameLst>
                                      </p:cBhvr>
                                      <p:to>
                                        <p:strVal val="visible"/>
                                      </p:to>
                                    </p:set>
                                    <p:animEffect filter="fade" transition="in">
                                      <p:cBhvr>
                                        <p:cTn dur="500"/>
                                        <p:tgtEl>
                                          <p:spTgt spid="8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ing and text 3">
  <p:cSld name="Heading and text 3">
    <p:spTree>
      <p:nvGrpSpPr>
        <p:cNvPr id="83" name="Shape 83"/>
        <p:cNvGrpSpPr/>
        <p:nvPr/>
      </p:nvGrpSpPr>
      <p:grpSpPr>
        <a:xfrm>
          <a:off x="0" y="0"/>
          <a:ext cx="0" cy="0"/>
          <a:chOff x="0" y="0"/>
          <a:chExt cx="0" cy="0"/>
        </a:xfrm>
      </p:grpSpPr>
      <p:sp>
        <p:nvSpPr>
          <p:cNvPr id="84" name="Google Shape;84;p18"/>
          <p:cNvSpPr txBox="1"/>
          <p:nvPr>
            <p:ph type="title"/>
          </p:nvPr>
        </p:nvSpPr>
        <p:spPr>
          <a:xfrm>
            <a:off x="798286" y="928914"/>
            <a:ext cx="8069943" cy="6139543"/>
          </a:xfrm>
          <a:prstGeom prst="rect">
            <a:avLst/>
          </a:prstGeom>
          <a:noFill/>
          <a:ln>
            <a:noFill/>
          </a:ln>
        </p:spPr>
        <p:txBody>
          <a:bodyPr anchorCtr="0" anchor="b" bIns="45700" lIns="91425" spcFirstLastPara="1" rIns="91425" wrap="square" tIns="45700">
            <a:normAutofit/>
          </a:bodyPr>
          <a:lstStyle>
            <a:lvl1pPr lvl="0" algn="r">
              <a:lnSpc>
                <a:spcPct val="8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8"/>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86" name="Google Shape;86;p18"/>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7" name="Google Shape;87;p18"/>
          <p:cNvSpPr txBox="1"/>
          <p:nvPr>
            <p:ph idx="1" type="body"/>
          </p:nvPr>
        </p:nvSpPr>
        <p:spPr>
          <a:xfrm>
            <a:off x="9274629" y="928914"/>
            <a:ext cx="8273142" cy="8244115"/>
          </a:xfrm>
          <a:prstGeom prst="rect">
            <a:avLst/>
          </a:prstGeom>
          <a:noFill/>
          <a:ln>
            <a:noFill/>
          </a:ln>
        </p:spPr>
        <p:txBody>
          <a:bodyPr anchorCtr="0" anchor="ctr" bIns="45700" lIns="91425" spcFirstLastPara="1" rIns="91425" wrap="square" tIns="45700">
            <a:normAutofit/>
          </a:bodyPr>
          <a:lstStyle>
            <a:lvl1pPr indent="-342900" lvl="0" marL="457200" algn="l">
              <a:lnSpc>
                <a:spcPct val="130000"/>
              </a:lnSpc>
              <a:spcBef>
                <a:spcPts val="1200"/>
              </a:spcBef>
              <a:spcAft>
                <a:spcPts val="0"/>
              </a:spcAft>
              <a:buClr>
                <a:schemeClr val="accent1"/>
              </a:buClr>
              <a:buSzPts val="1800"/>
              <a:buFont typeface="Noto Sans Symbols"/>
              <a:buChar char="■"/>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88" name="Google Shape;88;p18"/>
          <p:cNvSpPr txBox="1"/>
          <p:nvPr>
            <p:ph idx="2" type="body"/>
          </p:nvPr>
        </p:nvSpPr>
        <p:spPr>
          <a:xfrm>
            <a:off x="798286" y="7068457"/>
            <a:ext cx="8069942" cy="2104571"/>
          </a:xfrm>
          <a:prstGeom prst="rect">
            <a:avLst/>
          </a:prstGeom>
          <a:noFill/>
          <a:ln>
            <a:noFill/>
          </a:ln>
        </p:spPr>
        <p:txBody>
          <a:bodyPr anchorCtr="0" anchor="t" bIns="45700" lIns="91425" spcFirstLastPara="1" rIns="91425" wrap="square" tIns="45700">
            <a:normAutofit/>
          </a:bodyPr>
          <a:lstStyle>
            <a:lvl1pPr indent="-228600" lvl="0" marL="457200" algn="r">
              <a:lnSpc>
                <a:spcPct val="120000"/>
              </a:lnSpc>
              <a:spcBef>
                <a:spcPts val="0"/>
              </a:spcBef>
              <a:spcAft>
                <a:spcPts val="0"/>
              </a:spcAft>
              <a:buClr>
                <a:schemeClr val="accent1"/>
              </a:buClr>
              <a:buSzPts val="3200"/>
              <a:buFont typeface="Roboto"/>
              <a:buNone/>
              <a:defRPr sz="3200">
                <a:solidFill>
                  <a:srgbClr val="7F838B"/>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750"/>
                                        <p:tgtEl>
                                          <p:spTgt spid="84"/>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500"/>
                                        <p:tgtEl>
                                          <p:spTgt spid="88"/>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Effect filter="fade" transition="in">
                                      <p:cBhvr>
                                        <p:cTn dur="500"/>
                                        <p:tgtEl>
                                          <p:spTgt spid="87">
                                            <p:txEl>
                                              <p:pRg end="0" st="0"/>
                                            </p:txEl>
                                          </p:spTgt>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animEffect filter="fade" transition="in">
                                      <p:cBhvr>
                                        <p:cTn dur="500"/>
                                        <p:tgtEl>
                                          <p:spTgt spid="87">
                                            <p:txEl>
                                              <p:pRg end="1" st="1"/>
                                            </p:txEl>
                                          </p:spTgt>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animEffect filter="fade" transition="in">
                                      <p:cBhvr>
                                        <p:cTn dur="500"/>
                                        <p:tgtEl>
                                          <p:spTgt spid="87">
                                            <p:txEl>
                                              <p:pRg end="2" st="2"/>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animEffect filter="fade" transition="in">
                                      <p:cBhvr>
                                        <p:cTn dur="500"/>
                                        <p:tgtEl>
                                          <p:spTgt spid="87">
                                            <p:txEl>
                                              <p:pRg end="3" st="3"/>
                                            </p:txEl>
                                          </p:spTgt>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animEffect filter="fade" transition="in">
                                      <p:cBhvr>
                                        <p:cTn dur="500"/>
                                        <p:tgtEl>
                                          <p:spTgt spid="87">
                                            <p:txEl>
                                              <p:pRg end="4" st="4"/>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87">
                                            <p:txEl>
                                              <p:pRg end="5" st="5"/>
                                            </p:txEl>
                                          </p:spTgt>
                                        </p:tgtEl>
                                        <p:attrNameLst>
                                          <p:attrName>style.visibility</p:attrName>
                                        </p:attrNameLst>
                                      </p:cBhvr>
                                      <p:to>
                                        <p:strVal val="visible"/>
                                      </p:to>
                                    </p:set>
                                    <p:animEffect filter="fade" transition="in">
                                      <p:cBhvr>
                                        <p:cTn dur="500"/>
                                        <p:tgtEl>
                                          <p:spTgt spid="87">
                                            <p:txEl>
                                              <p:pRg end="5" st="5"/>
                                            </p:txEl>
                                          </p:spTgt>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87">
                                            <p:txEl>
                                              <p:pRg end="6" st="6"/>
                                            </p:txEl>
                                          </p:spTgt>
                                        </p:tgtEl>
                                        <p:attrNameLst>
                                          <p:attrName>style.visibility</p:attrName>
                                        </p:attrNameLst>
                                      </p:cBhvr>
                                      <p:to>
                                        <p:strVal val="visible"/>
                                      </p:to>
                                    </p:set>
                                    <p:animEffect filter="fade" transition="in">
                                      <p:cBhvr>
                                        <p:cTn dur="500"/>
                                        <p:tgtEl>
                                          <p:spTgt spid="87">
                                            <p:txEl>
                                              <p:pRg end="6" st="6"/>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87">
                                            <p:txEl>
                                              <p:pRg end="7" st="7"/>
                                            </p:txEl>
                                          </p:spTgt>
                                        </p:tgtEl>
                                        <p:attrNameLst>
                                          <p:attrName>style.visibility</p:attrName>
                                        </p:attrNameLst>
                                      </p:cBhvr>
                                      <p:to>
                                        <p:strVal val="visible"/>
                                      </p:to>
                                    </p:set>
                                    <p:animEffect filter="fade" transition="in">
                                      <p:cBhvr>
                                        <p:cTn dur="500"/>
                                        <p:tgtEl>
                                          <p:spTgt spid="87">
                                            <p:txEl>
                                              <p:pRg end="7" st="7"/>
                                            </p:txEl>
                                          </p:spTgt>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87">
                                            <p:txEl>
                                              <p:pRg end="8" st="8"/>
                                            </p:txEl>
                                          </p:spTgt>
                                        </p:tgtEl>
                                        <p:attrNameLst>
                                          <p:attrName>style.visibility</p:attrName>
                                        </p:attrNameLst>
                                      </p:cBhvr>
                                      <p:to>
                                        <p:strVal val="visible"/>
                                      </p:to>
                                    </p:set>
                                    <p:animEffect filter="fade" transition="in">
                                      <p:cBhvr>
                                        <p:cTn dur="500"/>
                                        <p:tgtEl>
                                          <p:spTgt spid="8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3239">
          <p15:clr>
            <a:srgbClr val="FBAE40"/>
          </p15:clr>
        </p15:guide>
        <p15:guide id="2" pos="57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nd texts 2">
  <p:cSld name="Image and texts 2">
    <p:spTree>
      <p:nvGrpSpPr>
        <p:cNvPr id="89" name="Shape 89"/>
        <p:cNvGrpSpPr/>
        <p:nvPr/>
      </p:nvGrpSpPr>
      <p:grpSpPr>
        <a:xfrm>
          <a:off x="0" y="0"/>
          <a:ext cx="0" cy="0"/>
          <a:chOff x="0" y="0"/>
          <a:chExt cx="0" cy="0"/>
        </a:xfrm>
      </p:grpSpPr>
      <p:sp>
        <p:nvSpPr>
          <p:cNvPr id="90" name="Google Shape;90;p19"/>
          <p:cNvSpPr txBox="1"/>
          <p:nvPr>
            <p:ph type="title"/>
          </p:nvPr>
        </p:nvSpPr>
        <p:spPr>
          <a:xfrm>
            <a:off x="5905501" y="1066800"/>
            <a:ext cx="11051367" cy="5473101"/>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9"/>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92" name="Google Shape;92;p19"/>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3" name="Google Shape;93;p19"/>
          <p:cNvSpPr txBox="1"/>
          <p:nvPr>
            <p:ph idx="1" type="body"/>
          </p:nvPr>
        </p:nvSpPr>
        <p:spPr>
          <a:xfrm>
            <a:off x="5905500" y="6734969"/>
            <a:ext cx="11051367" cy="1964531"/>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1200"/>
              </a:spcBef>
              <a:spcAft>
                <a:spcPts val="0"/>
              </a:spcAft>
              <a:buClr>
                <a:schemeClr val="lt2"/>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94" name="Google Shape;94;p19"/>
          <p:cNvSpPr/>
          <p:nvPr>
            <p:ph idx="2" type="pic"/>
          </p:nvPr>
        </p:nvSpPr>
        <p:spPr>
          <a:xfrm>
            <a:off x="0" y="0"/>
            <a:ext cx="5457825" cy="10285413"/>
          </a:xfrm>
          <a:prstGeom prst="rect">
            <a:avLst/>
          </a:prstGeom>
          <a:no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750"/>
                                        <p:tgtEl>
                                          <p:spTgt spid="90"/>
                                        </p:tgtEl>
                                        <p:attrNameLst>
                                          <p:attrName>ppt_y</p:attrName>
                                        </p:attrNameLst>
                                      </p:cBhvr>
                                      <p:tavLst>
                                        <p:tav fmla="" tm="0">
                                          <p:val>
                                            <p:strVal val="#ppt_y+1"/>
                                          </p:val>
                                        </p:tav>
                                        <p:tav fmla="" tm="100000">
                                          <p:val>
                                            <p:strVal val="#ppt_y"/>
                                          </p:val>
                                        </p:tav>
                                      </p:tavLst>
                                    </p:anim>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500"/>
                                        <p:tgtEl>
                                          <p:spTgt spid="93">
                                            <p:txEl>
                                              <p:pRg end="0" st="0"/>
                                            </p:txEl>
                                          </p:spTgt>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500"/>
                                        <p:tgtEl>
                                          <p:spTgt spid="93">
                                            <p:txEl>
                                              <p:pRg end="1" st="1"/>
                                            </p:txEl>
                                          </p:spTgt>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500"/>
                                        <p:tgtEl>
                                          <p:spTgt spid="93">
                                            <p:txEl>
                                              <p:pRg end="2" st="2"/>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Effect filter="fade" transition="in">
                                      <p:cBhvr>
                                        <p:cTn dur="500"/>
                                        <p:tgtEl>
                                          <p:spTgt spid="93">
                                            <p:txEl>
                                              <p:pRg end="3" st="3"/>
                                            </p:txEl>
                                          </p:spTgt>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animEffect filter="fade" transition="in">
                                      <p:cBhvr>
                                        <p:cTn dur="500"/>
                                        <p:tgtEl>
                                          <p:spTgt spid="93">
                                            <p:txEl>
                                              <p:pRg end="4" st="4"/>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93">
                                            <p:txEl>
                                              <p:pRg end="5" st="5"/>
                                            </p:txEl>
                                          </p:spTgt>
                                        </p:tgtEl>
                                        <p:attrNameLst>
                                          <p:attrName>style.visibility</p:attrName>
                                        </p:attrNameLst>
                                      </p:cBhvr>
                                      <p:to>
                                        <p:strVal val="visible"/>
                                      </p:to>
                                    </p:set>
                                    <p:animEffect filter="fade" transition="in">
                                      <p:cBhvr>
                                        <p:cTn dur="500"/>
                                        <p:tgtEl>
                                          <p:spTgt spid="93">
                                            <p:txEl>
                                              <p:pRg end="5" st="5"/>
                                            </p:txEl>
                                          </p:spTgt>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93">
                                            <p:txEl>
                                              <p:pRg end="6" st="6"/>
                                            </p:txEl>
                                          </p:spTgt>
                                        </p:tgtEl>
                                        <p:attrNameLst>
                                          <p:attrName>style.visibility</p:attrName>
                                        </p:attrNameLst>
                                      </p:cBhvr>
                                      <p:to>
                                        <p:strVal val="visible"/>
                                      </p:to>
                                    </p:set>
                                    <p:animEffect filter="fade" transition="in">
                                      <p:cBhvr>
                                        <p:cTn dur="500"/>
                                        <p:tgtEl>
                                          <p:spTgt spid="93">
                                            <p:txEl>
                                              <p:pRg end="6" st="6"/>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93">
                                            <p:txEl>
                                              <p:pRg end="7" st="7"/>
                                            </p:txEl>
                                          </p:spTgt>
                                        </p:tgtEl>
                                        <p:attrNameLst>
                                          <p:attrName>style.visibility</p:attrName>
                                        </p:attrNameLst>
                                      </p:cBhvr>
                                      <p:to>
                                        <p:strVal val="visible"/>
                                      </p:to>
                                    </p:set>
                                    <p:animEffect filter="fade" transition="in">
                                      <p:cBhvr>
                                        <p:cTn dur="500"/>
                                        <p:tgtEl>
                                          <p:spTgt spid="93">
                                            <p:txEl>
                                              <p:pRg end="7" st="7"/>
                                            </p:txEl>
                                          </p:spTgt>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93">
                                            <p:txEl>
                                              <p:pRg end="8" st="8"/>
                                            </p:txEl>
                                          </p:spTgt>
                                        </p:tgtEl>
                                        <p:attrNameLst>
                                          <p:attrName>style.visibility</p:attrName>
                                        </p:attrNameLst>
                                      </p:cBhvr>
                                      <p:to>
                                        <p:strVal val="visible"/>
                                      </p:to>
                                    </p:set>
                                    <p:animEffect filter="fade" transition="in">
                                      <p:cBhvr>
                                        <p:cTn dur="500"/>
                                        <p:tgtEl>
                                          <p:spTgt spid="9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s">
  <p:cSld name="3 Columns">
    <p:spTree>
      <p:nvGrpSpPr>
        <p:cNvPr id="95" name="Shape 95"/>
        <p:cNvGrpSpPr/>
        <p:nvPr/>
      </p:nvGrpSpPr>
      <p:grpSpPr>
        <a:xfrm>
          <a:off x="0" y="0"/>
          <a:ext cx="0" cy="0"/>
          <a:chOff x="0" y="0"/>
          <a:chExt cx="0" cy="0"/>
        </a:xfrm>
      </p:grpSpPr>
      <p:cxnSp>
        <p:nvCxnSpPr>
          <p:cNvPr id="96" name="Google Shape;96;p20"/>
          <p:cNvCxnSpPr/>
          <p:nvPr/>
        </p:nvCxnSpPr>
        <p:spPr>
          <a:xfrm>
            <a:off x="5196113" y="0"/>
            <a:ext cx="0" cy="10285413"/>
          </a:xfrm>
          <a:prstGeom prst="straightConnector1">
            <a:avLst/>
          </a:prstGeom>
          <a:noFill/>
          <a:ln cap="flat" cmpd="sng" w="12700">
            <a:solidFill>
              <a:schemeClr val="accent1"/>
            </a:solidFill>
            <a:prstDash val="solid"/>
            <a:miter lim="800000"/>
            <a:headEnd len="sm" w="sm" type="none"/>
            <a:tailEnd len="sm" w="sm" type="none"/>
          </a:ln>
        </p:spPr>
      </p:cxnSp>
      <p:sp>
        <p:nvSpPr>
          <p:cNvPr id="97" name="Google Shape;97;p20"/>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98" name="Google Shape;98;p20"/>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9" name="Google Shape;99;p20"/>
          <p:cNvSpPr txBox="1"/>
          <p:nvPr>
            <p:ph type="title"/>
          </p:nvPr>
        </p:nvSpPr>
        <p:spPr>
          <a:xfrm>
            <a:off x="537026" y="3720437"/>
            <a:ext cx="9347198" cy="2844539"/>
          </a:xfrm>
          <a:prstGeom prst="rect">
            <a:avLst/>
          </a:prstGeom>
          <a:solidFill>
            <a:schemeClr val="dk1"/>
          </a:solidFill>
          <a:ln>
            <a:noFill/>
          </a:ln>
        </p:spPr>
        <p:txBody>
          <a:bodyPr anchorCtr="0" anchor="ctr" bIns="45700" lIns="91425" spcFirstLastPara="1" rIns="91425" wrap="square" tIns="45700">
            <a:normAutofit/>
          </a:bodyPr>
          <a:lstStyle>
            <a:lvl1pPr lvl="0" algn="ctr">
              <a:lnSpc>
                <a:spcPct val="8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0"/>
          <p:cNvSpPr txBox="1"/>
          <p:nvPr>
            <p:ph idx="1" type="body"/>
          </p:nvPr>
        </p:nvSpPr>
        <p:spPr>
          <a:xfrm>
            <a:off x="10130971" y="1543163"/>
            <a:ext cx="7261324"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01" name="Google Shape;101;p20"/>
          <p:cNvSpPr txBox="1"/>
          <p:nvPr>
            <p:ph idx="2" type="body"/>
          </p:nvPr>
        </p:nvSpPr>
        <p:spPr>
          <a:xfrm>
            <a:off x="10130971" y="2065683"/>
            <a:ext cx="7261323" cy="1664491"/>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02" name="Google Shape;102;p20"/>
          <p:cNvSpPr txBox="1"/>
          <p:nvPr>
            <p:ph idx="3" type="body"/>
          </p:nvPr>
        </p:nvSpPr>
        <p:spPr>
          <a:xfrm>
            <a:off x="10130971" y="4093031"/>
            <a:ext cx="7261324"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03" name="Google Shape;103;p20"/>
          <p:cNvSpPr txBox="1"/>
          <p:nvPr>
            <p:ph idx="4" type="body"/>
          </p:nvPr>
        </p:nvSpPr>
        <p:spPr>
          <a:xfrm>
            <a:off x="10130971" y="4615551"/>
            <a:ext cx="7261323" cy="1664491"/>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04" name="Google Shape;104;p20"/>
          <p:cNvSpPr txBox="1"/>
          <p:nvPr>
            <p:ph idx="5" type="body"/>
          </p:nvPr>
        </p:nvSpPr>
        <p:spPr>
          <a:xfrm>
            <a:off x="10130971" y="6669057"/>
            <a:ext cx="7261324"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05" name="Google Shape;105;p20"/>
          <p:cNvSpPr txBox="1"/>
          <p:nvPr>
            <p:ph idx="6" type="body"/>
          </p:nvPr>
        </p:nvSpPr>
        <p:spPr>
          <a:xfrm>
            <a:off x="10130971" y="7191577"/>
            <a:ext cx="7261323" cy="1664491"/>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750"/>
                                        <p:tgtEl>
                                          <p:spTgt spid="99"/>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par>
                          <p:cTn fill="hold">
                            <p:stCondLst>
                              <p:cond delay="1250"/>
                            </p:stCondLst>
                            <p:childTnLst>
                              <p:par>
                                <p:cTn fill="hold" nodeType="afterEffect" presetClass="entr" presetID="2" presetSubtype="2">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 calcmode="lin" valueType="num">
                                      <p:cBhvr additive="base">
                                        <p:cTn dur="750"/>
                                        <p:tgtEl>
                                          <p:spTgt spid="100">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 calcmode="lin" valueType="num">
                                      <p:cBhvr additive="base">
                                        <p:cTn dur="750"/>
                                        <p:tgtEl>
                                          <p:spTgt spid="100">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
                            </p:stCondLst>
                            <p:childTnLst>
                              <p:par>
                                <p:cTn fill="hold" nodeType="afterEffect" presetClass="entr" presetID="2" presetSubtype="2">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 calcmode="lin" valueType="num">
                                      <p:cBhvr additive="base">
                                        <p:cTn dur="750"/>
                                        <p:tgtEl>
                                          <p:spTgt spid="100">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2">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anim calcmode="lin" valueType="num">
                                      <p:cBhvr additive="base">
                                        <p:cTn dur="750"/>
                                        <p:tgtEl>
                                          <p:spTgt spid="100">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50"/>
                            </p:stCondLst>
                            <p:childTnLst>
                              <p:par>
                                <p:cTn fill="hold" nodeType="afterEffect" presetClass="entr" presetID="2" presetSubtype="2">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anim calcmode="lin" valueType="num">
                                      <p:cBhvr additive="base">
                                        <p:cTn dur="750"/>
                                        <p:tgtEl>
                                          <p:spTgt spid="100">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100">
                                            <p:txEl>
                                              <p:pRg end="5" st="5"/>
                                            </p:txEl>
                                          </p:spTgt>
                                        </p:tgtEl>
                                        <p:attrNameLst>
                                          <p:attrName>style.visibility</p:attrName>
                                        </p:attrNameLst>
                                      </p:cBhvr>
                                      <p:to>
                                        <p:strVal val="visible"/>
                                      </p:to>
                                    </p:set>
                                    <p:anim calcmode="lin" valueType="num">
                                      <p:cBhvr additive="base">
                                        <p:cTn dur="750"/>
                                        <p:tgtEl>
                                          <p:spTgt spid="100">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750"/>
                            </p:stCondLst>
                            <p:childTnLst>
                              <p:par>
                                <p:cTn fill="hold" nodeType="afterEffect" presetClass="entr" presetID="2" presetSubtype="2">
                                  <p:stCondLst>
                                    <p:cond delay="0"/>
                                  </p:stCondLst>
                                  <p:childTnLst>
                                    <p:set>
                                      <p:cBhvr>
                                        <p:cTn dur="1" fill="hold">
                                          <p:stCondLst>
                                            <p:cond delay="0"/>
                                          </p:stCondLst>
                                        </p:cTn>
                                        <p:tgtEl>
                                          <p:spTgt spid="100">
                                            <p:txEl>
                                              <p:pRg end="6" st="6"/>
                                            </p:txEl>
                                          </p:spTgt>
                                        </p:tgtEl>
                                        <p:attrNameLst>
                                          <p:attrName>style.visibility</p:attrName>
                                        </p:attrNameLst>
                                      </p:cBhvr>
                                      <p:to>
                                        <p:strVal val="visible"/>
                                      </p:to>
                                    </p:set>
                                    <p:anim calcmode="lin" valueType="num">
                                      <p:cBhvr additive="base">
                                        <p:cTn dur="750"/>
                                        <p:tgtEl>
                                          <p:spTgt spid="100">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500"/>
                            </p:stCondLst>
                            <p:childTnLst>
                              <p:par>
                                <p:cTn fill="hold" nodeType="afterEffect" presetClass="entr" presetID="2" presetSubtype="2">
                                  <p:stCondLst>
                                    <p:cond delay="0"/>
                                  </p:stCondLst>
                                  <p:childTnLst>
                                    <p:set>
                                      <p:cBhvr>
                                        <p:cTn dur="1" fill="hold">
                                          <p:stCondLst>
                                            <p:cond delay="0"/>
                                          </p:stCondLst>
                                        </p:cTn>
                                        <p:tgtEl>
                                          <p:spTgt spid="100">
                                            <p:txEl>
                                              <p:pRg end="7" st="7"/>
                                            </p:txEl>
                                          </p:spTgt>
                                        </p:tgtEl>
                                        <p:attrNameLst>
                                          <p:attrName>style.visibility</p:attrName>
                                        </p:attrNameLst>
                                      </p:cBhvr>
                                      <p:to>
                                        <p:strVal val="visible"/>
                                      </p:to>
                                    </p:set>
                                    <p:anim calcmode="lin" valueType="num">
                                      <p:cBhvr additive="base">
                                        <p:cTn dur="750"/>
                                        <p:tgtEl>
                                          <p:spTgt spid="100">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250"/>
                            </p:stCondLst>
                            <p:childTnLst>
                              <p:par>
                                <p:cTn fill="hold" nodeType="afterEffect" presetClass="entr" presetID="2" presetSubtype="2">
                                  <p:stCondLst>
                                    <p:cond delay="0"/>
                                  </p:stCondLst>
                                  <p:childTnLst>
                                    <p:set>
                                      <p:cBhvr>
                                        <p:cTn dur="1" fill="hold">
                                          <p:stCondLst>
                                            <p:cond delay="0"/>
                                          </p:stCondLst>
                                        </p:cTn>
                                        <p:tgtEl>
                                          <p:spTgt spid="100">
                                            <p:txEl>
                                              <p:pRg end="8" st="8"/>
                                            </p:txEl>
                                          </p:spTgt>
                                        </p:tgtEl>
                                        <p:attrNameLst>
                                          <p:attrName>style.visibility</p:attrName>
                                        </p:attrNameLst>
                                      </p:cBhvr>
                                      <p:to>
                                        <p:strVal val="visible"/>
                                      </p:to>
                                    </p:set>
                                    <p:anim calcmode="lin" valueType="num">
                                      <p:cBhvr additive="base">
                                        <p:cTn dur="750"/>
                                        <p:tgtEl>
                                          <p:spTgt spid="100">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500"/>
                                        <p:tgtEl>
                                          <p:spTgt spid="101">
                                            <p:txEl>
                                              <p:pRg end="0" st="0"/>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500"/>
                                        <p:tgtEl>
                                          <p:spTgt spid="101">
                                            <p:txEl>
                                              <p:pRg end="1" st="1"/>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500"/>
                                        <p:tgtEl>
                                          <p:spTgt spid="101">
                                            <p:txEl>
                                              <p:pRg end="2" st="2"/>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500"/>
                                        <p:tgtEl>
                                          <p:spTgt spid="101">
                                            <p:txEl>
                                              <p:pRg end="3" st="3"/>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500"/>
                                        <p:tgtEl>
                                          <p:spTgt spid="101">
                                            <p:txEl>
                                              <p:pRg end="4" st="4"/>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animEffect filter="fade" transition="in">
                                      <p:cBhvr>
                                        <p:cTn dur="500"/>
                                        <p:tgtEl>
                                          <p:spTgt spid="101">
                                            <p:txEl>
                                              <p:pRg end="5" st="5"/>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101">
                                            <p:txEl>
                                              <p:pRg end="6" st="6"/>
                                            </p:txEl>
                                          </p:spTgt>
                                        </p:tgtEl>
                                        <p:attrNameLst>
                                          <p:attrName>style.visibility</p:attrName>
                                        </p:attrNameLst>
                                      </p:cBhvr>
                                      <p:to>
                                        <p:strVal val="visible"/>
                                      </p:to>
                                    </p:set>
                                    <p:animEffect filter="fade" transition="in">
                                      <p:cBhvr>
                                        <p:cTn dur="500"/>
                                        <p:tgtEl>
                                          <p:spTgt spid="101">
                                            <p:txEl>
                                              <p:pRg end="6" st="6"/>
                                            </p:txEl>
                                          </p:spTgt>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101">
                                            <p:txEl>
                                              <p:pRg end="7" st="7"/>
                                            </p:txEl>
                                          </p:spTgt>
                                        </p:tgtEl>
                                        <p:attrNameLst>
                                          <p:attrName>style.visibility</p:attrName>
                                        </p:attrNameLst>
                                      </p:cBhvr>
                                      <p:to>
                                        <p:strVal val="visible"/>
                                      </p:to>
                                    </p:set>
                                    <p:animEffect filter="fade" transition="in">
                                      <p:cBhvr>
                                        <p:cTn dur="500"/>
                                        <p:tgtEl>
                                          <p:spTgt spid="101">
                                            <p:txEl>
                                              <p:pRg end="7" st="7"/>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101">
                                            <p:txEl>
                                              <p:pRg end="8" st="8"/>
                                            </p:txEl>
                                          </p:spTgt>
                                        </p:tgtEl>
                                        <p:attrNameLst>
                                          <p:attrName>style.visibility</p:attrName>
                                        </p:attrNameLst>
                                      </p:cBhvr>
                                      <p:to>
                                        <p:strVal val="visible"/>
                                      </p:to>
                                    </p:set>
                                    <p:animEffect filter="fade" transition="in">
                                      <p:cBhvr>
                                        <p:cTn dur="500"/>
                                        <p:tgtEl>
                                          <p:spTgt spid="101">
                                            <p:txEl>
                                              <p:pRg end="8" st="8"/>
                                            </p:txEl>
                                          </p:spTgt>
                                        </p:tgtEl>
                                      </p:cBhvr>
                                    </p:animEffect>
                                  </p:childTnLst>
                                </p:cTn>
                              </p:par>
                            </p:childTnLst>
                          </p:cTn>
                        </p:par>
                        <p:par>
                          <p:cTn fill="hold">
                            <p:stCondLst>
                              <p:cond delay="12500"/>
                            </p:stCondLst>
                            <p:childTnLst>
                              <p:par>
                                <p:cTn fill="hold" nodeType="afterEffect" presetClass="entr" presetID="2" presetSubtype="2">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 calcmode="lin" valueType="num">
                                      <p:cBhvr additive="base">
                                        <p:cTn dur="750"/>
                                        <p:tgtEl>
                                          <p:spTgt spid="102">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250"/>
                            </p:stCondLst>
                            <p:childTnLst>
                              <p:par>
                                <p:cTn fill="hold" nodeType="afterEffect" presetClass="entr" presetID="2" presetSubtype="2">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anim calcmode="lin" valueType="num">
                                      <p:cBhvr additive="base">
                                        <p:cTn dur="750"/>
                                        <p:tgtEl>
                                          <p:spTgt spid="102">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000"/>
                            </p:stCondLst>
                            <p:childTnLst>
                              <p:par>
                                <p:cTn fill="hold" nodeType="afterEffect" presetClass="entr" presetID="2" presetSubtype="2">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anim calcmode="lin" valueType="num">
                                      <p:cBhvr additive="base">
                                        <p:cTn dur="750"/>
                                        <p:tgtEl>
                                          <p:spTgt spid="102">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750"/>
                            </p:stCondLst>
                            <p:childTnLst>
                              <p:par>
                                <p:cTn fill="hold" nodeType="afterEffect" presetClass="entr" presetID="2" presetSubtype="2">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anim calcmode="lin" valueType="num">
                                      <p:cBhvr additive="base">
                                        <p:cTn dur="750"/>
                                        <p:tgtEl>
                                          <p:spTgt spid="102">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500"/>
                            </p:stCondLst>
                            <p:childTnLst>
                              <p:par>
                                <p:cTn fill="hold" nodeType="afterEffect" presetClass="entr" presetID="2" presetSubtype="2">
                                  <p:stCondLst>
                                    <p:cond delay="0"/>
                                  </p:stCondLst>
                                  <p:childTnLst>
                                    <p:set>
                                      <p:cBhvr>
                                        <p:cTn dur="1" fill="hold">
                                          <p:stCondLst>
                                            <p:cond delay="0"/>
                                          </p:stCondLst>
                                        </p:cTn>
                                        <p:tgtEl>
                                          <p:spTgt spid="102">
                                            <p:txEl>
                                              <p:pRg end="4" st="4"/>
                                            </p:txEl>
                                          </p:spTgt>
                                        </p:tgtEl>
                                        <p:attrNameLst>
                                          <p:attrName>style.visibility</p:attrName>
                                        </p:attrNameLst>
                                      </p:cBhvr>
                                      <p:to>
                                        <p:strVal val="visible"/>
                                      </p:to>
                                    </p:set>
                                    <p:anim calcmode="lin" valueType="num">
                                      <p:cBhvr additive="base">
                                        <p:cTn dur="750"/>
                                        <p:tgtEl>
                                          <p:spTgt spid="102">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250"/>
                            </p:stCondLst>
                            <p:childTnLst>
                              <p:par>
                                <p:cTn fill="hold" nodeType="afterEffect" presetClass="entr" presetID="2" presetSubtype="2">
                                  <p:stCondLst>
                                    <p:cond delay="0"/>
                                  </p:stCondLst>
                                  <p:childTnLst>
                                    <p:set>
                                      <p:cBhvr>
                                        <p:cTn dur="1" fill="hold">
                                          <p:stCondLst>
                                            <p:cond delay="0"/>
                                          </p:stCondLst>
                                        </p:cTn>
                                        <p:tgtEl>
                                          <p:spTgt spid="102">
                                            <p:txEl>
                                              <p:pRg end="5" st="5"/>
                                            </p:txEl>
                                          </p:spTgt>
                                        </p:tgtEl>
                                        <p:attrNameLst>
                                          <p:attrName>style.visibility</p:attrName>
                                        </p:attrNameLst>
                                      </p:cBhvr>
                                      <p:to>
                                        <p:strVal val="visible"/>
                                      </p:to>
                                    </p:set>
                                    <p:anim calcmode="lin" valueType="num">
                                      <p:cBhvr additive="base">
                                        <p:cTn dur="750"/>
                                        <p:tgtEl>
                                          <p:spTgt spid="102">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000"/>
                            </p:stCondLst>
                            <p:childTnLst>
                              <p:par>
                                <p:cTn fill="hold" nodeType="afterEffect" presetClass="entr" presetID="2" presetSubtype="2">
                                  <p:stCondLst>
                                    <p:cond delay="0"/>
                                  </p:stCondLst>
                                  <p:childTnLst>
                                    <p:set>
                                      <p:cBhvr>
                                        <p:cTn dur="1" fill="hold">
                                          <p:stCondLst>
                                            <p:cond delay="0"/>
                                          </p:stCondLst>
                                        </p:cTn>
                                        <p:tgtEl>
                                          <p:spTgt spid="102">
                                            <p:txEl>
                                              <p:pRg end="6" st="6"/>
                                            </p:txEl>
                                          </p:spTgt>
                                        </p:tgtEl>
                                        <p:attrNameLst>
                                          <p:attrName>style.visibility</p:attrName>
                                        </p:attrNameLst>
                                      </p:cBhvr>
                                      <p:to>
                                        <p:strVal val="visible"/>
                                      </p:to>
                                    </p:set>
                                    <p:anim calcmode="lin" valueType="num">
                                      <p:cBhvr additive="base">
                                        <p:cTn dur="750"/>
                                        <p:tgtEl>
                                          <p:spTgt spid="102">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750"/>
                            </p:stCondLst>
                            <p:childTnLst>
                              <p:par>
                                <p:cTn fill="hold" nodeType="afterEffect" presetClass="entr" presetID="2" presetSubtype="2">
                                  <p:stCondLst>
                                    <p:cond delay="0"/>
                                  </p:stCondLst>
                                  <p:childTnLst>
                                    <p:set>
                                      <p:cBhvr>
                                        <p:cTn dur="1" fill="hold">
                                          <p:stCondLst>
                                            <p:cond delay="0"/>
                                          </p:stCondLst>
                                        </p:cTn>
                                        <p:tgtEl>
                                          <p:spTgt spid="102">
                                            <p:txEl>
                                              <p:pRg end="7" st="7"/>
                                            </p:txEl>
                                          </p:spTgt>
                                        </p:tgtEl>
                                        <p:attrNameLst>
                                          <p:attrName>style.visibility</p:attrName>
                                        </p:attrNameLst>
                                      </p:cBhvr>
                                      <p:to>
                                        <p:strVal val="visible"/>
                                      </p:to>
                                    </p:set>
                                    <p:anim calcmode="lin" valueType="num">
                                      <p:cBhvr additive="base">
                                        <p:cTn dur="750"/>
                                        <p:tgtEl>
                                          <p:spTgt spid="102">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500"/>
                            </p:stCondLst>
                            <p:childTnLst>
                              <p:par>
                                <p:cTn fill="hold" nodeType="afterEffect" presetClass="entr" presetID="2" presetSubtype="2">
                                  <p:stCondLst>
                                    <p:cond delay="0"/>
                                  </p:stCondLst>
                                  <p:childTnLst>
                                    <p:set>
                                      <p:cBhvr>
                                        <p:cTn dur="1" fill="hold">
                                          <p:stCondLst>
                                            <p:cond delay="0"/>
                                          </p:stCondLst>
                                        </p:cTn>
                                        <p:tgtEl>
                                          <p:spTgt spid="102">
                                            <p:txEl>
                                              <p:pRg end="8" st="8"/>
                                            </p:txEl>
                                          </p:spTgt>
                                        </p:tgtEl>
                                        <p:attrNameLst>
                                          <p:attrName>style.visibility</p:attrName>
                                        </p:attrNameLst>
                                      </p:cBhvr>
                                      <p:to>
                                        <p:strVal val="visible"/>
                                      </p:to>
                                    </p:set>
                                    <p:anim calcmode="lin" valueType="num">
                                      <p:cBhvr additive="base">
                                        <p:cTn dur="750"/>
                                        <p:tgtEl>
                                          <p:spTgt spid="102">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250"/>
                            </p:stCondLst>
                            <p:childTnLst>
                              <p:par>
                                <p:cTn fill="hold" nodeType="after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500"/>
                                        <p:tgtEl>
                                          <p:spTgt spid="103">
                                            <p:txEl>
                                              <p:pRg end="0" st="0"/>
                                            </p:txEl>
                                          </p:spTgt>
                                        </p:tgtEl>
                                      </p:cBhvr>
                                    </p:animEffect>
                                  </p:childTnLst>
                                </p:cTn>
                              </p:par>
                            </p:childTnLst>
                          </p:cTn>
                        </p:par>
                        <p:par>
                          <p:cTn fill="hold">
                            <p:stCondLst>
                              <p:cond delay="19750"/>
                            </p:stCondLst>
                            <p:childTnLst>
                              <p:par>
                                <p:cTn fill="hold" nodeType="after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500"/>
                                        <p:tgtEl>
                                          <p:spTgt spid="103">
                                            <p:txEl>
                                              <p:pRg end="1" st="1"/>
                                            </p:txEl>
                                          </p:spTgt>
                                        </p:tgtEl>
                                      </p:cBhvr>
                                    </p:animEffect>
                                  </p:childTnLst>
                                </p:cTn>
                              </p:par>
                            </p:childTnLst>
                          </p:cTn>
                        </p:par>
                        <p:par>
                          <p:cTn fill="hold">
                            <p:stCondLst>
                              <p:cond delay="20250"/>
                            </p:stCondLst>
                            <p:childTnLst>
                              <p:par>
                                <p:cTn fill="hold" nodeType="after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500"/>
                                        <p:tgtEl>
                                          <p:spTgt spid="103">
                                            <p:txEl>
                                              <p:pRg end="2" st="2"/>
                                            </p:txEl>
                                          </p:spTgt>
                                        </p:tgtEl>
                                      </p:cBhvr>
                                    </p:animEffect>
                                  </p:childTnLst>
                                </p:cTn>
                              </p:par>
                            </p:childTnLst>
                          </p:cTn>
                        </p:par>
                        <p:par>
                          <p:cTn fill="hold">
                            <p:stCondLst>
                              <p:cond delay="20750"/>
                            </p:stCondLst>
                            <p:childTnLst>
                              <p:par>
                                <p:cTn fill="hold" nodeType="afterEffect" presetClass="entr" presetID="10"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animEffect filter="fade" transition="in">
                                      <p:cBhvr>
                                        <p:cTn dur="500"/>
                                        <p:tgtEl>
                                          <p:spTgt spid="103">
                                            <p:txEl>
                                              <p:pRg end="3" st="3"/>
                                            </p:txEl>
                                          </p:spTgt>
                                        </p:tgtEl>
                                      </p:cBhvr>
                                    </p:animEffect>
                                  </p:childTnLst>
                                </p:cTn>
                              </p:par>
                            </p:childTnLst>
                          </p:cTn>
                        </p:par>
                        <p:par>
                          <p:cTn fill="hold">
                            <p:stCondLst>
                              <p:cond delay="21250"/>
                            </p:stCondLst>
                            <p:childTnLst>
                              <p:par>
                                <p:cTn fill="hold" nodeType="afterEffect" presetClass="entr" presetID="10"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animEffect filter="fade" transition="in">
                                      <p:cBhvr>
                                        <p:cTn dur="500"/>
                                        <p:tgtEl>
                                          <p:spTgt spid="103">
                                            <p:txEl>
                                              <p:pRg end="4" st="4"/>
                                            </p:txEl>
                                          </p:spTgt>
                                        </p:tgtEl>
                                      </p:cBhvr>
                                    </p:animEffect>
                                  </p:childTnLst>
                                </p:cTn>
                              </p:par>
                            </p:childTnLst>
                          </p:cTn>
                        </p:par>
                        <p:par>
                          <p:cTn fill="hold">
                            <p:stCondLst>
                              <p:cond delay="21750"/>
                            </p:stCondLst>
                            <p:childTnLst>
                              <p:par>
                                <p:cTn fill="hold" nodeType="afterEffect" presetClass="entr" presetID="10" presetSubtype="0">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animEffect filter="fade" transition="in">
                                      <p:cBhvr>
                                        <p:cTn dur="500"/>
                                        <p:tgtEl>
                                          <p:spTgt spid="103">
                                            <p:txEl>
                                              <p:pRg end="5" st="5"/>
                                            </p:txEl>
                                          </p:spTgt>
                                        </p:tgtEl>
                                      </p:cBhvr>
                                    </p:animEffect>
                                  </p:childTnLst>
                                </p:cTn>
                              </p:par>
                            </p:childTnLst>
                          </p:cTn>
                        </p:par>
                        <p:par>
                          <p:cTn fill="hold">
                            <p:stCondLst>
                              <p:cond delay="22250"/>
                            </p:stCondLst>
                            <p:childTnLst>
                              <p:par>
                                <p:cTn fill="hold" nodeType="afterEffect" presetClass="entr" presetID="10" presetSubtype="0">
                                  <p:stCondLst>
                                    <p:cond delay="0"/>
                                  </p:stCondLst>
                                  <p:childTnLst>
                                    <p:set>
                                      <p:cBhvr>
                                        <p:cTn dur="1" fill="hold">
                                          <p:stCondLst>
                                            <p:cond delay="0"/>
                                          </p:stCondLst>
                                        </p:cTn>
                                        <p:tgtEl>
                                          <p:spTgt spid="103">
                                            <p:txEl>
                                              <p:pRg end="6" st="6"/>
                                            </p:txEl>
                                          </p:spTgt>
                                        </p:tgtEl>
                                        <p:attrNameLst>
                                          <p:attrName>style.visibility</p:attrName>
                                        </p:attrNameLst>
                                      </p:cBhvr>
                                      <p:to>
                                        <p:strVal val="visible"/>
                                      </p:to>
                                    </p:set>
                                    <p:animEffect filter="fade" transition="in">
                                      <p:cBhvr>
                                        <p:cTn dur="500"/>
                                        <p:tgtEl>
                                          <p:spTgt spid="103">
                                            <p:txEl>
                                              <p:pRg end="6" st="6"/>
                                            </p:txEl>
                                          </p:spTgt>
                                        </p:tgtEl>
                                      </p:cBhvr>
                                    </p:animEffect>
                                  </p:childTnLst>
                                </p:cTn>
                              </p:par>
                            </p:childTnLst>
                          </p:cTn>
                        </p:par>
                        <p:par>
                          <p:cTn fill="hold">
                            <p:stCondLst>
                              <p:cond delay="22750"/>
                            </p:stCondLst>
                            <p:childTnLst>
                              <p:par>
                                <p:cTn fill="hold" nodeType="afterEffect" presetClass="entr" presetID="10" presetSubtype="0">
                                  <p:stCondLst>
                                    <p:cond delay="0"/>
                                  </p:stCondLst>
                                  <p:childTnLst>
                                    <p:set>
                                      <p:cBhvr>
                                        <p:cTn dur="1" fill="hold">
                                          <p:stCondLst>
                                            <p:cond delay="0"/>
                                          </p:stCondLst>
                                        </p:cTn>
                                        <p:tgtEl>
                                          <p:spTgt spid="103">
                                            <p:txEl>
                                              <p:pRg end="7" st="7"/>
                                            </p:txEl>
                                          </p:spTgt>
                                        </p:tgtEl>
                                        <p:attrNameLst>
                                          <p:attrName>style.visibility</p:attrName>
                                        </p:attrNameLst>
                                      </p:cBhvr>
                                      <p:to>
                                        <p:strVal val="visible"/>
                                      </p:to>
                                    </p:set>
                                    <p:animEffect filter="fade" transition="in">
                                      <p:cBhvr>
                                        <p:cTn dur="500"/>
                                        <p:tgtEl>
                                          <p:spTgt spid="103">
                                            <p:txEl>
                                              <p:pRg end="7" st="7"/>
                                            </p:txEl>
                                          </p:spTgt>
                                        </p:tgtEl>
                                      </p:cBhvr>
                                    </p:animEffect>
                                  </p:childTnLst>
                                </p:cTn>
                              </p:par>
                            </p:childTnLst>
                          </p:cTn>
                        </p:par>
                        <p:par>
                          <p:cTn fill="hold">
                            <p:stCondLst>
                              <p:cond delay="23250"/>
                            </p:stCondLst>
                            <p:childTnLst>
                              <p:par>
                                <p:cTn fill="hold" nodeType="afterEffect" presetClass="entr" presetID="10" presetSubtype="0">
                                  <p:stCondLst>
                                    <p:cond delay="0"/>
                                  </p:stCondLst>
                                  <p:childTnLst>
                                    <p:set>
                                      <p:cBhvr>
                                        <p:cTn dur="1" fill="hold">
                                          <p:stCondLst>
                                            <p:cond delay="0"/>
                                          </p:stCondLst>
                                        </p:cTn>
                                        <p:tgtEl>
                                          <p:spTgt spid="103">
                                            <p:txEl>
                                              <p:pRg end="8" st="8"/>
                                            </p:txEl>
                                          </p:spTgt>
                                        </p:tgtEl>
                                        <p:attrNameLst>
                                          <p:attrName>style.visibility</p:attrName>
                                        </p:attrNameLst>
                                      </p:cBhvr>
                                      <p:to>
                                        <p:strVal val="visible"/>
                                      </p:to>
                                    </p:set>
                                    <p:animEffect filter="fade" transition="in">
                                      <p:cBhvr>
                                        <p:cTn dur="500"/>
                                        <p:tgtEl>
                                          <p:spTgt spid="103">
                                            <p:txEl>
                                              <p:pRg end="8" st="8"/>
                                            </p:txEl>
                                          </p:spTgt>
                                        </p:tgtEl>
                                      </p:cBhvr>
                                    </p:animEffect>
                                  </p:childTnLst>
                                </p:cTn>
                              </p:par>
                            </p:childTnLst>
                          </p:cTn>
                        </p:par>
                        <p:par>
                          <p:cTn fill="hold">
                            <p:stCondLst>
                              <p:cond delay="23750"/>
                            </p:stCondLst>
                            <p:childTnLst>
                              <p:par>
                                <p:cTn fill="hold" nodeType="afterEffect" presetClass="entr" presetID="2" presetSubtype="2">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 calcmode="lin" valueType="num">
                                      <p:cBhvr additive="base">
                                        <p:cTn dur="750"/>
                                        <p:tgtEl>
                                          <p:spTgt spid="104">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500"/>
                            </p:stCondLst>
                            <p:childTnLst>
                              <p:par>
                                <p:cTn fill="hold" nodeType="afterEffect" presetClass="entr" presetID="2" presetSubtype="2">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 calcmode="lin" valueType="num">
                                      <p:cBhvr additive="base">
                                        <p:cTn dur="750"/>
                                        <p:tgtEl>
                                          <p:spTgt spid="104">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250"/>
                            </p:stCondLst>
                            <p:childTnLst>
                              <p:par>
                                <p:cTn fill="hold" nodeType="afterEffect" presetClass="entr" presetID="2" presetSubtype="2">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anim calcmode="lin" valueType="num">
                                      <p:cBhvr additive="base">
                                        <p:cTn dur="750"/>
                                        <p:tgtEl>
                                          <p:spTgt spid="104">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6000"/>
                            </p:stCondLst>
                            <p:childTnLst>
                              <p:par>
                                <p:cTn fill="hold" nodeType="afterEffect" presetClass="entr" presetID="2" presetSubtype="2">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anim calcmode="lin" valueType="num">
                                      <p:cBhvr additive="base">
                                        <p:cTn dur="750"/>
                                        <p:tgtEl>
                                          <p:spTgt spid="104">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6750"/>
                            </p:stCondLst>
                            <p:childTnLst>
                              <p:par>
                                <p:cTn fill="hold" nodeType="afterEffect" presetClass="entr" presetID="2" presetSubtype="2">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anim calcmode="lin" valueType="num">
                                      <p:cBhvr additive="base">
                                        <p:cTn dur="750"/>
                                        <p:tgtEl>
                                          <p:spTgt spid="104">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0"/>
                            </p:stCondLst>
                            <p:childTnLst>
                              <p:par>
                                <p:cTn fill="hold" nodeType="afterEffect" presetClass="entr" presetID="2" presetSubtype="2">
                                  <p:stCondLst>
                                    <p:cond delay="0"/>
                                  </p:stCondLst>
                                  <p:childTnLst>
                                    <p:set>
                                      <p:cBhvr>
                                        <p:cTn dur="1" fill="hold">
                                          <p:stCondLst>
                                            <p:cond delay="0"/>
                                          </p:stCondLst>
                                        </p:cTn>
                                        <p:tgtEl>
                                          <p:spTgt spid="104">
                                            <p:txEl>
                                              <p:pRg end="5" st="5"/>
                                            </p:txEl>
                                          </p:spTgt>
                                        </p:tgtEl>
                                        <p:attrNameLst>
                                          <p:attrName>style.visibility</p:attrName>
                                        </p:attrNameLst>
                                      </p:cBhvr>
                                      <p:to>
                                        <p:strVal val="visible"/>
                                      </p:to>
                                    </p:set>
                                    <p:anim calcmode="lin" valueType="num">
                                      <p:cBhvr additive="base">
                                        <p:cTn dur="750"/>
                                        <p:tgtEl>
                                          <p:spTgt spid="104">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250"/>
                            </p:stCondLst>
                            <p:childTnLst>
                              <p:par>
                                <p:cTn fill="hold" nodeType="afterEffect" presetClass="entr" presetID="2" presetSubtype="2">
                                  <p:stCondLst>
                                    <p:cond delay="0"/>
                                  </p:stCondLst>
                                  <p:childTnLst>
                                    <p:set>
                                      <p:cBhvr>
                                        <p:cTn dur="1" fill="hold">
                                          <p:stCondLst>
                                            <p:cond delay="0"/>
                                          </p:stCondLst>
                                        </p:cTn>
                                        <p:tgtEl>
                                          <p:spTgt spid="104">
                                            <p:txEl>
                                              <p:pRg end="6" st="6"/>
                                            </p:txEl>
                                          </p:spTgt>
                                        </p:tgtEl>
                                        <p:attrNameLst>
                                          <p:attrName>style.visibility</p:attrName>
                                        </p:attrNameLst>
                                      </p:cBhvr>
                                      <p:to>
                                        <p:strVal val="visible"/>
                                      </p:to>
                                    </p:set>
                                    <p:anim calcmode="lin" valueType="num">
                                      <p:cBhvr additive="base">
                                        <p:cTn dur="750"/>
                                        <p:tgtEl>
                                          <p:spTgt spid="104">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9000"/>
                            </p:stCondLst>
                            <p:childTnLst>
                              <p:par>
                                <p:cTn fill="hold" nodeType="afterEffect" presetClass="entr" presetID="2" presetSubtype="2">
                                  <p:stCondLst>
                                    <p:cond delay="0"/>
                                  </p:stCondLst>
                                  <p:childTnLst>
                                    <p:set>
                                      <p:cBhvr>
                                        <p:cTn dur="1" fill="hold">
                                          <p:stCondLst>
                                            <p:cond delay="0"/>
                                          </p:stCondLst>
                                        </p:cTn>
                                        <p:tgtEl>
                                          <p:spTgt spid="104">
                                            <p:txEl>
                                              <p:pRg end="7" st="7"/>
                                            </p:txEl>
                                          </p:spTgt>
                                        </p:tgtEl>
                                        <p:attrNameLst>
                                          <p:attrName>style.visibility</p:attrName>
                                        </p:attrNameLst>
                                      </p:cBhvr>
                                      <p:to>
                                        <p:strVal val="visible"/>
                                      </p:to>
                                    </p:set>
                                    <p:anim calcmode="lin" valueType="num">
                                      <p:cBhvr additive="base">
                                        <p:cTn dur="750"/>
                                        <p:tgtEl>
                                          <p:spTgt spid="104">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9750"/>
                            </p:stCondLst>
                            <p:childTnLst>
                              <p:par>
                                <p:cTn fill="hold" nodeType="afterEffect" presetClass="entr" presetID="2" presetSubtype="2">
                                  <p:stCondLst>
                                    <p:cond delay="0"/>
                                  </p:stCondLst>
                                  <p:childTnLst>
                                    <p:set>
                                      <p:cBhvr>
                                        <p:cTn dur="1" fill="hold">
                                          <p:stCondLst>
                                            <p:cond delay="0"/>
                                          </p:stCondLst>
                                        </p:cTn>
                                        <p:tgtEl>
                                          <p:spTgt spid="104">
                                            <p:txEl>
                                              <p:pRg end="8" st="8"/>
                                            </p:txEl>
                                          </p:spTgt>
                                        </p:tgtEl>
                                        <p:attrNameLst>
                                          <p:attrName>style.visibility</p:attrName>
                                        </p:attrNameLst>
                                      </p:cBhvr>
                                      <p:to>
                                        <p:strVal val="visible"/>
                                      </p:to>
                                    </p:set>
                                    <p:anim calcmode="lin" valueType="num">
                                      <p:cBhvr additive="base">
                                        <p:cTn dur="750"/>
                                        <p:tgtEl>
                                          <p:spTgt spid="104">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500"/>
                            </p:stCondLst>
                            <p:childTnLst>
                              <p:par>
                                <p:cTn fill="hold" nodeType="after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500"/>
                                        <p:tgtEl>
                                          <p:spTgt spid="105">
                                            <p:txEl>
                                              <p:pRg end="0" st="0"/>
                                            </p:txEl>
                                          </p:spTgt>
                                        </p:tgtEl>
                                      </p:cBhvr>
                                    </p:animEffect>
                                  </p:childTnLst>
                                </p:cTn>
                              </p:par>
                            </p:childTnLst>
                          </p:cTn>
                        </p:par>
                        <p:par>
                          <p:cTn fill="hold">
                            <p:stCondLst>
                              <p:cond delay="31000"/>
                            </p:stCondLst>
                            <p:childTnLst>
                              <p:par>
                                <p:cTn fill="hold" nodeType="after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500"/>
                                        <p:tgtEl>
                                          <p:spTgt spid="105">
                                            <p:txEl>
                                              <p:pRg end="1" st="1"/>
                                            </p:txEl>
                                          </p:spTgt>
                                        </p:tgtEl>
                                      </p:cBhvr>
                                    </p:animEffect>
                                  </p:childTnLst>
                                </p:cTn>
                              </p:par>
                            </p:childTnLst>
                          </p:cTn>
                        </p:par>
                        <p:par>
                          <p:cTn fill="hold">
                            <p:stCondLst>
                              <p:cond delay="31500"/>
                            </p:stCondLst>
                            <p:childTnLst>
                              <p:par>
                                <p:cTn fill="hold" nodeType="after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500"/>
                                        <p:tgtEl>
                                          <p:spTgt spid="105">
                                            <p:txEl>
                                              <p:pRg end="2" st="2"/>
                                            </p:txEl>
                                          </p:spTgt>
                                        </p:tgtEl>
                                      </p:cBhvr>
                                    </p:animEffect>
                                  </p:childTnLst>
                                </p:cTn>
                              </p:par>
                            </p:childTnLst>
                          </p:cTn>
                        </p:par>
                        <p:par>
                          <p:cTn fill="hold">
                            <p:stCondLst>
                              <p:cond delay="32000"/>
                            </p:stCondLst>
                            <p:childTnLst>
                              <p:par>
                                <p:cTn fill="hold" nodeType="after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500"/>
                                        <p:tgtEl>
                                          <p:spTgt spid="105">
                                            <p:txEl>
                                              <p:pRg end="3" st="3"/>
                                            </p:txEl>
                                          </p:spTgt>
                                        </p:tgtEl>
                                      </p:cBhvr>
                                    </p:animEffect>
                                  </p:childTnLst>
                                </p:cTn>
                              </p:par>
                            </p:childTnLst>
                          </p:cTn>
                        </p:par>
                        <p:par>
                          <p:cTn fill="hold">
                            <p:stCondLst>
                              <p:cond delay="32500"/>
                            </p:stCondLst>
                            <p:childTnLst>
                              <p:par>
                                <p:cTn fill="hold" nodeType="after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500"/>
                                        <p:tgtEl>
                                          <p:spTgt spid="105">
                                            <p:txEl>
                                              <p:pRg end="4" st="4"/>
                                            </p:txEl>
                                          </p:spTgt>
                                        </p:tgtEl>
                                      </p:cBhvr>
                                    </p:animEffect>
                                  </p:childTnLst>
                                </p:cTn>
                              </p:par>
                            </p:childTnLst>
                          </p:cTn>
                        </p:par>
                        <p:par>
                          <p:cTn fill="hold">
                            <p:stCondLst>
                              <p:cond delay="33000"/>
                            </p:stCondLst>
                            <p:childTnLst>
                              <p:par>
                                <p:cTn fill="hold" nodeType="after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500"/>
                                        <p:tgtEl>
                                          <p:spTgt spid="105">
                                            <p:txEl>
                                              <p:pRg end="5" st="5"/>
                                            </p:txEl>
                                          </p:spTgt>
                                        </p:tgtEl>
                                      </p:cBhvr>
                                    </p:animEffect>
                                  </p:childTnLst>
                                </p:cTn>
                              </p:par>
                            </p:childTnLst>
                          </p:cTn>
                        </p:par>
                        <p:par>
                          <p:cTn fill="hold">
                            <p:stCondLst>
                              <p:cond delay="33500"/>
                            </p:stCondLst>
                            <p:childTnLst>
                              <p:par>
                                <p:cTn fill="hold" nodeType="afterEffect" presetClass="entr" presetID="10"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Effect filter="fade" transition="in">
                                      <p:cBhvr>
                                        <p:cTn dur="500"/>
                                        <p:tgtEl>
                                          <p:spTgt spid="105">
                                            <p:txEl>
                                              <p:pRg end="6" st="6"/>
                                            </p:txEl>
                                          </p:spTgt>
                                        </p:tgtEl>
                                      </p:cBhvr>
                                    </p:animEffect>
                                  </p:childTnLst>
                                </p:cTn>
                              </p:par>
                            </p:childTnLst>
                          </p:cTn>
                        </p:par>
                        <p:par>
                          <p:cTn fill="hold">
                            <p:stCondLst>
                              <p:cond delay="34000"/>
                            </p:stCondLst>
                            <p:childTnLst>
                              <p:par>
                                <p:cTn fill="hold" nodeType="afterEffect" presetClass="entr" presetID="10"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Effect filter="fade" transition="in">
                                      <p:cBhvr>
                                        <p:cTn dur="500"/>
                                        <p:tgtEl>
                                          <p:spTgt spid="105">
                                            <p:txEl>
                                              <p:pRg end="7" st="7"/>
                                            </p:txEl>
                                          </p:spTgt>
                                        </p:tgtEl>
                                      </p:cBhvr>
                                    </p:animEffect>
                                  </p:childTnLst>
                                </p:cTn>
                              </p:par>
                            </p:childTnLst>
                          </p:cTn>
                        </p:par>
                        <p:par>
                          <p:cTn fill="hold">
                            <p:stCondLst>
                              <p:cond delay="34500"/>
                            </p:stCondLst>
                            <p:childTnLst>
                              <p:par>
                                <p:cTn fill="hold" nodeType="afterEffect" presetClass="entr" presetID="10"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Effect filter="fade" transition="in">
                                      <p:cBhvr>
                                        <p:cTn dur="500"/>
                                        <p:tgtEl>
                                          <p:spTgt spid="10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 points">
  <p:cSld name="5 points">
    <p:spTree>
      <p:nvGrpSpPr>
        <p:cNvPr id="106" name="Shape 106"/>
        <p:cNvGrpSpPr/>
        <p:nvPr/>
      </p:nvGrpSpPr>
      <p:grpSpPr>
        <a:xfrm>
          <a:off x="0" y="0"/>
          <a:ext cx="0" cy="0"/>
          <a:chOff x="0" y="0"/>
          <a:chExt cx="0" cy="0"/>
        </a:xfrm>
      </p:grpSpPr>
      <p:sp>
        <p:nvSpPr>
          <p:cNvPr id="107" name="Google Shape;107;p21"/>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108" name="Google Shape;108;p21"/>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9" name="Google Shape;109;p21"/>
          <p:cNvSpPr txBox="1"/>
          <p:nvPr>
            <p:ph type="title"/>
          </p:nvPr>
        </p:nvSpPr>
        <p:spPr>
          <a:xfrm>
            <a:off x="551543" y="1499621"/>
            <a:ext cx="7358743" cy="7286170"/>
          </a:xfrm>
          <a:prstGeom prst="rect">
            <a:avLst/>
          </a:prstGeom>
          <a:noFill/>
          <a:ln>
            <a:noFill/>
          </a:ln>
        </p:spPr>
        <p:txBody>
          <a:bodyPr anchorCtr="0" anchor="ctr" bIns="45700" lIns="91425" spcFirstLastPara="1" rIns="91425" wrap="square" tIns="45700">
            <a:normAutofit/>
          </a:bodyPr>
          <a:lstStyle>
            <a:lvl1pPr lvl="0" algn="ctr">
              <a:lnSpc>
                <a:spcPct val="8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1"/>
          <p:cNvSpPr txBox="1"/>
          <p:nvPr>
            <p:ph idx="1" type="body"/>
          </p:nvPr>
        </p:nvSpPr>
        <p:spPr>
          <a:xfrm>
            <a:off x="8080872" y="1645273"/>
            <a:ext cx="3152084" cy="586351"/>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11" name="Google Shape;111;p21"/>
          <p:cNvSpPr txBox="1"/>
          <p:nvPr>
            <p:ph idx="2" type="body"/>
          </p:nvPr>
        </p:nvSpPr>
        <p:spPr>
          <a:xfrm>
            <a:off x="11634389" y="1275513"/>
            <a:ext cx="5797268" cy="1325871"/>
          </a:xfrm>
          <a:prstGeom prst="rect">
            <a:avLst/>
          </a:prstGeom>
          <a:noFill/>
          <a:ln>
            <a:noFill/>
          </a:ln>
        </p:spPr>
        <p:txBody>
          <a:bodyPr anchorCtr="0" anchor="ctr"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cxnSp>
        <p:nvCxnSpPr>
          <p:cNvPr id="112" name="Google Shape;112;p21"/>
          <p:cNvCxnSpPr/>
          <p:nvPr/>
        </p:nvCxnSpPr>
        <p:spPr>
          <a:xfrm>
            <a:off x="11433672" y="1236830"/>
            <a:ext cx="0" cy="1403236"/>
          </a:xfrm>
          <a:prstGeom prst="straightConnector1">
            <a:avLst/>
          </a:prstGeom>
          <a:noFill/>
          <a:ln cap="flat" cmpd="sng" w="12700">
            <a:solidFill>
              <a:schemeClr val="accent1"/>
            </a:solidFill>
            <a:prstDash val="solid"/>
            <a:miter lim="800000"/>
            <a:headEnd len="sm" w="sm" type="none"/>
            <a:tailEnd len="sm" w="sm" type="none"/>
          </a:ln>
        </p:spPr>
      </p:cxnSp>
      <p:sp>
        <p:nvSpPr>
          <p:cNvPr id="113" name="Google Shape;113;p21"/>
          <p:cNvSpPr txBox="1"/>
          <p:nvPr>
            <p:ph idx="3" type="body"/>
          </p:nvPr>
        </p:nvSpPr>
        <p:spPr>
          <a:xfrm>
            <a:off x="8080872" y="3225194"/>
            <a:ext cx="3152084" cy="586351"/>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14" name="Google Shape;114;p21"/>
          <p:cNvSpPr txBox="1"/>
          <p:nvPr>
            <p:ph idx="4" type="body"/>
          </p:nvPr>
        </p:nvSpPr>
        <p:spPr>
          <a:xfrm>
            <a:off x="11634389" y="2855434"/>
            <a:ext cx="5797268" cy="1325871"/>
          </a:xfrm>
          <a:prstGeom prst="rect">
            <a:avLst/>
          </a:prstGeom>
          <a:noFill/>
          <a:ln>
            <a:noFill/>
          </a:ln>
        </p:spPr>
        <p:txBody>
          <a:bodyPr anchorCtr="0" anchor="ctr"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cxnSp>
        <p:nvCxnSpPr>
          <p:cNvPr id="115" name="Google Shape;115;p21"/>
          <p:cNvCxnSpPr/>
          <p:nvPr/>
        </p:nvCxnSpPr>
        <p:spPr>
          <a:xfrm>
            <a:off x="11433672" y="2816751"/>
            <a:ext cx="0" cy="1403236"/>
          </a:xfrm>
          <a:prstGeom prst="straightConnector1">
            <a:avLst/>
          </a:prstGeom>
          <a:noFill/>
          <a:ln cap="flat" cmpd="sng" w="12700">
            <a:solidFill>
              <a:schemeClr val="accent1"/>
            </a:solidFill>
            <a:prstDash val="solid"/>
            <a:miter lim="800000"/>
            <a:headEnd len="sm" w="sm" type="none"/>
            <a:tailEnd len="sm" w="sm" type="none"/>
          </a:ln>
        </p:spPr>
      </p:cxnSp>
      <p:sp>
        <p:nvSpPr>
          <p:cNvPr id="116" name="Google Shape;116;p21"/>
          <p:cNvSpPr txBox="1"/>
          <p:nvPr>
            <p:ph idx="5" type="body"/>
          </p:nvPr>
        </p:nvSpPr>
        <p:spPr>
          <a:xfrm>
            <a:off x="8080872" y="4805115"/>
            <a:ext cx="3152084" cy="586351"/>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17" name="Google Shape;117;p21"/>
          <p:cNvSpPr txBox="1"/>
          <p:nvPr>
            <p:ph idx="6" type="body"/>
          </p:nvPr>
        </p:nvSpPr>
        <p:spPr>
          <a:xfrm>
            <a:off x="11634389" y="4435355"/>
            <a:ext cx="5797268" cy="1325871"/>
          </a:xfrm>
          <a:prstGeom prst="rect">
            <a:avLst/>
          </a:prstGeom>
          <a:noFill/>
          <a:ln>
            <a:noFill/>
          </a:ln>
        </p:spPr>
        <p:txBody>
          <a:bodyPr anchorCtr="0" anchor="ctr"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cxnSp>
        <p:nvCxnSpPr>
          <p:cNvPr id="118" name="Google Shape;118;p21"/>
          <p:cNvCxnSpPr/>
          <p:nvPr/>
        </p:nvCxnSpPr>
        <p:spPr>
          <a:xfrm>
            <a:off x="11433672" y="4396672"/>
            <a:ext cx="0" cy="1403236"/>
          </a:xfrm>
          <a:prstGeom prst="straightConnector1">
            <a:avLst/>
          </a:prstGeom>
          <a:noFill/>
          <a:ln cap="flat" cmpd="sng" w="12700">
            <a:solidFill>
              <a:schemeClr val="accent1"/>
            </a:solidFill>
            <a:prstDash val="solid"/>
            <a:miter lim="800000"/>
            <a:headEnd len="sm" w="sm" type="none"/>
            <a:tailEnd len="sm" w="sm" type="none"/>
          </a:ln>
        </p:spPr>
      </p:cxnSp>
      <p:sp>
        <p:nvSpPr>
          <p:cNvPr id="119" name="Google Shape;119;p21"/>
          <p:cNvSpPr txBox="1"/>
          <p:nvPr>
            <p:ph idx="7" type="body"/>
          </p:nvPr>
        </p:nvSpPr>
        <p:spPr>
          <a:xfrm>
            <a:off x="8080872" y="6385036"/>
            <a:ext cx="3152084" cy="586351"/>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20" name="Google Shape;120;p21"/>
          <p:cNvSpPr txBox="1"/>
          <p:nvPr>
            <p:ph idx="8" type="body"/>
          </p:nvPr>
        </p:nvSpPr>
        <p:spPr>
          <a:xfrm>
            <a:off x="11634389" y="6015276"/>
            <a:ext cx="5797268" cy="1325871"/>
          </a:xfrm>
          <a:prstGeom prst="rect">
            <a:avLst/>
          </a:prstGeom>
          <a:noFill/>
          <a:ln>
            <a:noFill/>
          </a:ln>
        </p:spPr>
        <p:txBody>
          <a:bodyPr anchorCtr="0" anchor="ctr"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cxnSp>
        <p:nvCxnSpPr>
          <p:cNvPr id="121" name="Google Shape;121;p21"/>
          <p:cNvCxnSpPr/>
          <p:nvPr/>
        </p:nvCxnSpPr>
        <p:spPr>
          <a:xfrm>
            <a:off x="11433672" y="5976593"/>
            <a:ext cx="0" cy="1403236"/>
          </a:xfrm>
          <a:prstGeom prst="straightConnector1">
            <a:avLst/>
          </a:prstGeom>
          <a:noFill/>
          <a:ln cap="flat" cmpd="sng" w="12700">
            <a:solidFill>
              <a:schemeClr val="accent1"/>
            </a:solidFill>
            <a:prstDash val="solid"/>
            <a:miter lim="800000"/>
            <a:headEnd len="sm" w="sm" type="none"/>
            <a:tailEnd len="sm" w="sm" type="none"/>
          </a:ln>
        </p:spPr>
      </p:cxnSp>
      <p:sp>
        <p:nvSpPr>
          <p:cNvPr id="122" name="Google Shape;122;p21"/>
          <p:cNvSpPr txBox="1"/>
          <p:nvPr>
            <p:ph idx="9" type="body"/>
          </p:nvPr>
        </p:nvSpPr>
        <p:spPr>
          <a:xfrm>
            <a:off x="8080872" y="7964958"/>
            <a:ext cx="3152084" cy="586351"/>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23" name="Google Shape;123;p21"/>
          <p:cNvSpPr txBox="1"/>
          <p:nvPr>
            <p:ph idx="13" type="body"/>
          </p:nvPr>
        </p:nvSpPr>
        <p:spPr>
          <a:xfrm>
            <a:off x="11634389" y="7595198"/>
            <a:ext cx="5797268" cy="1325871"/>
          </a:xfrm>
          <a:prstGeom prst="rect">
            <a:avLst/>
          </a:prstGeom>
          <a:noFill/>
          <a:ln>
            <a:noFill/>
          </a:ln>
        </p:spPr>
        <p:txBody>
          <a:bodyPr anchorCtr="0" anchor="ctr"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cxnSp>
        <p:nvCxnSpPr>
          <p:cNvPr id="124" name="Google Shape;124;p21"/>
          <p:cNvCxnSpPr/>
          <p:nvPr/>
        </p:nvCxnSpPr>
        <p:spPr>
          <a:xfrm>
            <a:off x="11433672" y="7556515"/>
            <a:ext cx="0" cy="1403236"/>
          </a:xfrm>
          <a:prstGeom prst="straightConnector1">
            <a:avLst/>
          </a:prstGeom>
          <a:noFill/>
          <a:ln cap="flat" cmpd="sng" w="12700">
            <a:solidFill>
              <a:schemeClr val="accent1"/>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750"/>
                                        <p:tgtEl>
                                          <p:spTgt spid="109"/>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2" presetSubtype="8">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 calcmode="lin" valueType="num">
                                      <p:cBhvr additive="base">
                                        <p:cTn dur="750"/>
                                        <p:tgtEl>
                                          <p:spTgt spid="110">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 calcmode="lin" valueType="num">
                                      <p:cBhvr additive="base">
                                        <p:cTn dur="750"/>
                                        <p:tgtEl>
                                          <p:spTgt spid="110">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
                            </p:stCondLst>
                            <p:childTnLst>
                              <p:par>
                                <p:cTn fill="hold" nodeType="afterEffect" presetClass="entr" presetID="2" presetSubtype="8">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 calcmode="lin" valueType="num">
                                      <p:cBhvr additive="base">
                                        <p:cTn dur="750"/>
                                        <p:tgtEl>
                                          <p:spTgt spid="110">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anim calcmode="lin" valueType="num">
                                      <p:cBhvr additive="base">
                                        <p:cTn dur="750"/>
                                        <p:tgtEl>
                                          <p:spTgt spid="110">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50"/>
                            </p:stCondLst>
                            <p:childTnLst>
                              <p:par>
                                <p:cTn fill="hold" nodeType="afterEffect" presetClass="entr" presetID="2" presetSubtype="8">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anim calcmode="lin" valueType="num">
                                      <p:cBhvr additive="base">
                                        <p:cTn dur="750"/>
                                        <p:tgtEl>
                                          <p:spTgt spid="110">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8">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anim calcmode="lin" valueType="num">
                                      <p:cBhvr additive="base">
                                        <p:cTn dur="750"/>
                                        <p:tgtEl>
                                          <p:spTgt spid="110">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250"/>
                            </p:stCondLst>
                            <p:childTnLst>
                              <p:par>
                                <p:cTn fill="hold" nodeType="afterEffect" presetClass="entr" presetID="2" presetSubtype="8">
                                  <p:stCondLst>
                                    <p:cond delay="0"/>
                                  </p:stCondLst>
                                  <p:childTnLst>
                                    <p:set>
                                      <p:cBhvr>
                                        <p:cTn dur="1" fill="hold">
                                          <p:stCondLst>
                                            <p:cond delay="0"/>
                                          </p:stCondLst>
                                        </p:cTn>
                                        <p:tgtEl>
                                          <p:spTgt spid="110">
                                            <p:txEl>
                                              <p:pRg end="6" st="6"/>
                                            </p:txEl>
                                          </p:spTgt>
                                        </p:tgtEl>
                                        <p:attrNameLst>
                                          <p:attrName>style.visibility</p:attrName>
                                        </p:attrNameLst>
                                      </p:cBhvr>
                                      <p:to>
                                        <p:strVal val="visible"/>
                                      </p:to>
                                    </p:set>
                                    <p:anim calcmode="lin" valueType="num">
                                      <p:cBhvr additive="base">
                                        <p:cTn dur="750"/>
                                        <p:tgtEl>
                                          <p:spTgt spid="110">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8">
                                  <p:stCondLst>
                                    <p:cond delay="0"/>
                                  </p:stCondLst>
                                  <p:childTnLst>
                                    <p:set>
                                      <p:cBhvr>
                                        <p:cTn dur="1" fill="hold">
                                          <p:stCondLst>
                                            <p:cond delay="0"/>
                                          </p:stCondLst>
                                        </p:cTn>
                                        <p:tgtEl>
                                          <p:spTgt spid="110">
                                            <p:txEl>
                                              <p:pRg end="7" st="7"/>
                                            </p:txEl>
                                          </p:spTgt>
                                        </p:tgtEl>
                                        <p:attrNameLst>
                                          <p:attrName>style.visibility</p:attrName>
                                        </p:attrNameLst>
                                      </p:cBhvr>
                                      <p:to>
                                        <p:strVal val="visible"/>
                                      </p:to>
                                    </p:set>
                                    <p:anim calcmode="lin" valueType="num">
                                      <p:cBhvr additive="base">
                                        <p:cTn dur="750"/>
                                        <p:tgtEl>
                                          <p:spTgt spid="110">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750"/>
                            </p:stCondLst>
                            <p:childTnLst>
                              <p:par>
                                <p:cTn fill="hold" nodeType="afterEffect" presetClass="entr" presetID="2" presetSubtype="8">
                                  <p:stCondLst>
                                    <p:cond delay="0"/>
                                  </p:stCondLst>
                                  <p:childTnLst>
                                    <p:set>
                                      <p:cBhvr>
                                        <p:cTn dur="1" fill="hold">
                                          <p:stCondLst>
                                            <p:cond delay="0"/>
                                          </p:stCondLst>
                                        </p:cTn>
                                        <p:tgtEl>
                                          <p:spTgt spid="110">
                                            <p:txEl>
                                              <p:pRg end="8" st="8"/>
                                            </p:txEl>
                                          </p:spTgt>
                                        </p:tgtEl>
                                        <p:attrNameLst>
                                          <p:attrName>style.visibility</p:attrName>
                                        </p:attrNameLst>
                                      </p:cBhvr>
                                      <p:to>
                                        <p:strVal val="visible"/>
                                      </p:to>
                                    </p:set>
                                    <p:anim calcmode="lin" valueType="num">
                                      <p:cBhvr additive="base">
                                        <p:cTn dur="750"/>
                                        <p:tgtEl>
                                          <p:spTgt spid="110">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p:tgtEl>
                                          <p:spTgt spid="11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350"/>
                                  </p:stCondLst>
                                  <p:childTnLst>
                                    <p:set>
                                      <p:cBhvr>
                                        <p:cTn dur="1" fill="hold">
                                          <p:stCondLst>
                                            <p:cond delay="0"/>
                                          </p:stCondLst>
                                        </p:cTn>
                                        <p:tgtEl>
                                          <p:spTgt spid="111">
                                            <p:txEl>
                                              <p:pRg end="0" st="0"/>
                                            </p:txEl>
                                          </p:spTgt>
                                        </p:tgtEl>
                                        <p:attrNameLst>
                                          <p:attrName>style.visibility</p:attrName>
                                        </p:attrNameLst>
                                      </p:cBhvr>
                                      <p:to>
                                        <p:strVal val="visible"/>
                                      </p:to>
                                    </p:set>
                                    <p:anim calcmode="lin" valueType="num">
                                      <p:cBhvr additive="base">
                                        <p:cTn dur="500"/>
                                        <p:tgtEl>
                                          <p:spTgt spid="111">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11">
                                            <p:txEl>
                                              <p:pRg end="1" st="1"/>
                                            </p:txEl>
                                          </p:spTgt>
                                        </p:tgtEl>
                                        <p:attrNameLst>
                                          <p:attrName>style.visibility</p:attrName>
                                        </p:attrNameLst>
                                      </p:cBhvr>
                                      <p:to>
                                        <p:strVal val="visible"/>
                                      </p:to>
                                    </p:set>
                                    <p:anim calcmode="lin" valueType="num">
                                      <p:cBhvr additive="base">
                                        <p:cTn dur="500"/>
                                        <p:tgtEl>
                                          <p:spTgt spid="111">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11">
                                            <p:txEl>
                                              <p:pRg end="2" st="2"/>
                                            </p:txEl>
                                          </p:spTgt>
                                        </p:tgtEl>
                                        <p:attrNameLst>
                                          <p:attrName>style.visibility</p:attrName>
                                        </p:attrNameLst>
                                      </p:cBhvr>
                                      <p:to>
                                        <p:strVal val="visible"/>
                                      </p:to>
                                    </p:set>
                                    <p:anim calcmode="lin" valueType="num">
                                      <p:cBhvr additive="base">
                                        <p:cTn dur="500"/>
                                        <p:tgtEl>
                                          <p:spTgt spid="111">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11">
                                            <p:txEl>
                                              <p:pRg end="3" st="3"/>
                                            </p:txEl>
                                          </p:spTgt>
                                        </p:tgtEl>
                                        <p:attrNameLst>
                                          <p:attrName>style.visibility</p:attrName>
                                        </p:attrNameLst>
                                      </p:cBhvr>
                                      <p:to>
                                        <p:strVal val="visible"/>
                                      </p:to>
                                    </p:set>
                                    <p:anim calcmode="lin" valueType="num">
                                      <p:cBhvr additive="base">
                                        <p:cTn dur="500"/>
                                        <p:tgtEl>
                                          <p:spTgt spid="111">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11">
                                            <p:txEl>
                                              <p:pRg end="4" st="4"/>
                                            </p:txEl>
                                          </p:spTgt>
                                        </p:tgtEl>
                                        <p:attrNameLst>
                                          <p:attrName>style.visibility</p:attrName>
                                        </p:attrNameLst>
                                      </p:cBhvr>
                                      <p:to>
                                        <p:strVal val="visible"/>
                                      </p:to>
                                    </p:set>
                                    <p:anim calcmode="lin" valueType="num">
                                      <p:cBhvr additive="base">
                                        <p:cTn dur="500"/>
                                        <p:tgtEl>
                                          <p:spTgt spid="111">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11">
                                            <p:txEl>
                                              <p:pRg end="5" st="5"/>
                                            </p:txEl>
                                          </p:spTgt>
                                        </p:tgtEl>
                                        <p:attrNameLst>
                                          <p:attrName>style.visibility</p:attrName>
                                        </p:attrNameLst>
                                      </p:cBhvr>
                                      <p:to>
                                        <p:strVal val="visible"/>
                                      </p:to>
                                    </p:set>
                                    <p:anim calcmode="lin" valueType="num">
                                      <p:cBhvr additive="base">
                                        <p:cTn dur="500"/>
                                        <p:tgtEl>
                                          <p:spTgt spid="111">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11">
                                            <p:txEl>
                                              <p:pRg end="6" st="6"/>
                                            </p:txEl>
                                          </p:spTgt>
                                        </p:tgtEl>
                                        <p:attrNameLst>
                                          <p:attrName>style.visibility</p:attrName>
                                        </p:attrNameLst>
                                      </p:cBhvr>
                                      <p:to>
                                        <p:strVal val="visible"/>
                                      </p:to>
                                    </p:set>
                                    <p:anim calcmode="lin" valueType="num">
                                      <p:cBhvr additive="base">
                                        <p:cTn dur="500"/>
                                        <p:tgtEl>
                                          <p:spTgt spid="111">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11">
                                            <p:txEl>
                                              <p:pRg end="7" st="7"/>
                                            </p:txEl>
                                          </p:spTgt>
                                        </p:tgtEl>
                                        <p:attrNameLst>
                                          <p:attrName>style.visibility</p:attrName>
                                        </p:attrNameLst>
                                      </p:cBhvr>
                                      <p:to>
                                        <p:strVal val="visible"/>
                                      </p:to>
                                    </p:set>
                                    <p:anim calcmode="lin" valueType="num">
                                      <p:cBhvr additive="base">
                                        <p:cTn dur="500"/>
                                        <p:tgtEl>
                                          <p:spTgt spid="111">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11">
                                            <p:txEl>
                                              <p:pRg end="8" st="8"/>
                                            </p:txEl>
                                          </p:spTgt>
                                        </p:tgtEl>
                                        <p:attrNameLst>
                                          <p:attrName>style.visibility</p:attrName>
                                        </p:attrNameLst>
                                      </p:cBhvr>
                                      <p:to>
                                        <p:strVal val="visible"/>
                                      </p:to>
                                    </p:set>
                                    <p:anim calcmode="lin" valueType="num">
                                      <p:cBhvr additive="base">
                                        <p:cTn dur="500"/>
                                        <p:tgtEl>
                                          <p:spTgt spid="111">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2" presetSubtype="8">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anim calcmode="lin" valueType="num">
                                      <p:cBhvr additive="base">
                                        <p:cTn dur="750"/>
                                        <p:tgtEl>
                                          <p:spTgt spid="113">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250"/>
                            </p:stCondLst>
                            <p:childTnLst>
                              <p:par>
                                <p:cTn fill="hold" nodeType="afterEffect" presetClass="entr" presetID="2" presetSubtype="8">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anim calcmode="lin" valueType="num">
                                      <p:cBhvr additive="base">
                                        <p:cTn dur="750"/>
                                        <p:tgtEl>
                                          <p:spTgt spid="113">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000"/>
                            </p:stCondLst>
                            <p:childTnLst>
                              <p:par>
                                <p:cTn fill="hold" nodeType="afterEffect" presetClass="entr" presetID="2" presetSubtype="8">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anim calcmode="lin" valueType="num">
                                      <p:cBhvr additive="base">
                                        <p:cTn dur="750"/>
                                        <p:tgtEl>
                                          <p:spTgt spid="113">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750"/>
                            </p:stCondLst>
                            <p:childTnLst>
                              <p:par>
                                <p:cTn fill="hold" nodeType="afterEffect" presetClass="entr" presetID="2" presetSubtype="8">
                                  <p:stCondLst>
                                    <p:cond delay="0"/>
                                  </p:stCondLst>
                                  <p:childTnLst>
                                    <p:set>
                                      <p:cBhvr>
                                        <p:cTn dur="1" fill="hold">
                                          <p:stCondLst>
                                            <p:cond delay="0"/>
                                          </p:stCondLst>
                                        </p:cTn>
                                        <p:tgtEl>
                                          <p:spTgt spid="113">
                                            <p:txEl>
                                              <p:pRg end="3" st="3"/>
                                            </p:txEl>
                                          </p:spTgt>
                                        </p:tgtEl>
                                        <p:attrNameLst>
                                          <p:attrName>style.visibility</p:attrName>
                                        </p:attrNameLst>
                                      </p:cBhvr>
                                      <p:to>
                                        <p:strVal val="visible"/>
                                      </p:to>
                                    </p:set>
                                    <p:anim calcmode="lin" valueType="num">
                                      <p:cBhvr additive="base">
                                        <p:cTn dur="750"/>
                                        <p:tgtEl>
                                          <p:spTgt spid="113">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500"/>
                            </p:stCondLst>
                            <p:childTnLst>
                              <p:par>
                                <p:cTn fill="hold" nodeType="afterEffect" presetClass="entr" presetID="2" presetSubtype="8">
                                  <p:stCondLst>
                                    <p:cond delay="0"/>
                                  </p:stCondLst>
                                  <p:childTnLst>
                                    <p:set>
                                      <p:cBhvr>
                                        <p:cTn dur="1" fill="hold">
                                          <p:stCondLst>
                                            <p:cond delay="0"/>
                                          </p:stCondLst>
                                        </p:cTn>
                                        <p:tgtEl>
                                          <p:spTgt spid="113">
                                            <p:txEl>
                                              <p:pRg end="4" st="4"/>
                                            </p:txEl>
                                          </p:spTgt>
                                        </p:tgtEl>
                                        <p:attrNameLst>
                                          <p:attrName>style.visibility</p:attrName>
                                        </p:attrNameLst>
                                      </p:cBhvr>
                                      <p:to>
                                        <p:strVal val="visible"/>
                                      </p:to>
                                    </p:set>
                                    <p:anim calcmode="lin" valueType="num">
                                      <p:cBhvr additive="base">
                                        <p:cTn dur="750"/>
                                        <p:tgtEl>
                                          <p:spTgt spid="113">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250"/>
                            </p:stCondLst>
                            <p:childTnLst>
                              <p:par>
                                <p:cTn fill="hold" nodeType="afterEffect" presetClass="entr" presetID="2" presetSubtype="8">
                                  <p:stCondLst>
                                    <p:cond delay="0"/>
                                  </p:stCondLst>
                                  <p:childTnLst>
                                    <p:set>
                                      <p:cBhvr>
                                        <p:cTn dur="1" fill="hold">
                                          <p:stCondLst>
                                            <p:cond delay="0"/>
                                          </p:stCondLst>
                                        </p:cTn>
                                        <p:tgtEl>
                                          <p:spTgt spid="113">
                                            <p:txEl>
                                              <p:pRg end="5" st="5"/>
                                            </p:txEl>
                                          </p:spTgt>
                                        </p:tgtEl>
                                        <p:attrNameLst>
                                          <p:attrName>style.visibility</p:attrName>
                                        </p:attrNameLst>
                                      </p:cBhvr>
                                      <p:to>
                                        <p:strVal val="visible"/>
                                      </p:to>
                                    </p:set>
                                    <p:anim calcmode="lin" valueType="num">
                                      <p:cBhvr additive="base">
                                        <p:cTn dur="750"/>
                                        <p:tgtEl>
                                          <p:spTgt spid="113">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000"/>
                            </p:stCondLst>
                            <p:childTnLst>
                              <p:par>
                                <p:cTn fill="hold" nodeType="afterEffect" presetClass="entr" presetID="2" presetSubtype="8">
                                  <p:stCondLst>
                                    <p:cond delay="0"/>
                                  </p:stCondLst>
                                  <p:childTnLst>
                                    <p:set>
                                      <p:cBhvr>
                                        <p:cTn dur="1" fill="hold">
                                          <p:stCondLst>
                                            <p:cond delay="0"/>
                                          </p:stCondLst>
                                        </p:cTn>
                                        <p:tgtEl>
                                          <p:spTgt spid="113">
                                            <p:txEl>
                                              <p:pRg end="6" st="6"/>
                                            </p:txEl>
                                          </p:spTgt>
                                        </p:tgtEl>
                                        <p:attrNameLst>
                                          <p:attrName>style.visibility</p:attrName>
                                        </p:attrNameLst>
                                      </p:cBhvr>
                                      <p:to>
                                        <p:strVal val="visible"/>
                                      </p:to>
                                    </p:set>
                                    <p:anim calcmode="lin" valueType="num">
                                      <p:cBhvr additive="base">
                                        <p:cTn dur="750"/>
                                        <p:tgtEl>
                                          <p:spTgt spid="113">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750"/>
                            </p:stCondLst>
                            <p:childTnLst>
                              <p:par>
                                <p:cTn fill="hold" nodeType="afterEffect" presetClass="entr" presetID="2" presetSubtype="8">
                                  <p:stCondLst>
                                    <p:cond delay="0"/>
                                  </p:stCondLst>
                                  <p:childTnLst>
                                    <p:set>
                                      <p:cBhvr>
                                        <p:cTn dur="1" fill="hold">
                                          <p:stCondLst>
                                            <p:cond delay="0"/>
                                          </p:stCondLst>
                                        </p:cTn>
                                        <p:tgtEl>
                                          <p:spTgt spid="113">
                                            <p:txEl>
                                              <p:pRg end="7" st="7"/>
                                            </p:txEl>
                                          </p:spTgt>
                                        </p:tgtEl>
                                        <p:attrNameLst>
                                          <p:attrName>style.visibility</p:attrName>
                                        </p:attrNameLst>
                                      </p:cBhvr>
                                      <p:to>
                                        <p:strVal val="visible"/>
                                      </p:to>
                                    </p:set>
                                    <p:anim calcmode="lin" valueType="num">
                                      <p:cBhvr additive="base">
                                        <p:cTn dur="750"/>
                                        <p:tgtEl>
                                          <p:spTgt spid="113">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500"/>
                            </p:stCondLst>
                            <p:childTnLst>
                              <p:par>
                                <p:cTn fill="hold" nodeType="afterEffect" presetClass="entr" presetID="2" presetSubtype="8">
                                  <p:stCondLst>
                                    <p:cond delay="0"/>
                                  </p:stCondLst>
                                  <p:childTnLst>
                                    <p:set>
                                      <p:cBhvr>
                                        <p:cTn dur="1" fill="hold">
                                          <p:stCondLst>
                                            <p:cond delay="0"/>
                                          </p:stCondLst>
                                        </p:cTn>
                                        <p:tgtEl>
                                          <p:spTgt spid="113">
                                            <p:txEl>
                                              <p:pRg end="8" st="8"/>
                                            </p:txEl>
                                          </p:spTgt>
                                        </p:tgtEl>
                                        <p:attrNameLst>
                                          <p:attrName>style.visibility</p:attrName>
                                        </p:attrNameLst>
                                      </p:cBhvr>
                                      <p:to>
                                        <p:strVal val="visible"/>
                                      </p:to>
                                    </p:set>
                                    <p:anim calcmode="lin" valueType="num">
                                      <p:cBhvr additive="base">
                                        <p:cTn dur="750"/>
                                        <p:tgtEl>
                                          <p:spTgt spid="113">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p:tgtEl>
                                          <p:spTgt spid="11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350"/>
                                  </p:stCondLst>
                                  <p:childTnLst>
                                    <p:set>
                                      <p:cBhvr>
                                        <p:cTn dur="1" fill="hold">
                                          <p:stCondLst>
                                            <p:cond delay="0"/>
                                          </p:stCondLst>
                                        </p:cTn>
                                        <p:tgtEl>
                                          <p:spTgt spid="114">
                                            <p:txEl>
                                              <p:pRg end="0" st="0"/>
                                            </p:txEl>
                                          </p:spTgt>
                                        </p:tgtEl>
                                        <p:attrNameLst>
                                          <p:attrName>style.visibility</p:attrName>
                                        </p:attrNameLst>
                                      </p:cBhvr>
                                      <p:to>
                                        <p:strVal val="visible"/>
                                      </p:to>
                                    </p:set>
                                    <p:anim calcmode="lin" valueType="num">
                                      <p:cBhvr additive="base">
                                        <p:cTn dur="500"/>
                                        <p:tgtEl>
                                          <p:spTgt spid="114">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14">
                                            <p:txEl>
                                              <p:pRg end="1" st="1"/>
                                            </p:txEl>
                                          </p:spTgt>
                                        </p:tgtEl>
                                        <p:attrNameLst>
                                          <p:attrName>style.visibility</p:attrName>
                                        </p:attrNameLst>
                                      </p:cBhvr>
                                      <p:to>
                                        <p:strVal val="visible"/>
                                      </p:to>
                                    </p:set>
                                    <p:anim calcmode="lin" valueType="num">
                                      <p:cBhvr additive="base">
                                        <p:cTn dur="500"/>
                                        <p:tgtEl>
                                          <p:spTgt spid="114">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14">
                                            <p:txEl>
                                              <p:pRg end="2" st="2"/>
                                            </p:txEl>
                                          </p:spTgt>
                                        </p:tgtEl>
                                        <p:attrNameLst>
                                          <p:attrName>style.visibility</p:attrName>
                                        </p:attrNameLst>
                                      </p:cBhvr>
                                      <p:to>
                                        <p:strVal val="visible"/>
                                      </p:to>
                                    </p:set>
                                    <p:anim calcmode="lin" valueType="num">
                                      <p:cBhvr additive="base">
                                        <p:cTn dur="500"/>
                                        <p:tgtEl>
                                          <p:spTgt spid="114">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14">
                                            <p:txEl>
                                              <p:pRg end="3" st="3"/>
                                            </p:txEl>
                                          </p:spTgt>
                                        </p:tgtEl>
                                        <p:attrNameLst>
                                          <p:attrName>style.visibility</p:attrName>
                                        </p:attrNameLst>
                                      </p:cBhvr>
                                      <p:to>
                                        <p:strVal val="visible"/>
                                      </p:to>
                                    </p:set>
                                    <p:anim calcmode="lin" valueType="num">
                                      <p:cBhvr additive="base">
                                        <p:cTn dur="500"/>
                                        <p:tgtEl>
                                          <p:spTgt spid="114">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14">
                                            <p:txEl>
                                              <p:pRg end="4" st="4"/>
                                            </p:txEl>
                                          </p:spTgt>
                                        </p:tgtEl>
                                        <p:attrNameLst>
                                          <p:attrName>style.visibility</p:attrName>
                                        </p:attrNameLst>
                                      </p:cBhvr>
                                      <p:to>
                                        <p:strVal val="visible"/>
                                      </p:to>
                                    </p:set>
                                    <p:anim calcmode="lin" valueType="num">
                                      <p:cBhvr additive="base">
                                        <p:cTn dur="500"/>
                                        <p:tgtEl>
                                          <p:spTgt spid="114">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14">
                                            <p:txEl>
                                              <p:pRg end="5" st="5"/>
                                            </p:txEl>
                                          </p:spTgt>
                                        </p:tgtEl>
                                        <p:attrNameLst>
                                          <p:attrName>style.visibility</p:attrName>
                                        </p:attrNameLst>
                                      </p:cBhvr>
                                      <p:to>
                                        <p:strVal val="visible"/>
                                      </p:to>
                                    </p:set>
                                    <p:anim calcmode="lin" valueType="num">
                                      <p:cBhvr additive="base">
                                        <p:cTn dur="500"/>
                                        <p:tgtEl>
                                          <p:spTgt spid="114">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14">
                                            <p:txEl>
                                              <p:pRg end="6" st="6"/>
                                            </p:txEl>
                                          </p:spTgt>
                                        </p:tgtEl>
                                        <p:attrNameLst>
                                          <p:attrName>style.visibility</p:attrName>
                                        </p:attrNameLst>
                                      </p:cBhvr>
                                      <p:to>
                                        <p:strVal val="visible"/>
                                      </p:to>
                                    </p:set>
                                    <p:anim calcmode="lin" valueType="num">
                                      <p:cBhvr additive="base">
                                        <p:cTn dur="500"/>
                                        <p:tgtEl>
                                          <p:spTgt spid="114">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14">
                                            <p:txEl>
                                              <p:pRg end="7" st="7"/>
                                            </p:txEl>
                                          </p:spTgt>
                                        </p:tgtEl>
                                        <p:attrNameLst>
                                          <p:attrName>style.visibility</p:attrName>
                                        </p:attrNameLst>
                                      </p:cBhvr>
                                      <p:to>
                                        <p:strVal val="visible"/>
                                      </p:to>
                                    </p:set>
                                    <p:anim calcmode="lin" valueType="num">
                                      <p:cBhvr additive="base">
                                        <p:cTn dur="500"/>
                                        <p:tgtEl>
                                          <p:spTgt spid="114">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14">
                                            <p:txEl>
                                              <p:pRg end="8" st="8"/>
                                            </p:txEl>
                                          </p:spTgt>
                                        </p:tgtEl>
                                        <p:attrNameLst>
                                          <p:attrName>style.visibility</p:attrName>
                                        </p:attrNameLst>
                                      </p:cBhvr>
                                      <p:to>
                                        <p:strVal val="visible"/>
                                      </p:to>
                                    </p:set>
                                    <p:anim calcmode="lin" valueType="num">
                                      <p:cBhvr additive="base">
                                        <p:cTn dur="500"/>
                                        <p:tgtEl>
                                          <p:spTgt spid="114">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250"/>
                            </p:stCondLst>
                            <p:childTnLst>
                              <p:par>
                                <p:cTn fill="hold" nodeType="afterEffect" presetClass="entr" presetID="2" presetSubtype="8">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 calcmode="lin" valueType="num">
                                      <p:cBhvr additive="base">
                                        <p:cTn dur="750"/>
                                        <p:tgtEl>
                                          <p:spTgt spid="11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0"/>
                            </p:stCondLst>
                            <p:childTnLst>
                              <p:par>
                                <p:cTn fill="hold" nodeType="afterEffect" presetClass="entr" presetID="2" presetSubtype="8">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 calcmode="lin" valueType="num">
                                      <p:cBhvr additive="base">
                                        <p:cTn dur="750"/>
                                        <p:tgtEl>
                                          <p:spTgt spid="116">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750"/>
                            </p:stCondLst>
                            <p:childTnLst>
                              <p:par>
                                <p:cTn fill="hold" nodeType="afterEffect" presetClass="entr" presetID="2" presetSubtype="8">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 calcmode="lin" valueType="num">
                                      <p:cBhvr additive="base">
                                        <p:cTn dur="750"/>
                                        <p:tgtEl>
                                          <p:spTgt spid="116">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500"/>
                            </p:stCondLst>
                            <p:childTnLst>
                              <p:par>
                                <p:cTn fill="hold" nodeType="afterEffect" presetClass="entr" presetID="2" presetSubtype="8">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 calcmode="lin" valueType="num">
                                      <p:cBhvr additive="base">
                                        <p:cTn dur="750"/>
                                        <p:tgtEl>
                                          <p:spTgt spid="116">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250"/>
                            </p:stCondLst>
                            <p:childTnLst>
                              <p:par>
                                <p:cTn fill="hold" nodeType="afterEffect" presetClass="entr" presetID="2" presetSubtype="8">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 calcmode="lin" valueType="num">
                                      <p:cBhvr additive="base">
                                        <p:cTn dur="750"/>
                                        <p:tgtEl>
                                          <p:spTgt spid="116">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000"/>
                            </p:stCondLst>
                            <p:childTnLst>
                              <p:par>
                                <p:cTn fill="hold" nodeType="afterEffect" presetClass="entr" presetID="2" presetSubtype="8">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anim calcmode="lin" valueType="num">
                                      <p:cBhvr additive="base">
                                        <p:cTn dur="750"/>
                                        <p:tgtEl>
                                          <p:spTgt spid="116">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750"/>
                            </p:stCondLst>
                            <p:childTnLst>
                              <p:par>
                                <p:cTn fill="hold" nodeType="afterEffect" presetClass="entr" presetID="2" presetSubtype="8">
                                  <p:stCondLst>
                                    <p:cond delay="0"/>
                                  </p:stCondLst>
                                  <p:childTnLst>
                                    <p:set>
                                      <p:cBhvr>
                                        <p:cTn dur="1" fill="hold">
                                          <p:stCondLst>
                                            <p:cond delay="0"/>
                                          </p:stCondLst>
                                        </p:cTn>
                                        <p:tgtEl>
                                          <p:spTgt spid="116">
                                            <p:txEl>
                                              <p:pRg end="6" st="6"/>
                                            </p:txEl>
                                          </p:spTgt>
                                        </p:tgtEl>
                                        <p:attrNameLst>
                                          <p:attrName>style.visibility</p:attrName>
                                        </p:attrNameLst>
                                      </p:cBhvr>
                                      <p:to>
                                        <p:strVal val="visible"/>
                                      </p:to>
                                    </p:set>
                                    <p:anim calcmode="lin" valueType="num">
                                      <p:cBhvr additive="base">
                                        <p:cTn dur="750"/>
                                        <p:tgtEl>
                                          <p:spTgt spid="116">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500"/>
                            </p:stCondLst>
                            <p:childTnLst>
                              <p:par>
                                <p:cTn fill="hold" nodeType="afterEffect" presetClass="entr" presetID="2" presetSubtype="8">
                                  <p:stCondLst>
                                    <p:cond delay="0"/>
                                  </p:stCondLst>
                                  <p:childTnLst>
                                    <p:set>
                                      <p:cBhvr>
                                        <p:cTn dur="1" fill="hold">
                                          <p:stCondLst>
                                            <p:cond delay="0"/>
                                          </p:stCondLst>
                                        </p:cTn>
                                        <p:tgtEl>
                                          <p:spTgt spid="116">
                                            <p:txEl>
                                              <p:pRg end="7" st="7"/>
                                            </p:txEl>
                                          </p:spTgt>
                                        </p:tgtEl>
                                        <p:attrNameLst>
                                          <p:attrName>style.visibility</p:attrName>
                                        </p:attrNameLst>
                                      </p:cBhvr>
                                      <p:to>
                                        <p:strVal val="visible"/>
                                      </p:to>
                                    </p:set>
                                    <p:anim calcmode="lin" valueType="num">
                                      <p:cBhvr additive="base">
                                        <p:cTn dur="750"/>
                                        <p:tgtEl>
                                          <p:spTgt spid="116">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250"/>
                            </p:stCondLst>
                            <p:childTnLst>
                              <p:par>
                                <p:cTn fill="hold" nodeType="afterEffect" presetClass="entr" presetID="2" presetSubtype="8">
                                  <p:stCondLst>
                                    <p:cond delay="0"/>
                                  </p:stCondLst>
                                  <p:childTnLst>
                                    <p:set>
                                      <p:cBhvr>
                                        <p:cTn dur="1" fill="hold">
                                          <p:stCondLst>
                                            <p:cond delay="0"/>
                                          </p:stCondLst>
                                        </p:cTn>
                                        <p:tgtEl>
                                          <p:spTgt spid="116">
                                            <p:txEl>
                                              <p:pRg end="8" st="8"/>
                                            </p:txEl>
                                          </p:spTgt>
                                        </p:tgtEl>
                                        <p:attrNameLst>
                                          <p:attrName>style.visibility</p:attrName>
                                        </p:attrNameLst>
                                      </p:cBhvr>
                                      <p:to>
                                        <p:strVal val="visible"/>
                                      </p:to>
                                    </p:set>
                                    <p:anim calcmode="lin" valueType="num">
                                      <p:cBhvr additive="base">
                                        <p:cTn dur="750"/>
                                        <p:tgtEl>
                                          <p:spTgt spid="116">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500"/>
                                        <p:tgtEl>
                                          <p:spTgt spid="11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350"/>
                                  </p:stCondLst>
                                  <p:childTnLst>
                                    <p:set>
                                      <p:cBhvr>
                                        <p:cTn dur="1" fill="hold">
                                          <p:stCondLst>
                                            <p:cond delay="0"/>
                                          </p:stCondLst>
                                        </p:cTn>
                                        <p:tgtEl>
                                          <p:spTgt spid="117">
                                            <p:txEl>
                                              <p:pRg end="0" st="0"/>
                                            </p:txEl>
                                          </p:spTgt>
                                        </p:tgtEl>
                                        <p:attrNameLst>
                                          <p:attrName>style.visibility</p:attrName>
                                        </p:attrNameLst>
                                      </p:cBhvr>
                                      <p:to>
                                        <p:strVal val="visible"/>
                                      </p:to>
                                    </p:set>
                                    <p:anim calcmode="lin" valueType="num">
                                      <p:cBhvr additive="base">
                                        <p:cTn dur="500"/>
                                        <p:tgtEl>
                                          <p:spTgt spid="117">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17">
                                            <p:txEl>
                                              <p:pRg end="1" st="1"/>
                                            </p:txEl>
                                          </p:spTgt>
                                        </p:tgtEl>
                                        <p:attrNameLst>
                                          <p:attrName>style.visibility</p:attrName>
                                        </p:attrNameLst>
                                      </p:cBhvr>
                                      <p:to>
                                        <p:strVal val="visible"/>
                                      </p:to>
                                    </p:set>
                                    <p:anim calcmode="lin" valueType="num">
                                      <p:cBhvr additive="base">
                                        <p:cTn dur="500"/>
                                        <p:tgtEl>
                                          <p:spTgt spid="117">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17">
                                            <p:txEl>
                                              <p:pRg end="2" st="2"/>
                                            </p:txEl>
                                          </p:spTgt>
                                        </p:tgtEl>
                                        <p:attrNameLst>
                                          <p:attrName>style.visibility</p:attrName>
                                        </p:attrNameLst>
                                      </p:cBhvr>
                                      <p:to>
                                        <p:strVal val="visible"/>
                                      </p:to>
                                    </p:set>
                                    <p:anim calcmode="lin" valueType="num">
                                      <p:cBhvr additive="base">
                                        <p:cTn dur="500"/>
                                        <p:tgtEl>
                                          <p:spTgt spid="117">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17">
                                            <p:txEl>
                                              <p:pRg end="3" st="3"/>
                                            </p:txEl>
                                          </p:spTgt>
                                        </p:tgtEl>
                                        <p:attrNameLst>
                                          <p:attrName>style.visibility</p:attrName>
                                        </p:attrNameLst>
                                      </p:cBhvr>
                                      <p:to>
                                        <p:strVal val="visible"/>
                                      </p:to>
                                    </p:set>
                                    <p:anim calcmode="lin" valueType="num">
                                      <p:cBhvr additive="base">
                                        <p:cTn dur="500"/>
                                        <p:tgtEl>
                                          <p:spTgt spid="117">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17">
                                            <p:txEl>
                                              <p:pRg end="4" st="4"/>
                                            </p:txEl>
                                          </p:spTgt>
                                        </p:tgtEl>
                                        <p:attrNameLst>
                                          <p:attrName>style.visibility</p:attrName>
                                        </p:attrNameLst>
                                      </p:cBhvr>
                                      <p:to>
                                        <p:strVal val="visible"/>
                                      </p:to>
                                    </p:set>
                                    <p:anim calcmode="lin" valueType="num">
                                      <p:cBhvr additive="base">
                                        <p:cTn dur="500"/>
                                        <p:tgtEl>
                                          <p:spTgt spid="117">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17">
                                            <p:txEl>
                                              <p:pRg end="5" st="5"/>
                                            </p:txEl>
                                          </p:spTgt>
                                        </p:tgtEl>
                                        <p:attrNameLst>
                                          <p:attrName>style.visibility</p:attrName>
                                        </p:attrNameLst>
                                      </p:cBhvr>
                                      <p:to>
                                        <p:strVal val="visible"/>
                                      </p:to>
                                    </p:set>
                                    <p:anim calcmode="lin" valueType="num">
                                      <p:cBhvr additive="base">
                                        <p:cTn dur="500"/>
                                        <p:tgtEl>
                                          <p:spTgt spid="117">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17">
                                            <p:txEl>
                                              <p:pRg end="6" st="6"/>
                                            </p:txEl>
                                          </p:spTgt>
                                        </p:tgtEl>
                                        <p:attrNameLst>
                                          <p:attrName>style.visibility</p:attrName>
                                        </p:attrNameLst>
                                      </p:cBhvr>
                                      <p:to>
                                        <p:strVal val="visible"/>
                                      </p:to>
                                    </p:set>
                                    <p:anim calcmode="lin" valueType="num">
                                      <p:cBhvr additive="base">
                                        <p:cTn dur="500"/>
                                        <p:tgtEl>
                                          <p:spTgt spid="117">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17">
                                            <p:txEl>
                                              <p:pRg end="7" st="7"/>
                                            </p:txEl>
                                          </p:spTgt>
                                        </p:tgtEl>
                                        <p:attrNameLst>
                                          <p:attrName>style.visibility</p:attrName>
                                        </p:attrNameLst>
                                      </p:cBhvr>
                                      <p:to>
                                        <p:strVal val="visible"/>
                                      </p:to>
                                    </p:set>
                                    <p:anim calcmode="lin" valueType="num">
                                      <p:cBhvr additive="base">
                                        <p:cTn dur="500"/>
                                        <p:tgtEl>
                                          <p:spTgt spid="117">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17">
                                            <p:txEl>
                                              <p:pRg end="8" st="8"/>
                                            </p:txEl>
                                          </p:spTgt>
                                        </p:tgtEl>
                                        <p:attrNameLst>
                                          <p:attrName>style.visibility</p:attrName>
                                        </p:attrNameLst>
                                      </p:cBhvr>
                                      <p:to>
                                        <p:strVal val="visible"/>
                                      </p:to>
                                    </p:set>
                                    <p:anim calcmode="lin" valueType="num">
                                      <p:cBhvr additive="base">
                                        <p:cTn dur="500"/>
                                        <p:tgtEl>
                                          <p:spTgt spid="117">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000"/>
                            </p:stCondLst>
                            <p:childTnLst>
                              <p:par>
                                <p:cTn fill="hold" nodeType="afterEffect" presetClass="entr" presetID="2" presetSubtype="8">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 calcmode="lin" valueType="num">
                                      <p:cBhvr additive="base">
                                        <p:cTn dur="750"/>
                                        <p:tgtEl>
                                          <p:spTgt spid="119">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750"/>
                            </p:stCondLst>
                            <p:childTnLst>
                              <p:par>
                                <p:cTn fill="hold" nodeType="afterEffect" presetClass="entr" presetID="2" presetSubtype="8">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 calcmode="lin" valueType="num">
                                      <p:cBhvr additive="base">
                                        <p:cTn dur="750"/>
                                        <p:tgtEl>
                                          <p:spTgt spid="119">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0"/>
                            </p:stCondLst>
                            <p:childTnLst>
                              <p:par>
                                <p:cTn fill="hold" nodeType="afterEffect" presetClass="entr" presetID="2" presetSubtype="8">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anim calcmode="lin" valueType="num">
                                      <p:cBhvr additive="base">
                                        <p:cTn dur="750"/>
                                        <p:tgtEl>
                                          <p:spTgt spid="119">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250"/>
                            </p:stCondLst>
                            <p:childTnLst>
                              <p:par>
                                <p:cTn fill="hold" nodeType="afterEffect" presetClass="entr" presetID="2" presetSubtype="8">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anim calcmode="lin" valueType="num">
                                      <p:cBhvr additive="base">
                                        <p:cTn dur="750"/>
                                        <p:tgtEl>
                                          <p:spTgt spid="119">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000"/>
                            </p:stCondLst>
                            <p:childTnLst>
                              <p:par>
                                <p:cTn fill="hold" nodeType="afterEffect" presetClass="entr" presetID="2" presetSubtype="8">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anim calcmode="lin" valueType="num">
                                      <p:cBhvr additive="base">
                                        <p:cTn dur="750"/>
                                        <p:tgtEl>
                                          <p:spTgt spid="119">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750"/>
                            </p:stCondLst>
                            <p:childTnLst>
                              <p:par>
                                <p:cTn fill="hold" nodeType="afterEffect" presetClass="entr" presetID="2" presetSubtype="8">
                                  <p:stCondLst>
                                    <p:cond delay="0"/>
                                  </p:stCondLst>
                                  <p:childTnLst>
                                    <p:set>
                                      <p:cBhvr>
                                        <p:cTn dur="1" fill="hold">
                                          <p:stCondLst>
                                            <p:cond delay="0"/>
                                          </p:stCondLst>
                                        </p:cTn>
                                        <p:tgtEl>
                                          <p:spTgt spid="119">
                                            <p:txEl>
                                              <p:pRg end="5" st="5"/>
                                            </p:txEl>
                                          </p:spTgt>
                                        </p:tgtEl>
                                        <p:attrNameLst>
                                          <p:attrName>style.visibility</p:attrName>
                                        </p:attrNameLst>
                                      </p:cBhvr>
                                      <p:to>
                                        <p:strVal val="visible"/>
                                      </p:to>
                                    </p:set>
                                    <p:anim calcmode="lin" valueType="num">
                                      <p:cBhvr additive="base">
                                        <p:cTn dur="750"/>
                                        <p:tgtEl>
                                          <p:spTgt spid="119">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500"/>
                            </p:stCondLst>
                            <p:childTnLst>
                              <p:par>
                                <p:cTn fill="hold" nodeType="afterEffect" presetClass="entr" presetID="2" presetSubtype="8">
                                  <p:stCondLst>
                                    <p:cond delay="0"/>
                                  </p:stCondLst>
                                  <p:childTnLst>
                                    <p:set>
                                      <p:cBhvr>
                                        <p:cTn dur="1" fill="hold">
                                          <p:stCondLst>
                                            <p:cond delay="0"/>
                                          </p:stCondLst>
                                        </p:cTn>
                                        <p:tgtEl>
                                          <p:spTgt spid="119">
                                            <p:txEl>
                                              <p:pRg end="6" st="6"/>
                                            </p:txEl>
                                          </p:spTgt>
                                        </p:tgtEl>
                                        <p:attrNameLst>
                                          <p:attrName>style.visibility</p:attrName>
                                        </p:attrNameLst>
                                      </p:cBhvr>
                                      <p:to>
                                        <p:strVal val="visible"/>
                                      </p:to>
                                    </p:set>
                                    <p:anim calcmode="lin" valueType="num">
                                      <p:cBhvr additive="base">
                                        <p:cTn dur="750"/>
                                        <p:tgtEl>
                                          <p:spTgt spid="119">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6250"/>
                            </p:stCondLst>
                            <p:childTnLst>
                              <p:par>
                                <p:cTn fill="hold" nodeType="afterEffect" presetClass="entr" presetID="2" presetSubtype="8">
                                  <p:stCondLst>
                                    <p:cond delay="0"/>
                                  </p:stCondLst>
                                  <p:childTnLst>
                                    <p:set>
                                      <p:cBhvr>
                                        <p:cTn dur="1" fill="hold">
                                          <p:stCondLst>
                                            <p:cond delay="0"/>
                                          </p:stCondLst>
                                        </p:cTn>
                                        <p:tgtEl>
                                          <p:spTgt spid="119">
                                            <p:txEl>
                                              <p:pRg end="7" st="7"/>
                                            </p:txEl>
                                          </p:spTgt>
                                        </p:tgtEl>
                                        <p:attrNameLst>
                                          <p:attrName>style.visibility</p:attrName>
                                        </p:attrNameLst>
                                      </p:cBhvr>
                                      <p:to>
                                        <p:strVal val="visible"/>
                                      </p:to>
                                    </p:set>
                                    <p:anim calcmode="lin" valueType="num">
                                      <p:cBhvr additive="base">
                                        <p:cTn dur="750"/>
                                        <p:tgtEl>
                                          <p:spTgt spid="119">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000"/>
                            </p:stCondLst>
                            <p:childTnLst>
                              <p:par>
                                <p:cTn fill="hold" nodeType="afterEffect" presetClass="entr" presetID="2" presetSubtype="8">
                                  <p:stCondLst>
                                    <p:cond delay="0"/>
                                  </p:stCondLst>
                                  <p:childTnLst>
                                    <p:set>
                                      <p:cBhvr>
                                        <p:cTn dur="1" fill="hold">
                                          <p:stCondLst>
                                            <p:cond delay="0"/>
                                          </p:stCondLst>
                                        </p:cTn>
                                        <p:tgtEl>
                                          <p:spTgt spid="119">
                                            <p:txEl>
                                              <p:pRg end="8" st="8"/>
                                            </p:txEl>
                                          </p:spTgt>
                                        </p:tgtEl>
                                        <p:attrNameLst>
                                          <p:attrName>style.visibility</p:attrName>
                                        </p:attrNameLst>
                                      </p:cBhvr>
                                      <p:to>
                                        <p:strVal val="visible"/>
                                      </p:to>
                                    </p:set>
                                    <p:anim calcmode="lin" valueType="num">
                                      <p:cBhvr additive="base">
                                        <p:cTn dur="750"/>
                                        <p:tgtEl>
                                          <p:spTgt spid="119">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p:tgtEl>
                                          <p:spTgt spid="12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350"/>
                                  </p:stCondLst>
                                  <p:childTnLst>
                                    <p:set>
                                      <p:cBhvr>
                                        <p:cTn dur="1" fill="hold">
                                          <p:stCondLst>
                                            <p:cond delay="0"/>
                                          </p:stCondLst>
                                        </p:cTn>
                                        <p:tgtEl>
                                          <p:spTgt spid="120">
                                            <p:txEl>
                                              <p:pRg end="0" st="0"/>
                                            </p:txEl>
                                          </p:spTgt>
                                        </p:tgtEl>
                                        <p:attrNameLst>
                                          <p:attrName>style.visibility</p:attrName>
                                        </p:attrNameLst>
                                      </p:cBhvr>
                                      <p:to>
                                        <p:strVal val="visible"/>
                                      </p:to>
                                    </p:set>
                                    <p:anim calcmode="lin" valueType="num">
                                      <p:cBhvr additive="base">
                                        <p:cTn dur="500"/>
                                        <p:tgtEl>
                                          <p:spTgt spid="120">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20">
                                            <p:txEl>
                                              <p:pRg end="1" st="1"/>
                                            </p:txEl>
                                          </p:spTgt>
                                        </p:tgtEl>
                                        <p:attrNameLst>
                                          <p:attrName>style.visibility</p:attrName>
                                        </p:attrNameLst>
                                      </p:cBhvr>
                                      <p:to>
                                        <p:strVal val="visible"/>
                                      </p:to>
                                    </p:set>
                                    <p:anim calcmode="lin" valueType="num">
                                      <p:cBhvr additive="base">
                                        <p:cTn dur="500"/>
                                        <p:tgtEl>
                                          <p:spTgt spid="120">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20">
                                            <p:txEl>
                                              <p:pRg end="2" st="2"/>
                                            </p:txEl>
                                          </p:spTgt>
                                        </p:tgtEl>
                                        <p:attrNameLst>
                                          <p:attrName>style.visibility</p:attrName>
                                        </p:attrNameLst>
                                      </p:cBhvr>
                                      <p:to>
                                        <p:strVal val="visible"/>
                                      </p:to>
                                    </p:set>
                                    <p:anim calcmode="lin" valueType="num">
                                      <p:cBhvr additive="base">
                                        <p:cTn dur="500"/>
                                        <p:tgtEl>
                                          <p:spTgt spid="120">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20">
                                            <p:txEl>
                                              <p:pRg end="3" st="3"/>
                                            </p:txEl>
                                          </p:spTgt>
                                        </p:tgtEl>
                                        <p:attrNameLst>
                                          <p:attrName>style.visibility</p:attrName>
                                        </p:attrNameLst>
                                      </p:cBhvr>
                                      <p:to>
                                        <p:strVal val="visible"/>
                                      </p:to>
                                    </p:set>
                                    <p:anim calcmode="lin" valueType="num">
                                      <p:cBhvr additive="base">
                                        <p:cTn dur="500"/>
                                        <p:tgtEl>
                                          <p:spTgt spid="120">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20">
                                            <p:txEl>
                                              <p:pRg end="4" st="4"/>
                                            </p:txEl>
                                          </p:spTgt>
                                        </p:tgtEl>
                                        <p:attrNameLst>
                                          <p:attrName>style.visibility</p:attrName>
                                        </p:attrNameLst>
                                      </p:cBhvr>
                                      <p:to>
                                        <p:strVal val="visible"/>
                                      </p:to>
                                    </p:set>
                                    <p:anim calcmode="lin" valueType="num">
                                      <p:cBhvr additive="base">
                                        <p:cTn dur="500"/>
                                        <p:tgtEl>
                                          <p:spTgt spid="120">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20">
                                            <p:txEl>
                                              <p:pRg end="5" st="5"/>
                                            </p:txEl>
                                          </p:spTgt>
                                        </p:tgtEl>
                                        <p:attrNameLst>
                                          <p:attrName>style.visibility</p:attrName>
                                        </p:attrNameLst>
                                      </p:cBhvr>
                                      <p:to>
                                        <p:strVal val="visible"/>
                                      </p:to>
                                    </p:set>
                                    <p:anim calcmode="lin" valueType="num">
                                      <p:cBhvr additive="base">
                                        <p:cTn dur="500"/>
                                        <p:tgtEl>
                                          <p:spTgt spid="120">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20">
                                            <p:txEl>
                                              <p:pRg end="6" st="6"/>
                                            </p:txEl>
                                          </p:spTgt>
                                        </p:tgtEl>
                                        <p:attrNameLst>
                                          <p:attrName>style.visibility</p:attrName>
                                        </p:attrNameLst>
                                      </p:cBhvr>
                                      <p:to>
                                        <p:strVal val="visible"/>
                                      </p:to>
                                    </p:set>
                                    <p:anim calcmode="lin" valueType="num">
                                      <p:cBhvr additive="base">
                                        <p:cTn dur="500"/>
                                        <p:tgtEl>
                                          <p:spTgt spid="120">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20">
                                            <p:txEl>
                                              <p:pRg end="7" st="7"/>
                                            </p:txEl>
                                          </p:spTgt>
                                        </p:tgtEl>
                                        <p:attrNameLst>
                                          <p:attrName>style.visibility</p:attrName>
                                        </p:attrNameLst>
                                      </p:cBhvr>
                                      <p:to>
                                        <p:strVal val="visible"/>
                                      </p:to>
                                    </p:set>
                                    <p:anim calcmode="lin" valueType="num">
                                      <p:cBhvr additive="base">
                                        <p:cTn dur="500"/>
                                        <p:tgtEl>
                                          <p:spTgt spid="120">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20">
                                            <p:txEl>
                                              <p:pRg end="8" st="8"/>
                                            </p:txEl>
                                          </p:spTgt>
                                        </p:tgtEl>
                                        <p:attrNameLst>
                                          <p:attrName>style.visibility</p:attrName>
                                        </p:attrNameLst>
                                      </p:cBhvr>
                                      <p:to>
                                        <p:strVal val="visible"/>
                                      </p:to>
                                    </p:set>
                                    <p:anim calcmode="lin" valueType="num">
                                      <p:cBhvr additive="base">
                                        <p:cTn dur="500"/>
                                        <p:tgtEl>
                                          <p:spTgt spid="120">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750"/>
                            </p:stCondLst>
                            <p:childTnLst>
                              <p:par>
                                <p:cTn fill="hold" nodeType="afterEffect" presetClass="entr" presetID="2" presetSubtype="8">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 calcmode="lin" valueType="num">
                                      <p:cBhvr additive="base">
                                        <p:cTn dur="750"/>
                                        <p:tgtEl>
                                          <p:spTgt spid="122">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500"/>
                            </p:stCondLst>
                            <p:childTnLst>
                              <p:par>
                                <p:cTn fill="hold" nodeType="afterEffect" presetClass="entr" presetID="2" presetSubtype="8">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 calcmode="lin" valueType="num">
                                      <p:cBhvr additive="base">
                                        <p:cTn dur="750"/>
                                        <p:tgtEl>
                                          <p:spTgt spid="122">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9250"/>
                            </p:stCondLst>
                            <p:childTnLst>
                              <p:par>
                                <p:cTn fill="hold" nodeType="afterEffect" presetClass="entr" presetID="2" presetSubtype="8">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anim calcmode="lin" valueType="num">
                                      <p:cBhvr additive="base">
                                        <p:cTn dur="750"/>
                                        <p:tgtEl>
                                          <p:spTgt spid="122">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0"/>
                            </p:stCondLst>
                            <p:childTnLst>
                              <p:par>
                                <p:cTn fill="hold" nodeType="afterEffect" presetClass="entr" presetID="2" presetSubtype="8">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anim calcmode="lin" valueType="num">
                                      <p:cBhvr additive="base">
                                        <p:cTn dur="750"/>
                                        <p:tgtEl>
                                          <p:spTgt spid="122">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750"/>
                            </p:stCondLst>
                            <p:childTnLst>
                              <p:par>
                                <p:cTn fill="hold" nodeType="afterEffect" presetClass="entr" presetID="2" presetSubtype="8">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anim calcmode="lin" valueType="num">
                                      <p:cBhvr additive="base">
                                        <p:cTn dur="750"/>
                                        <p:tgtEl>
                                          <p:spTgt spid="122">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1500"/>
                            </p:stCondLst>
                            <p:childTnLst>
                              <p:par>
                                <p:cTn fill="hold" nodeType="afterEffect" presetClass="entr" presetID="2" presetSubtype="8">
                                  <p:stCondLst>
                                    <p:cond delay="0"/>
                                  </p:stCondLst>
                                  <p:childTnLst>
                                    <p:set>
                                      <p:cBhvr>
                                        <p:cTn dur="1" fill="hold">
                                          <p:stCondLst>
                                            <p:cond delay="0"/>
                                          </p:stCondLst>
                                        </p:cTn>
                                        <p:tgtEl>
                                          <p:spTgt spid="122">
                                            <p:txEl>
                                              <p:pRg end="5" st="5"/>
                                            </p:txEl>
                                          </p:spTgt>
                                        </p:tgtEl>
                                        <p:attrNameLst>
                                          <p:attrName>style.visibility</p:attrName>
                                        </p:attrNameLst>
                                      </p:cBhvr>
                                      <p:to>
                                        <p:strVal val="visible"/>
                                      </p:to>
                                    </p:set>
                                    <p:anim calcmode="lin" valueType="num">
                                      <p:cBhvr additive="base">
                                        <p:cTn dur="750"/>
                                        <p:tgtEl>
                                          <p:spTgt spid="122">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250"/>
                            </p:stCondLst>
                            <p:childTnLst>
                              <p:par>
                                <p:cTn fill="hold" nodeType="afterEffect" presetClass="entr" presetID="2" presetSubtype="8">
                                  <p:stCondLst>
                                    <p:cond delay="0"/>
                                  </p:stCondLst>
                                  <p:childTnLst>
                                    <p:set>
                                      <p:cBhvr>
                                        <p:cTn dur="1" fill="hold">
                                          <p:stCondLst>
                                            <p:cond delay="0"/>
                                          </p:stCondLst>
                                        </p:cTn>
                                        <p:tgtEl>
                                          <p:spTgt spid="122">
                                            <p:txEl>
                                              <p:pRg end="6" st="6"/>
                                            </p:txEl>
                                          </p:spTgt>
                                        </p:tgtEl>
                                        <p:attrNameLst>
                                          <p:attrName>style.visibility</p:attrName>
                                        </p:attrNameLst>
                                      </p:cBhvr>
                                      <p:to>
                                        <p:strVal val="visible"/>
                                      </p:to>
                                    </p:set>
                                    <p:anim calcmode="lin" valueType="num">
                                      <p:cBhvr additive="base">
                                        <p:cTn dur="750"/>
                                        <p:tgtEl>
                                          <p:spTgt spid="122">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3000"/>
                            </p:stCondLst>
                            <p:childTnLst>
                              <p:par>
                                <p:cTn fill="hold" nodeType="afterEffect" presetClass="entr" presetID="2" presetSubtype="8">
                                  <p:stCondLst>
                                    <p:cond delay="0"/>
                                  </p:stCondLst>
                                  <p:childTnLst>
                                    <p:set>
                                      <p:cBhvr>
                                        <p:cTn dur="1" fill="hold">
                                          <p:stCondLst>
                                            <p:cond delay="0"/>
                                          </p:stCondLst>
                                        </p:cTn>
                                        <p:tgtEl>
                                          <p:spTgt spid="122">
                                            <p:txEl>
                                              <p:pRg end="7" st="7"/>
                                            </p:txEl>
                                          </p:spTgt>
                                        </p:tgtEl>
                                        <p:attrNameLst>
                                          <p:attrName>style.visibility</p:attrName>
                                        </p:attrNameLst>
                                      </p:cBhvr>
                                      <p:to>
                                        <p:strVal val="visible"/>
                                      </p:to>
                                    </p:set>
                                    <p:anim calcmode="lin" valueType="num">
                                      <p:cBhvr additive="base">
                                        <p:cTn dur="750"/>
                                        <p:tgtEl>
                                          <p:spTgt spid="122">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3750"/>
                            </p:stCondLst>
                            <p:childTnLst>
                              <p:par>
                                <p:cTn fill="hold" nodeType="afterEffect" presetClass="entr" presetID="2" presetSubtype="8">
                                  <p:stCondLst>
                                    <p:cond delay="0"/>
                                  </p:stCondLst>
                                  <p:childTnLst>
                                    <p:set>
                                      <p:cBhvr>
                                        <p:cTn dur="1" fill="hold">
                                          <p:stCondLst>
                                            <p:cond delay="0"/>
                                          </p:stCondLst>
                                        </p:cTn>
                                        <p:tgtEl>
                                          <p:spTgt spid="122">
                                            <p:txEl>
                                              <p:pRg end="8" st="8"/>
                                            </p:txEl>
                                          </p:spTgt>
                                        </p:tgtEl>
                                        <p:attrNameLst>
                                          <p:attrName>style.visibility</p:attrName>
                                        </p:attrNameLst>
                                      </p:cBhvr>
                                      <p:to>
                                        <p:strVal val="visible"/>
                                      </p:to>
                                    </p:set>
                                    <p:anim calcmode="lin" valueType="num">
                                      <p:cBhvr additive="base">
                                        <p:cTn dur="750"/>
                                        <p:tgtEl>
                                          <p:spTgt spid="122">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124"/>
                                        </p:tgtEl>
                                        <p:attrNameLst>
                                          <p:attrName>style.visibility</p:attrName>
                                        </p:attrNameLst>
                                      </p:cBhvr>
                                      <p:to>
                                        <p:strVal val="visible"/>
                                      </p:to>
                                    </p:set>
                                    <p:anim calcmode="lin" valueType="num">
                                      <p:cBhvr additive="base">
                                        <p:cTn dur="500"/>
                                        <p:tgtEl>
                                          <p:spTgt spid="12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350"/>
                                  </p:stCondLst>
                                  <p:childTnLst>
                                    <p:set>
                                      <p:cBhvr>
                                        <p:cTn dur="1" fill="hold">
                                          <p:stCondLst>
                                            <p:cond delay="0"/>
                                          </p:stCondLst>
                                        </p:cTn>
                                        <p:tgtEl>
                                          <p:spTgt spid="123">
                                            <p:txEl>
                                              <p:pRg end="0" st="0"/>
                                            </p:txEl>
                                          </p:spTgt>
                                        </p:tgtEl>
                                        <p:attrNameLst>
                                          <p:attrName>style.visibility</p:attrName>
                                        </p:attrNameLst>
                                      </p:cBhvr>
                                      <p:to>
                                        <p:strVal val="visible"/>
                                      </p:to>
                                    </p:set>
                                    <p:anim calcmode="lin" valueType="num">
                                      <p:cBhvr additive="base">
                                        <p:cTn dur="500"/>
                                        <p:tgtEl>
                                          <p:spTgt spid="123">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23">
                                            <p:txEl>
                                              <p:pRg end="1" st="1"/>
                                            </p:txEl>
                                          </p:spTgt>
                                        </p:tgtEl>
                                        <p:attrNameLst>
                                          <p:attrName>style.visibility</p:attrName>
                                        </p:attrNameLst>
                                      </p:cBhvr>
                                      <p:to>
                                        <p:strVal val="visible"/>
                                      </p:to>
                                    </p:set>
                                    <p:anim calcmode="lin" valueType="num">
                                      <p:cBhvr additive="base">
                                        <p:cTn dur="500"/>
                                        <p:tgtEl>
                                          <p:spTgt spid="123">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23">
                                            <p:txEl>
                                              <p:pRg end="2" st="2"/>
                                            </p:txEl>
                                          </p:spTgt>
                                        </p:tgtEl>
                                        <p:attrNameLst>
                                          <p:attrName>style.visibility</p:attrName>
                                        </p:attrNameLst>
                                      </p:cBhvr>
                                      <p:to>
                                        <p:strVal val="visible"/>
                                      </p:to>
                                    </p:set>
                                    <p:anim calcmode="lin" valueType="num">
                                      <p:cBhvr additive="base">
                                        <p:cTn dur="500"/>
                                        <p:tgtEl>
                                          <p:spTgt spid="123">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23">
                                            <p:txEl>
                                              <p:pRg end="3" st="3"/>
                                            </p:txEl>
                                          </p:spTgt>
                                        </p:tgtEl>
                                        <p:attrNameLst>
                                          <p:attrName>style.visibility</p:attrName>
                                        </p:attrNameLst>
                                      </p:cBhvr>
                                      <p:to>
                                        <p:strVal val="visible"/>
                                      </p:to>
                                    </p:set>
                                    <p:anim calcmode="lin" valueType="num">
                                      <p:cBhvr additive="base">
                                        <p:cTn dur="500"/>
                                        <p:tgtEl>
                                          <p:spTgt spid="123">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23">
                                            <p:txEl>
                                              <p:pRg end="4" st="4"/>
                                            </p:txEl>
                                          </p:spTgt>
                                        </p:tgtEl>
                                        <p:attrNameLst>
                                          <p:attrName>style.visibility</p:attrName>
                                        </p:attrNameLst>
                                      </p:cBhvr>
                                      <p:to>
                                        <p:strVal val="visible"/>
                                      </p:to>
                                    </p:set>
                                    <p:anim calcmode="lin" valueType="num">
                                      <p:cBhvr additive="base">
                                        <p:cTn dur="500"/>
                                        <p:tgtEl>
                                          <p:spTgt spid="123">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23">
                                            <p:txEl>
                                              <p:pRg end="5" st="5"/>
                                            </p:txEl>
                                          </p:spTgt>
                                        </p:tgtEl>
                                        <p:attrNameLst>
                                          <p:attrName>style.visibility</p:attrName>
                                        </p:attrNameLst>
                                      </p:cBhvr>
                                      <p:to>
                                        <p:strVal val="visible"/>
                                      </p:to>
                                    </p:set>
                                    <p:anim calcmode="lin" valueType="num">
                                      <p:cBhvr additive="base">
                                        <p:cTn dur="500"/>
                                        <p:tgtEl>
                                          <p:spTgt spid="123">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23">
                                            <p:txEl>
                                              <p:pRg end="6" st="6"/>
                                            </p:txEl>
                                          </p:spTgt>
                                        </p:tgtEl>
                                        <p:attrNameLst>
                                          <p:attrName>style.visibility</p:attrName>
                                        </p:attrNameLst>
                                      </p:cBhvr>
                                      <p:to>
                                        <p:strVal val="visible"/>
                                      </p:to>
                                    </p:set>
                                    <p:anim calcmode="lin" valueType="num">
                                      <p:cBhvr additive="base">
                                        <p:cTn dur="500"/>
                                        <p:tgtEl>
                                          <p:spTgt spid="123">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23">
                                            <p:txEl>
                                              <p:pRg end="7" st="7"/>
                                            </p:txEl>
                                          </p:spTgt>
                                        </p:tgtEl>
                                        <p:attrNameLst>
                                          <p:attrName>style.visibility</p:attrName>
                                        </p:attrNameLst>
                                      </p:cBhvr>
                                      <p:to>
                                        <p:strVal val="visible"/>
                                      </p:to>
                                    </p:set>
                                    <p:anim calcmode="lin" valueType="num">
                                      <p:cBhvr additive="base">
                                        <p:cTn dur="500"/>
                                        <p:tgtEl>
                                          <p:spTgt spid="123">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23">
                                            <p:txEl>
                                              <p:pRg end="8" st="8"/>
                                            </p:txEl>
                                          </p:spTgt>
                                        </p:tgtEl>
                                        <p:attrNameLst>
                                          <p:attrName>style.visibility</p:attrName>
                                        </p:attrNameLst>
                                      </p:cBhvr>
                                      <p:to>
                                        <p:strVal val="visible"/>
                                      </p:to>
                                    </p:set>
                                    <p:anim calcmode="lin" valueType="num">
                                      <p:cBhvr additive="base">
                                        <p:cTn dur="500"/>
                                        <p:tgtEl>
                                          <p:spTgt spid="123">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1">
  <p:cSld name="Title 1">
    <p:spTree>
      <p:nvGrpSpPr>
        <p:cNvPr id="125" name="Shape 125"/>
        <p:cNvGrpSpPr/>
        <p:nvPr/>
      </p:nvGrpSpPr>
      <p:grpSpPr>
        <a:xfrm>
          <a:off x="0" y="0"/>
          <a:ext cx="0" cy="0"/>
          <a:chOff x="0" y="0"/>
          <a:chExt cx="0" cy="0"/>
        </a:xfrm>
      </p:grpSpPr>
      <p:sp>
        <p:nvSpPr>
          <p:cNvPr id="126" name="Google Shape;126;p22"/>
          <p:cNvSpPr txBox="1"/>
          <p:nvPr>
            <p:ph type="title"/>
          </p:nvPr>
        </p:nvSpPr>
        <p:spPr>
          <a:xfrm>
            <a:off x="1304195" y="725713"/>
            <a:ext cx="15679612" cy="4833257"/>
          </a:xfrm>
          <a:prstGeom prst="rect">
            <a:avLst/>
          </a:prstGeom>
          <a:noFill/>
          <a:ln>
            <a:noFill/>
          </a:ln>
        </p:spPr>
        <p:txBody>
          <a:bodyPr anchorCtr="0" anchor="b" bIns="45700" lIns="91425" spcFirstLastPara="1" rIns="91425" wrap="square" tIns="45700">
            <a:normAutofit/>
          </a:bodyPr>
          <a:lstStyle>
            <a:lvl1pPr lvl="0" algn="ctr">
              <a:lnSpc>
                <a:spcPct val="80000"/>
              </a:lnSpc>
              <a:spcBef>
                <a:spcPts val="0"/>
              </a:spcBef>
              <a:spcAft>
                <a:spcPts val="0"/>
              </a:spcAft>
              <a:buClr>
                <a:schemeClr val="lt1"/>
              </a:buClr>
              <a:buSzPts val="9600"/>
              <a:buFont typeface="Roboto"/>
              <a:buNone/>
              <a:defRPr b="1" sz="9600">
                <a:solidFill>
                  <a:schemeClr val="lt1"/>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22"/>
          <p:cNvSpPr txBox="1"/>
          <p:nvPr>
            <p:ph idx="1" type="body"/>
          </p:nvPr>
        </p:nvSpPr>
        <p:spPr>
          <a:xfrm>
            <a:off x="1304195" y="5463307"/>
            <a:ext cx="15679612" cy="769258"/>
          </a:xfrm>
          <a:prstGeom prst="rect">
            <a:avLst/>
          </a:prstGeom>
          <a:noFill/>
          <a:ln>
            <a:noFill/>
          </a:ln>
        </p:spPr>
        <p:txBody>
          <a:bodyPr anchorCtr="0" anchor="t" bIns="45700" lIns="91425" spcFirstLastPara="1" rIns="91425" wrap="square" tIns="45700">
            <a:normAutofit/>
          </a:bodyPr>
          <a:lstStyle>
            <a:lvl1pPr indent="-228600" lvl="0" marL="457200" algn="ctr">
              <a:lnSpc>
                <a:spcPct val="130000"/>
              </a:lnSpc>
              <a:spcBef>
                <a:spcPts val="1200"/>
              </a:spcBef>
              <a:spcAft>
                <a:spcPts val="0"/>
              </a:spcAft>
              <a:buClr>
                <a:schemeClr val="lt2"/>
              </a:buClr>
              <a:buSzPts val="2800"/>
              <a:buFont typeface="Roboto"/>
              <a:buNone/>
              <a:defRPr b="1" sz="28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28" name="Google Shape;128;p22"/>
          <p:cNvSpPr txBox="1"/>
          <p:nvPr>
            <p:ph idx="2" type="body"/>
          </p:nvPr>
        </p:nvSpPr>
        <p:spPr>
          <a:xfrm>
            <a:off x="5114925" y="7675418"/>
            <a:ext cx="8058150" cy="1993074"/>
          </a:xfrm>
          <a:prstGeom prst="rect">
            <a:avLst/>
          </a:prstGeom>
          <a:noFill/>
          <a:ln>
            <a:noFill/>
          </a:ln>
        </p:spPr>
        <p:txBody>
          <a:bodyPr anchorCtr="0" anchor="b" bIns="45700" lIns="91425" spcFirstLastPara="1" rIns="91425" wrap="square" tIns="45700">
            <a:normAutofit/>
          </a:bodyPr>
          <a:lstStyle>
            <a:lvl1pPr indent="-228600" lvl="0" marL="457200" algn="ctr">
              <a:lnSpc>
                <a:spcPct val="130000"/>
              </a:lnSpc>
              <a:spcBef>
                <a:spcPts val="0"/>
              </a:spcBef>
              <a:spcAft>
                <a:spcPts val="0"/>
              </a:spcAft>
              <a:buClr>
                <a:schemeClr val="accent1"/>
              </a:buClr>
              <a:buSzPts val="2000"/>
              <a:buFont typeface="Roboto"/>
              <a:buNone/>
              <a:defRPr sz="20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750"/>
                                        <p:tgtEl>
                                          <p:spTgt spid="126"/>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500"/>
                                        <p:tgtEl>
                                          <p:spTgt spid="127">
                                            <p:txEl>
                                              <p:pRg end="0" st="0"/>
                                            </p:txEl>
                                          </p:spTgt>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Effect filter="fade" transition="in">
                                      <p:cBhvr>
                                        <p:cTn dur="500"/>
                                        <p:tgtEl>
                                          <p:spTgt spid="127">
                                            <p:txEl>
                                              <p:pRg end="1" st="1"/>
                                            </p:txEl>
                                          </p:spTgt>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animEffect filter="fade" transition="in">
                                      <p:cBhvr>
                                        <p:cTn dur="500"/>
                                        <p:tgtEl>
                                          <p:spTgt spid="127">
                                            <p:txEl>
                                              <p:pRg end="2" st="2"/>
                                            </p:txEl>
                                          </p:spTgt>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animEffect filter="fade" transition="in">
                                      <p:cBhvr>
                                        <p:cTn dur="500"/>
                                        <p:tgtEl>
                                          <p:spTgt spid="127">
                                            <p:txEl>
                                              <p:pRg end="3" st="3"/>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animEffect filter="fade" transition="in">
                                      <p:cBhvr>
                                        <p:cTn dur="500"/>
                                        <p:tgtEl>
                                          <p:spTgt spid="127">
                                            <p:txEl>
                                              <p:pRg end="4" st="4"/>
                                            </p:txEl>
                                          </p:spTgt>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animEffect filter="fade" transition="in">
                                      <p:cBhvr>
                                        <p:cTn dur="500"/>
                                        <p:tgtEl>
                                          <p:spTgt spid="127">
                                            <p:txEl>
                                              <p:pRg end="5" st="5"/>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127">
                                            <p:txEl>
                                              <p:pRg end="6" st="6"/>
                                            </p:txEl>
                                          </p:spTgt>
                                        </p:tgtEl>
                                        <p:attrNameLst>
                                          <p:attrName>style.visibility</p:attrName>
                                        </p:attrNameLst>
                                      </p:cBhvr>
                                      <p:to>
                                        <p:strVal val="visible"/>
                                      </p:to>
                                    </p:set>
                                    <p:animEffect filter="fade" transition="in">
                                      <p:cBhvr>
                                        <p:cTn dur="500"/>
                                        <p:tgtEl>
                                          <p:spTgt spid="127">
                                            <p:txEl>
                                              <p:pRg end="6" st="6"/>
                                            </p:txEl>
                                          </p:spTgt>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127">
                                            <p:txEl>
                                              <p:pRg end="7" st="7"/>
                                            </p:txEl>
                                          </p:spTgt>
                                        </p:tgtEl>
                                        <p:attrNameLst>
                                          <p:attrName>style.visibility</p:attrName>
                                        </p:attrNameLst>
                                      </p:cBhvr>
                                      <p:to>
                                        <p:strVal val="visible"/>
                                      </p:to>
                                    </p:set>
                                    <p:animEffect filter="fade" transition="in">
                                      <p:cBhvr>
                                        <p:cTn dur="500"/>
                                        <p:tgtEl>
                                          <p:spTgt spid="127">
                                            <p:txEl>
                                              <p:pRg end="7" st="7"/>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127">
                                            <p:txEl>
                                              <p:pRg end="8" st="8"/>
                                            </p:txEl>
                                          </p:spTgt>
                                        </p:tgtEl>
                                        <p:attrNameLst>
                                          <p:attrName>style.visibility</p:attrName>
                                        </p:attrNameLst>
                                      </p:cBhvr>
                                      <p:to>
                                        <p:strVal val="visible"/>
                                      </p:to>
                                    </p:set>
                                    <p:animEffect filter="fade" transition="in">
                                      <p:cBhvr>
                                        <p:cTn dur="500"/>
                                        <p:tgtEl>
                                          <p:spTgt spid="127">
                                            <p:txEl>
                                              <p:pRg end="8" st="8"/>
                                            </p:txEl>
                                          </p:spTgt>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500"/>
                                        <p:tgtEl>
                                          <p:spTgt spid="128">
                                            <p:txEl>
                                              <p:pRg end="0" st="0"/>
                                            </p:txEl>
                                          </p:spTgt>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Effect filter="fade" transition="in">
                                      <p:cBhvr>
                                        <p:cTn dur="500"/>
                                        <p:tgtEl>
                                          <p:spTgt spid="128">
                                            <p:txEl>
                                              <p:pRg end="1" st="1"/>
                                            </p:txEl>
                                          </p:spTgt>
                                        </p:tgtEl>
                                      </p:cBhvr>
                                    </p:animEffect>
                                  </p:childTnLst>
                                </p:cTn>
                              </p:par>
                            </p:childTnLst>
                          </p:cTn>
                        </p:par>
                        <p:par>
                          <p:cTn fill="hold">
                            <p:stCondLst>
                              <p:cond delay="6250"/>
                            </p:stCondLst>
                            <p:childTnLst>
                              <p:par>
                                <p:cTn fill="hold" nodeType="afterEffect" presetClass="entr" presetID="10"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animEffect filter="fade" transition="in">
                                      <p:cBhvr>
                                        <p:cTn dur="500"/>
                                        <p:tgtEl>
                                          <p:spTgt spid="128">
                                            <p:txEl>
                                              <p:pRg end="2" st="2"/>
                                            </p:txEl>
                                          </p:spTgt>
                                        </p:tgtEl>
                                      </p:cBhvr>
                                    </p:animEffect>
                                  </p:childTnLst>
                                </p:cTn>
                              </p:par>
                            </p:childTnLst>
                          </p:cTn>
                        </p:par>
                        <p:par>
                          <p:cTn fill="hold">
                            <p:stCondLst>
                              <p:cond delay="6750"/>
                            </p:stCondLst>
                            <p:childTnLst>
                              <p:par>
                                <p:cTn fill="hold" nodeType="afterEffect" presetClass="entr" presetID="10"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animEffect filter="fade" transition="in">
                                      <p:cBhvr>
                                        <p:cTn dur="500"/>
                                        <p:tgtEl>
                                          <p:spTgt spid="128">
                                            <p:txEl>
                                              <p:pRg end="3" st="3"/>
                                            </p:txEl>
                                          </p:spTgt>
                                        </p:tgtEl>
                                      </p:cBhvr>
                                    </p:animEffect>
                                  </p:childTnLst>
                                </p:cTn>
                              </p:par>
                            </p:childTnLst>
                          </p:cTn>
                        </p:par>
                        <p:par>
                          <p:cTn fill="hold">
                            <p:stCondLst>
                              <p:cond delay="7250"/>
                            </p:stCondLst>
                            <p:childTnLst>
                              <p:par>
                                <p:cTn fill="hold" nodeType="afterEffect" presetClass="entr" presetID="10"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animEffect filter="fade" transition="in">
                                      <p:cBhvr>
                                        <p:cTn dur="500"/>
                                        <p:tgtEl>
                                          <p:spTgt spid="128">
                                            <p:txEl>
                                              <p:pRg end="4" st="4"/>
                                            </p:txEl>
                                          </p:spTgt>
                                        </p:tgtEl>
                                      </p:cBhvr>
                                    </p:animEffect>
                                  </p:childTnLst>
                                </p:cTn>
                              </p:par>
                            </p:childTnLst>
                          </p:cTn>
                        </p:par>
                        <p:par>
                          <p:cTn fill="hold">
                            <p:stCondLst>
                              <p:cond delay="7750"/>
                            </p:stCondLst>
                            <p:childTnLst>
                              <p:par>
                                <p:cTn fill="hold" nodeType="afterEffect" presetClass="entr" presetID="10"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animEffect filter="fade" transition="in">
                                      <p:cBhvr>
                                        <p:cTn dur="500"/>
                                        <p:tgtEl>
                                          <p:spTgt spid="128">
                                            <p:txEl>
                                              <p:pRg end="5" st="5"/>
                                            </p:txEl>
                                          </p:spTgt>
                                        </p:tgtEl>
                                      </p:cBhvr>
                                    </p:animEffect>
                                  </p:childTnLst>
                                </p:cTn>
                              </p:par>
                            </p:childTnLst>
                          </p:cTn>
                        </p:par>
                        <p:par>
                          <p:cTn fill="hold">
                            <p:stCondLst>
                              <p:cond delay="8250"/>
                            </p:stCondLst>
                            <p:childTnLst>
                              <p:par>
                                <p:cTn fill="hold" nodeType="afterEffect" presetClass="entr" presetID="10" presetSubtype="0">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animEffect filter="fade" transition="in">
                                      <p:cBhvr>
                                        <p:cTn dur="500"/>
                                        <p:tgtEl>
                                          <p:spTgt spid="128">
                                            <p:txEl>
                                              <p:pRg end="6" st="6"/>
                                            </p:txEl>
                                          </p:spTgt>
                                        </p:tgtEl>
                                      </p:cBhvr>
                                    </p:animEffect>
                                  </p:childTnLst>
                                </p:cTn>
                              </p:par>
                            </p:childTnLst>
                          </p:cTn>
                        </p:par>
                        <p:par>
                          <p:cTn fill="hold">
                            <p:stCondLst>
                              <p:cond delay="8750"/>
                            </p:stCondLst>
                            <p:childTnLst>
                              <p:par>
                                <p:cTn fill="hold" nodeType="afterEffect" presetClass="entr" presetID="10" presetSubtype="0">
                                  <p:stCondLst>
                                    <p:cond delay="0"/>
                                  </p:stCondLst>
                                  <p:childTnLst>
                                    <p:set>
                                      <p:cBhvr>
                                        <p:cTn dur="1" fill="hold">
                                          <p:stCondLst>
                                            <p:cond delay="0"/>
                                          </p:stCondLst>
                                        </p:cTn>
                                        <p:tgtEl>
                                          <p:spTgt spid="128">
                                            <p:txEl>
                                              <p:pRg end="7" st="7"/>
                                            </p:txEl>
                                          </p:spTgt>
                                        </p:tgtEl>
                                        <p:attrNameLst>
                                          <p:attrName>style.visibility</p:attrName>
                                        </p:attrNameLst>
                                      </p:cBhvr>
                                      <p:to>
                                        <p:strVal val="visible"/>
                                      </p:to>
                                    </p:set>
                                    <p:animEffect filter="fade" transition="in">
                                      <p:cBhvr>
                                        <p:cTn dur="500"/>
                                        <p:tgtEl>
                                          <p:spTgt spid="128">
                                            <p:txEl>
                                              <p:pRg end="7" st="7"/>
                                            </p:txEl>
                                          </p:spTgt>
                                        </p:tgtEl>
                                      </p:cBhvr>
                                    </p:animEffect>
                                  </p:childTnLst>
                                </p:cTn>
                              </p:par>
                            </p:childTnLst>
                          </p:cTn>
                        </p:par>
                        <p:par>
                          <p:cTn fill="hold">
                            <p:stCondLst>
                              <p:cond delay="9250"/>
                            </p:stCondLst>
                            <p:childTnLst>
                              <p:par>
                                <p:cTn fill="hold" nodeType="afterEffect" presetClass="entr" presetID="10" presetSubtype="0">
                                  <p:stCondLst>
                                    <p:cond delay="0"/>
                                  </p:stCondLst>
                                  <p:childTnLst>
                                    <p:set>
                                      <p:cBhvr>
                                        <p:cTn dur="1" fill="hold">
                                          <p:stCondLst>
                                            <p:cond delay="0"/>
                                          </p:stCondLst>
                                        </p:cTn>
                                        <p:tgtEl>
                                          <p:spTgt spid="128">
                                            <p:txEl>
                                              <p:pRg end="8" st="8"/>
                                            </p:txEl>
                                          </p:spTgt>
                                        </p:tgtEl>
                                        <p:attrNameLst>
                                          <p:attrName>style.visibility</p:attrName>
                                        </p:attrNameLst>
                                      </p:cBhvr>
                                      <p:to>
                                        <p:strVal val="visible"/>
                                      </p:to>
                                    </p:set>
                                    <p:animEffect filter="fade" transition="in">
                                      <p:cBhvr>
                                        <p:cTn dur="500"/>
                                        <p:tgtEl>
                                          <p:spTgt spid="12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o Contents">
  <p:cSld name="No Contents">
    <p:spTree>
      <p:nvGrpSpPr>
        <p:cNvPr id="129" name="Shape 129"/>
        <p:cNvGrpSpPr/>
        <p:nvPr/>
      </p:nvGrpSpPr>
      <p:grpSpPr>
        <a:xfrm>
          <a:off x="0" y="0"/>
          <a:ext cx="0" cy="0"/>
          <a:chOff x="0" y="0"/>
          <a:chExt cx="0" cy="0"/>
        </a:xfrm>
      </p:grpSpPr>
      <p:sp>
        <p:nvSpPr>
          <p:cNvPr id="130" name="Google Shape;130;p23"/>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131" name="Google Shape;131;p23"/>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break 1">
  <p:cSld name="Section break 1">
    <p:spTree>
      <p:nvGrpSpPr>
        <p:cNvPr id="16" name="Shape 16"/>
        <p:cNvGrpSpPr/>
        <p:nvPr/>
      </p:nvGrpSpPr>
      <p:grpSpPr>
        <a:xfrm>
          <a:off x="0" y="0"/>
          <a:ext cx="0" cy="0"/>
          <a:chOff x="0" y="0"/>
          <a:chExt cx="0" cy="0"/>
        </a:xfrm>
      </p:grpSpPr>
      <p:sp>
        <p:nvSpPr>
          <p:cNvPr id="17" name="Google Shape;17;p16"/>
          <p:cNvSpPr/>
          <p:nvPr>
            <p:ph idx="2" type="pic"/>
          </p:nvPr>
        </p:nvSpPr>
        <p:spPr>
          <a:xfrm>
            <a:off x="0" y="0"/>
            <a:ext cx="18288001" cy="10285413"/>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18" name="Google Shape;18;p16"/>
          <p:cNvSpPr txBox="1"/>
          <p:nvPr>
            <p:ph idx="1" type="body"/>
          </p:nvPr>
        </p:nvSpPr>
        <p:spPr>
          <a:xfrm>
            <a:off x="0" y="7920112"/>
            <a:ext cx="11127545" cy="2014136"/>
          </a:xfrm>
          <a:prstGeom prst="rect">
            <a:avLst/>
          </a:prstGeom>
          <a:solidFill>
            <a:schemeClr val="dk1"/>
          </a:solidFill>
          <a:ln>
            <a:noFill/>
          </a:ln>
        </p:spPr>
        <p:txBody>
          <a:bodyPr anchorCtr="0" anchor="t" bIns="45700" lIns="91425" spcFirstLastPara="1" rIns="91425" wrap="square" tIns="45700">
            <a:normAutofit/>
          </a:bodyPr>
          <a:lstStyle>
            <a:lvl1pPr indent="-228600" lvl="0" marL="457200" algn="l">
              <a:lnSpc>
                <a:spcPct val="130000"/>
              </a:lnSpc>
              <a:spcBef>
                <a:spcPts val="1200"/>
              </a:spcBef>
              <a:spcAft>
                <a:spcPts val="0"/>
              </a:spcAft>
              <a:buClr>
                <a:schemeClr val="lt2"/>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9" name="Google Shape;19;p16"/>
          <p:cNvSpPr txBox="1"/>
          <p:nvPr>
            <p:ph type="title"/>
          </p:nvPr>
        </p:nvSpPr>
        <p:spPr>
          <a:xfrm>
            <a:off x="1400961" y="8385617"/>
            <a:ext cx="9346755" cy="10831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
                                        </p:tgtEl>
                                        <p:attrNameLst>
                                          <p:attrName>style.visibility</p:attrName>
                                        </p:attrNameLst>
                                      </p:cBhvr>
                                      <p:to>
                                        <p:strVal val="visible"/>
                                      </p:to>
                                    </p:set>
                                    <p:animEffect filter="fade" transition="in">
                                      <p:cBhvr>
                                        <p:cTn dur="500"/>
                                        <p:tgtEl>
                                          <p:spTgt spid="17"/>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p:tgtEl>
                                          <p:spTgt spid="1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p:tgtEl>
                                          <p:spTgt spid="1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32" name="Shape 132"/>
        <p:cNvGrpSpPr/>
        <p:nvPr/>
      </p:nvGrpSpPr>
      <p:grpSpPr>
        <a:xfrm>
          <a:off x="0" y="0"/>
          <a:ext cx="0" cy="0"/>
          <a:chOff x="0" y="0"/>
          <a:chExt cx="0" cy="0"/>
        </a:xfrm>
      </p:grpSpPr>
      <p:sp>
        <p:nvSpPr>
          <p:cNvPr id="133" name="Google Shape;133;p24"/>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134" name="Google Shape;134;p24"/>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5" name="Google Shape;135;p24"/>
          <p:cNvSpPr txBox="1"/>
          <p:nvPr>
            <p:ph type="title"/>
          </p:nvPr>
        </p:nvSpPr>
        <p:spPr>
          <a:xfrm>
            <a:off x="775021" y="531190"/>
            <a:ext cx="16737958" cy="161286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750"/>
                                        <p:tgtEl>
                                          <p:spTgt spid="13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ing and text 4">
  <p:cSld name="Heading and text 4">
    <p:spTree>
      <p:nvGrpSpPr>
        <p:cNvPr id="136" name="Shape 136"/>
        <p:cNvGrpSpPr/>
        <p:nvPr/>
      </p:nvGrpSpPr>
      <p:grpSpPr>
        <a:xfrm>
          <a:off x="0" y="0"/>
          <a:ext cx="0" cy="0"/>
          <a:chOff x="0" y="0"/>
          <a:chExt cx="0" cy="0"/>
        </a:xfrm>
      </p:grpSpPr>
      <p:sp>
        <p:nvSpPr>
          <p:cNvPr id="137" name="Google Shape;137;p25"/>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138" name="Google Shape;138;p25"/>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9" name="Google Shape;139;p25"/>
          <p:cNvSpPr txBox="1"/>
          <p:nvPr>
            <p:ph type="title"/>
          </p:nvPr>
        </p:nvSpPr>
        <p:spPr>
          <a:xfrm>
            <a:off x="798286" y="928914"/>
            <a:ext cx="8069943" cy="8244115"/>
          </a:xfrm>
          <a:prstGeom prst="rect">
            <a:avLst/>
          </a:prstGeom>
          <a:noFill/>
          <a:ln>
            <a:noFill/>
          </a:ln>
        </p:spPr>
        <p:txBody>
          <a:bodyPr anchorCtr="0" anchor="ctr" bIns="45700" lIns="91425" spcFirstLastPara="1" rIns="91425" wrap="square" tIns="45700">
            <a:normAutofit/>
          </a:bodyPr>
          <a:lstStyle>
            <a:lvl1pPr lvl="0" algn="ctr">
              <a:lnSpc>
                <a:spcPct val="8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25"/>
          <p:cNvSpPr txBox="1"/>
          <p:nvPr>
            <p:ph idx="1" type="body"/>
          </p:nvPr>
        </p:nvSpPr>
        <p:spPr>
          <a:xfrm>
            <a:off x="9274629" y="928914"/>
            <a:ext cx="8273142" cy="8244115"/>
          </a:xfrm>
          <a:prstGeom prst="rect">
            <a:avLst/>
          </a:prstGeom>
          <a:noFill/>
          <a:ln>
            <a:noFill/>
          </a:ln>
        </p:spPr>
        <p:txBody>
          <a:bodyPr anchorCtr="0" anchor="ctr" bIns="45700" lIns="91425" spcFirstLastPara="1" rIns="91425" wrap="square" tIns="45700">
            <a:normAutofit/>
          </a:bodyPr>
          <a:lstStyle>
            <a:lvl1pPr indent="-342900" lvl="0" marL="457200" algn="l">
              <a:lnSpc>
                <a:spcPct val="130000"/>
              </a:lnSpc>
              <a:spcBef>
                <a:spcPts val="1200"/>
              </a:spcBef>
              <a:spcAft>
                <a:spcPts val="0"/>
              </a:spcAft>
              <a:buClr>
                <a:schemeClr val="accent1"/>
              </a:buClr>
              <a:buSzPts val="1800"/>
              <a:buFont typeface="Noto Sans Symbols"/>
              <a:buChar char="■"/>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750"/>
                                        <p:tgtEl>
                                          <p:spTgt spid="139"/>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s">
  <p:cSld name="2 Columns">
    <p:spTree>
      <p:nvGrpSpPr>
        <p:cNvPr id="141" name="Shape 141"/>
        <p:cNvGrpSpPr/>
        <p:nvPr/>
      </p:nvGrpSpPr>
      <p:grpSpPr>
        <a:xfrm>
          <a:off x="0" y="0"/>
          <a:ext cx="0" cy="0"/>
          <a:chOff x="0" y="0"/>
          <a:chExt cx="0" cy="0"/>
        </a:xfrm>
      </p:grpSpPr>
      <p:cxnSp>
        <p:nvCxnSpPr>
          <p:cNvPr id="142" name="Google Shape;142;p26"/>
          <p:cNvCxnSpPr/>
          <p:nvPr/>
        </p:nvCxnSpPr>
        <p:spPr>
          <a:xfrm>
            <a:off x="5196113" y="0"/>
            <a:ext cx="0" cy="10285413"/>
          </a:xfrm>
          <a:prstGeom prst="straightConnector1">
            <a:avLst/>
          </a:prstGeom>
          <a:noFill/>
          <a:ln cap="flat" cmpd="sng" w="12700">
            <a:solidFill>
              <a:schemeClr val="accent1"/>
            </a:solidFill>
            <a:prstDash val="solid"/>
            <a:miter lim="800000"/>
            <a:headEnd len="sm" w="sm" type="none"/>
            <a:tailEnd len="sm" w="sm" type="none"/>
          </a:ln>
        </p:spPr>
      </p:cxnSp>
      <p:sp>
        <p:nvSpPr>
          <p:cNvPr id="143" name="Google Shape;143;p26"/>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144" name="Google Shape;144;p26"/>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45" name="Google Shape;145;p26"/>
          <p:cNvSpPr txBox="1"/>
          <p:nvPr>
            <p:ph type="title"/>
          </p:nvPr>
        </p:nvSpPr>
        <p:spPr>
          <a:xfrm>
            <a:off x="537026" y="3720437"/>
            <a:ext cx="9347198" cy="2844539"/>
          </a:xfrm>
          <a:prstGeom prst="rect">
            <a:avLst/>
          </a:prstGeom>
          <a:solidFill>
            <a:schemeClr val="dk1"/>
          </a:solidFill>
          <a:ln>
            <a:noFill/>
          </a:ln>
        </p:spPr>
        <p:txBody>
          <a:bodyPr anchorCtr="0" anchor="ctr" bIns="45700" lIns="91425" spcFirstLastPara="1" rIns="91425" wrap="square" tIns="45700">
            <a:normAutofit/>
          </a:bodyPr>
          <a:lstStyle>
            <a:lvl1pPr lvl="0" algn="ctr">
              <a:lnSpc>
                <a:spcPct val="8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26"/>
          <p:cNvSpPr txBox="1"/>
          <p:nvPr>
            <p:ph idx="1" type="body"/>
          </p:nvPr>
        </p:nvSpPr>
        <p:spPr>
          <a:xfrm>
            <a:off x="10130971" y="2675278"/>
            <a:ext cx="7261324"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47" name="Google Shape;147;p26"/>
          <p:cNvSpPr txBox="1"/>
          <p:nvPr>
            <p:ph idx="2" type="body"/>
          </p:nvPr>
        </p:nvSpPr>
        <p:spPr>
          <a:xfrm>
            <a:off x="10130971" y="3197798"/>
            <a:ext cx="7261323" cy="1664491"/>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48" name="Google Shape;148;p26"/>
          <p:cNvSpPr txBox="1"/>
          <p:nvPr>
            <p:ph idx="3" type="body"/>
          </p:nvPr>
        </p:nvSpPr>
        <p:spPr>
          <a:xfrm>
            <a:off x="10130971" y="5225146"/>
            <a:ext cx="7261324"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49" name="Google Shape;149;p26"/>
          <p:cNvSpPr txBox="1"/>
          <p:nvPr>
            <p:ph idx="4" type="body"/>
          </p:nvPr>
        </p:nvSpPr>
        <p:spPr>
          <a:xfrm>
            <a:off x="10130971" y="5747666"/>
            <a:ext cx="7261323" cy="1664491"/>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750"/>
                                        <p:tgtEl>
                                          <p:spTgt spid="145"/>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par>
                          <p:cTn fill="hold">
                            <p:stCondLst>
                              <p:cond delay="1250"/>
                            </p:stCondLst>
                            <p:childTnLst>
                              <p:par>
                                <p:cTn fill="hold" nodeType="afterEffect" presetClass="entr" presetID="2" presetSubtype="2">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 calcmode="lin" valueType="num">
                                      <p:cBhvr additive="base">
                                        <p:cTn dur="750"/>
                                        <p:tgtEl>
                                          <p:spTgt spid="14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 calcmode="lin" valueType="num">
                                      <p:cBhvr additive="base">
                                        <p:cTn dur="750"/>
                                        <p:tgtEl>
                                          <p:spTgt spid="146">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
                            </p:stCondLst>
                            <p:childTnLst>
                              <p:par>
                                <p:cTn fill="hold" nodeType="afterEffect" presetClass="entr" presetID="2" presetSubtype="2">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 calcmode="lin" valueType="num">
                                      <p:cBhvr additive="base">
                                        <p:cTn dur="750"/>
                                        <p:tgtEl>
                                          <p:spTgt spid="146">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2">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anim calcmode="lin" valueType="num">
                                      <p:cBhvr additive="base">
                                        <p:cTn dur="750"/>
                                        <p:tgtEl>
                                          <p:spTgt spid="146">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50"/>
                            </p:stCondLst>
                            <p:childTnLst>
                              <p:par>
                                <p:cTn fill="hold" nodeType="afterEffect" presetClass="entr" presetID="2" presetSubtype="2">
                                  <p:stCondLst>
                                    <p:cond delay="0"/>
                                  </p:stCondLst>
                                  <p:childTnLst>
                                    <p:set>
                                      <p:cBhvr>
                                        <p:cTn dur="1" fill="hold">
                                          <p:stCondLst>
                                            <p:cond delay="0"/>
                                          </p:stCondLst>
                                        </p:cTn>
                                        <p:tgtEl>
                                          <p:spTgt spid="146">
                                            <p:txEl>
                                              <p:pRg end="4" st="4"/>
                                            </p:txEl>
                                          </p:spTgt>
                                        </p:tgtEl>
                                        <p:attrNameLst>
                                          <p:attrName>style.visibility</p:attrName>
                                        </p:attrNameLst>
                                      </p:cBhvr>
                                      <p:to>
                                        <p:strVal val="visible"/>
                                      </p:to>
                                    </p:set>
                                    <p:anim calcmode="lin" valueType="num">
                                      <p:cBhvr additive="base">
                                        <p:cTn dur="750"/>
                                        <p:tgtEl>
                                          <p:spTgt spid="146">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146">
                                            <p:txEl>
                                              <p:pRg end="5" st="5"/>
                                            </p:txEl>
                                          </p:spTgt>
                                        </p:tgtEl>
                                        <p:attrNameLst>
                                          <p:attrName>style.visibility</p:attrName>
                                        </p:attrNameLst>
                                      </p:cBhvr>
                                      <p:to>
                                        <p:strVal val="visible"/>
                                      </p:to>
                                    </p:set>
                                    <p:anim calcmode="lin" valueType="num">
                                      <p:cBhvr additive="base">
                                        <p:cTn dur="750"/>
                                        <p:tgtEl>
                                          <p:spTgt spid="146">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750"/>
                            </p:stCondLst>
                            <p:childTnLst>
                              <p:par>
                                <p:cTn fill="hold" nodeType="afterEffect" presetClass="entr" presetID="2" presetSubtype="2">
                                  <p:stCondLst>
                                    <p:cond delay="0"/>
                                  </p:stCondLst>
                                  <p:childTnLst>
                                    <p:set>
                                      <p:cBhvr>
                                        <p:cTn dur="1" fill="hold">
                                          <p:stCondLst>
                                            <p:cond delay="0"/>
                                          </p:stCondLst>
                                        </p:cTn>
                                        <p:tgtEl>
                                          <p:spTgt spid="146">
                                            <p:txEl>
                                              <p:pRg end="6" st="6"/>
                                            </p:txEl>
                                          </p:spTgt>
                                        </p:tgtEl>
                                        <p:attrNameLst>
                                          <p:attrName>style.visibility</p:attrName>
                                        </p:attrNameLst>
                                      </p:cBhvr>
                                      <p:to>
                                        <p:strVal val="visible"/>
                                      </p:to>
                                    </p:set>
                                    <p:anim calcmode="lin" valueType="num">
                                      <p:cBhvr additive="base">
                                        <p:cTn dur="750"/>
                                        <p:tgtEl>
                                          <p:spTgt spid="146">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500"/>
                            </p:stCondLst>
                            <p:childTnLst>
                              <p:par>
                                <p:cTn fill="hold" nodeType="afterEffect" presetClass="entr" presetID="2" presetSubtype="2">
                                  <p:stCondLst>
                                    <p:cond delay="0"/>
                                  </p:stCondLst>
                                  <p:childTnLst>
                                    <p:set>
                                      <p:cBhvr>
                                        <p:cTn dur="1" fill="hold">
                                          <p:stCondLst>
                                            <p:cond delay="0"/>
                                          </p:stCondLst>
                                        </p:cTn>
                                        <p:tgtEl>
                                          <p:spTgt spid="146">
                                            <p:txEl>
                                              <p:pRg end="7" st="7"/>
                                            </p:txEl>
                                          </p:spTgt>
                                        </p:tgtEl>
                                        <p:attrNameLst>
                                          <p:attrName>style.visibility</p:attrName>
                                        </p:attrNameLst>
                                      </p:cBhvr>
                                      <p:to>
                                        <p:strVal val="visible"/>
                                      </p:to>
                                    </p:set>
                                    <p:anim calcmode="lin" valueType="num">
                                      <p:cBhvr additive="base">
                                        <p:cTn dur="750"/>
                                        <p:tgtEl>
                                          <p:spTgt spid="146">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250"/>
                            </p:stCondLst>
                            <p:childTnLst>
                              <p:par>
                                <p:cTn fill="hold" nodeType="afterEffect" presetClass="entr" presetID="2" presetSubtype="2">
                                  <p:stCondLst>
                                    <p:cond delay="0"/>
                                  </p:stCondLst>
                                  <p:childTnLst>
                                    <p:set>
                                      <p:cBhvr>
                                        <p:cTn dur="1" fill="hold">
                                          <p:stCondLst>
                                            <p:cond delay="0"/>
                                          </p:stCondLst>
                                        </p:cTn>
                                        <p:tgtEl>
                                          <p:spTgt spid="146">
                                            <p:txEl>
                                              <p:pRg end="8" st="8"/>
                                            </p:txEl>
                                          </p:spTgt>
                                        </p:tgtEl>
                                        <p:attrNameLst>
                                          <p:attrName>style.visibility</p:attrName>
                                        </p:attrNameLst>
                                      </p:cBhvr>
                                      <p:to>
                                        <p:strVal val="visible"/>
                                      </p:to>
                                    </p:set>
                                    <p:anim calcmode="lin" valueType="num">
                                      <p:cBhvr additive="base">
                                        <p:cTn dur="750"/>
                                        <p:tgtEl>
                                          <p:spTgt spid="146">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500"/>
                                        <p:tgtEl>
                                          <p:spTgt spid="147">
                                            <p:txEl>
                                              <p:pRg end="0" st="0"/>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500"/>
                                        <p:tgtEl>
                                          <p:spTgt spid="147">
                                            <p:txEl>
                                              <p:pRg end="1" st="1"/>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500"/>
                                        <p:tgtEl>
                                          <p:spTgt spid="147">
                                            <p:txEl>
                                              <p:pRg end="2" st="2"/>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500"/>
                                        <p:tgtEl>
                                          <p:spTgt spid="147">
                                            <p:txEl>
                                              <p:pRg end="3" st="3"/>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Effect filter="fade" transition="in">
                                      <p:cBhvr>
                                        <p:cTn dur="500"/>
                                        <p:tgtEl>
                                          <p:spTgt spid="147">
                                            <p:txEl>
                                              <p:pRg end="4" st="4"/>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animEffect filter="fade" transition="in">
                                      <p:cBhvr>
                                        <p:cTn dur="500"/>
                                        <p:tgtEl>
                                          <p:spTgt spid="147">
                                            <p:txEl>
                                              <p:pRg end="5" st="5"/>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147">
                                            <p:txEl>
                                              <p:pRg end="6" st="6"/>
                                            </p:txEl>
                                          </p:spTgt>
                                        </p:tgtEl>
                                        <p:attrNameLst>
                                          <p:attrName>style.visibility</p:attrName>
                                        </p:attrNameLst>
                                      </p:cBhvr>
                                      <p:to>
                                        <p:strVal val="visible"/>
                                      </p:to>
                                    </p:set>
                                    <p:animEffect filter="fade" transition="in">
                                      <p:cBhvr>
                                        <p:cTn dur="500"/>
                                        <p:tgtEl>
                                          <p:spTgt spid="147">
                                            <p:txEl>
                                              <p:pRg end="6" st="6"/>
                                            </p:txEl>
                                          </p:spTgt>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147">
                                            <p:txEl>
                                              <p:pRg end="7" st="7"/>
                                            </p:txEl>
                                          </p:spTgt>
                                        </p:tgtEl>
                                        <p:attrNameLst>
                                          <p:attrName>style.visibility</p:attrName>
                                        </p:attrNameLst>
                                      </p:cBhvr>
                                      <p:to>
                                        <p:strVal val="visible"/>
                                      </p:to>
                                    </p:set>
                                    <p:animEffect filter="fade" transition="in">
                                      <p:cBhvr>
                                        <p:cTn dur="500"/>
                                        <p:tgtEl>
                                          <p:spTgt spid="147">
                                            <p:txEl>
                                              <p:pRg end="7" st="7"/>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147">
                                            <p:txEl>
                                              <p:pRg end="8" st="8"/>
                                            </p:txEl>
                                          </p:spTgt>
                                        </p:tgtEl>
                                        <p:attrNameLst>
                                          <p:attrName>style.visibility</p:attrName>
                                        </p:attrNameLst>
                                      </p:cBhvr>
                                      <p:to>
                                        <p:strVal val="visible"/>
                                      </p:to>
                                    </p:set>
                                    <p:animEffect filter="fade" transition="in">
                                      <p:cBhvr>
                                        <p:cTn dur="500"/>
                                        <p:tgtEl>
                                          <p:spTgt spid="147">
                                            <p:txEl>
                                              <p:pRg end="8" st="8"/>
                                            </p:txEl>
                                          </p:spTgt>
                                        </p:tgtEl>
                                      </p:cBhvr>
                                    </p:animEffect>
                                  </p:childTnLst>
                                </p:cTn>
                              </p:par>
                            </p:childTnLst>
                          </p:cTn>
                        </p:par>
                        <p:par>
                          <p:cTn fill="hold">
                            <p:stCondLst>
                              <p:cond delay="12500"/>
                            </p:stCondLst>
                            <p:childTnLst>
                              <p:par>
                                <p:cTn fill="hold" nodeType="afterEffect" presetClass="entr" presetID="2" presetSubtype="2">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 calcmode="lin" valueType="num">
                                      <p:cBhvr additive="base">
                                        <p:cTn dur="750"/>
                                        <p:tgtEl>
                                          <p:spTgt spid="148">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250"/>
                            </p:stCondLst>
                            <p:childTnLst>
                              <p:par>
                                <p:cTn fill="hold" nodeType="afterEffect" presetClass="entr" presetID="2" presetSubtype="2">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 calcmode="lin" valueType="num">
                                      <p:cBhvr additive="base">
                                        <p:cTn dur="750"/>
                                        <p:tgtEl>
                                          <p:spTgt spid="148">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000"/>
                            </p:stCondLst>
                            <p:childTnLst>
                              <p:par>
                                <p:cTn fill="hold" nodeType="afterEffect" presetClass="entr" presetID="2" presetSubtype="2">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 calcmode="lin" valueType="num">
                                      <p:cBhvr additive="base">
                                        <p:cTn dur="750"/>
                                        <p:tgtEl>
                                          <p:spTgt spid="148">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750"/>
                            </p:stCondLst>
                            <p:childTnLst>
                              <p:par>
                                <p:cTn fill="hold" nodeType="afterEffect" presetClass="entr" presetID="2" presetSubtype="2">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 calcmode="lin" valueType="num">
                                      <p:cBhvr additive="base">
                                        <p:cTn dur="750"/>
                                        <p:tgtEl>
                                          <p:spTgt spid="148">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500"/>
                            </p:stCondLst>
                            <p:childTnLst>
                              <p:par>
                                <p:cTn fill="hold" nodeType="afterEffect" presetClass="entr" presetID="2" presetSubtype="2">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anim calcmode="lin" valueType="num">
                                      <p:cBhvr additive="base">
                                        <p:cTn dur="750"/>
                                        <p:tgtEl>
                                          <p:spTgt spid="148">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250"/>
                            </p:stCondLst>
                            <p:childTnLst>
                              <p:par>
                                <p:cTn fill="hold" nodeType="afterEffect" presetClass="entr" presetID="2" presetSubtype="2">
                                  <p:stCondLst>
                                    <p:cond delay="0"/>
                                  </p:stCondLst>
                                  <p:childTnLst>
                                    <p:set>
                                      <p:cBhvr>
                                        <p:cTn dur="1" fill="hold">
                                          <p:stCondLst>
                                            <p:cond delay="0"/>
                                          </p:stCondLst>
                                        </p:cTn>
                                        <p:tgtEl>
                                          <p:spTgt spid="148">
                                            <p:txEl>
                                              <p:pRg end="5" st="5"/>
                                            </p:txEl>
                                          </p:spTgt>
                                        </p:tgtEl>
                                        <p:attrNameLst>
                                          <p:attrName>style.visibility</p:attrName>
                                        </p:attrNameLst>
                                      </p:cBhvr>
                                      <p:to>
                                        <p:strVal val="visible"/>
                                      </p:to>
                                    </p:set>
                                    <p:anim calcmode="lin" valueType="num">
                                      <p:cBhvr additive="base">
                                        <p:cTn dur="750"/>
                                        <p:tgtEl>
                                          <p:spTgt spid="148">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000"/>
                            </p:stCondLst>
                            <p:childTnLst>
                              <p:par>
                                <p:cTn fill="hold" nodeType="afterEffect" presetClass="entr" presetID="2" presetSubtype="2">
                                  <p:stCondLst>
                                    <p:cond delay="0"/>
                                  </p:stCondLst>
                                  <p:childTnLst>
                                    <p:set>
                                      <p:cBhvr>
                                        <p:cTn dur="1" fill="hold">
                                          <p:stCondLst>
                                            <p:cond delay="0"/>
                                          </p:stCondLst>
                                        </p:cTn>
                                        <p:tgtEl>
                                          <p:spTgt spid="148">
                                            <p:txEl>
                                              <p:pRg end="6" st="6"/>
                                            </p:txEl>
                                          </p:spTgt>
                                        </p:tgtEl>
                                        <p:attrNameLst>
                                          <p:attrName>style.visibility</p:attrName>
                                        </p:attrNameLst>
                                      </p:cBhvr>
                                      <p:to>
                                        <p:strVal val="visible"/>
                                      </p:to>
                                    </p:set>
                                    <p:anim calcmode="lin" valueType="num">
                                      <p:cBhvr additive="base">
                                        <p:cTn dur="750"/>
                                        <p:tgtEl>
                                          <p:spTgt spid="148">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750"/>
                            </p:stCondLst>
                            <p:childTnLst>
                              <p:par>
                                <p:cTn fill="hold" nodeType="afterEffect" presetClass="entr" presetID="2" presetSubtype="2">
                                  <p:stCondLst>
                                    <p:cond delay="0"/>
                                  </p:stCondLst>
                                  <p:childTnLst>
                                    <p:set>
                                      <p:cBhvr>
                                        <p:cTn dur="1" fill="hold">
                                          <p:stCondLst>
                                            <p:cond delay="0"/>
                                          </p:stCondLst>
                                        </p:cTn>
                                        <p:tgtEl>
                                          <p:spTgt spid="148">
                                            <p:txEl>
                                              <p:pRg end="7" st="7"/>
                                            </p:txEl>
                                          </p:spTgt>
                                        </p:tgtEl>
                                        <p:attrNameLst>
                                          <p:attrName>style.visibility</p:attrName>
                                        </p:attrNameLst>
                                      </p:cBhvr>
                                      <p:to>
                                        <p:strVal val="visible"/>
                                      </p:to>
                                    </p:set>
                                    <p:anim calcmode="lin" valueType="num">
                                      <p:cBhvr additive="base">
                                        <p:cTn dur="750"/>
                                        <p:tgtEl>
                                          <p:spTgt spid="148">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500"/>
                            </p:stCondLst>
                            <p:childTnLst>
                              <p:par>
                                <p:cTn fill="hold" nodeType="afterEffect" presetClass="entr" presetID="2" presetSubtype="2">
                                  <p:stCondLst>
                                    <p:cond delay="0"/>
                                  </p:stCondLst>
                                  <p:childTnLst>
                                    <p:set>
                                      <p:cBhvr>
                                        <p:cTn dur="1" fill="hold">
                                          <p:stCondLst>
                                            <p:cond delay="0"/>
                                          </p:stCondLst>
                                        </p:cTn>
                                        <p:tgtEl>
                                          <p:spTgt spid="148">
                                            <p:txEl>
                                              <p:pRg end="8" st="8"/>
                                            </p:txEl>
                                          </p:spTgt>
                                        </p:tgtEl>
                                        <p:attrNameLst>
                                          <p:attrName>style.visibility</p:attrName>
                                        </p:attrNameLst>
                                      </p:cBhvr>
                                      <p:to>
                                        <p:strVal val="visible"/>
                                      </p:to>
                                    </p:set>
                                    <p:anim calcmode="lin" valueType="num">
                                      <p:cBhvr additive="base">
                                        <p:cTn dur="750"/>
                                        <p:tgtEl>
                                          <p:spTgt spid="148">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250"/>
                            </p:stCondLst>
                            <p:childTnLst>
                              <p:par>
                                <p:cTn fill="hold" nodeType="after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500"/>
                                        <p:tgtEl>
                                          <p:spTgt spid="149">
                                            <p:txEl>
                                              <p:pRg end="0" st="0"/>
                                            </p:txEl>
                                          </p:spTgt>
                                        </p:tgtEl>
                                      </p:cBhvr>
                                    </p:animEffect>
                                  </p:childTnLst>
                                </p:cTn>
                              </p:par>
                            </p:childTnLst>
                          </p:cTn>
                        </p:par>
                        <p:par>
                          <p:cTn fill="hold">
                            <p:stCondLst>
                              <p:cond delay="19750"/>
                            </p:stCondLst>
                            <p:childTnLst>
                              <p:par>
                                <p:cTn fill="hold" nodeType="after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500"/>
                                        <p:tgtEl>
                                          <p:spTgt spid="149">
                                            <p:txEl>
                                              <p:pRg end="1" st="1"/>
                                            </p:txEl>
                                          </p:spTgt>
                                        </p:tgtEl>
                                      </p:cBhvr>
                                    </p:animEffect>
                                  </p:childTnLst>
                                </p:cTn>
                              </p:par>
                            </p:childTnLst>
                          </p:cTn>
                        </p:par>
                        <p:par>
                          <p:cTn fill="hold">
                            <p:stCondLst>
                              <p:cond delay="20250"/>
                            </p:stCondLst>
                            <p:childTnLst>
                              <p:par>
                                <p:cTn fill="hold" nodeType="after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500"/>
                                        <p:tgtEl>
                                          <p:spTgt spid="149">
                                            <p:txEl>
                                              <p:pRg end="2" st="2"/>
                                            </p:txEl>
                                          </p:spTgt>
                                        </p:tgtEl>
                                      </p:cBhvr>
                                    </p:animEffect>
                                  </p:childTnLst>
                                </p:cTn>
                              </p:par>
                            </p:childTnLst>
                          </p:cTn>
                        </p:par>
                        <p:par>
                          <p:cTn fill="hold">
                            <p:stCondLst>
                              <p:cond delay="20750"/>
                            </p:stCondLst>
                            <p:childTnLst>
                              <p:par>
                                <p:cTn fill="hold" nodeType="afterEffect" presetClass="entr" presetID="10"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Effect filter="fade" transition="in">
                                      <p:cBhvr>
                                        <p:cTn dur="500"/>
                                        <p:tgtEl>
                                          <p:spTgt spid="149">
                                            <p:txEl>
                                              <p:pRg end="3" st="3"/>
                                            </p:txEl>
                                          </p:spTgt>
                                        </p:tgtEl>
                                      </p:cBhvr>
                                    </p:animEffect>
                                  </p:childTnLst>
                                </p:cTn>
                              </p:par>
                            </p:childTnLst>
                          </p:cTn>
                        </p:par>
                        <p:par>
                          <p:cTn fill="hold">
                            <p:stCondLst>
                              <p:cond delay="21250"/>
                            </p:stCondLst>
                            <p:childTnLst>
                              <p:par>
                                <p:cTn fill="hold" nodeType="afterEffect" presetClass="entr" presetID="10"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animEffect filter="fade" transition="in">
                                      <p:cBhvr>
                                        <p:cTn dur="500"/>
                                        <p:tgtEl>
                                          <p:spTgt spid="149">
                                            <p:txEl>
                                              <p:pRg end="4" st="4"/>
                                            </p:txEl>
                                          </p:spTgt>
                                        </p:tgtEl>
                                      </p:cBhvr>
                                    </p:animEffect>
                                  </p:childTnLst>
                                </p:cTn>
                              </p:par>
                            </p:childTnLst>
                          </p:cTn>
                        </p:par>
                        <p:par>
                          <p:cTn fill="hold">
                            <p:stCondLst>
                              <p:cond delay="21750"/>
                            </p:stCondLst>
                            <p:childTnLst>
                              <p:par>
                                <p:cTn fill="hold" nodeType="afterEffect" presetClass="entr" presetID="10" presetSubtype="0">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animEffect filter="fade" transition="in">
                                      <p:cBhvr>
                                        <p:cTn dur="500"/>
                                        <p:tgtEl>
                                          <p:spTgt spid="149">
                                            <p:txEl>
                                              <p:pRg end="5" st="5"/>
                                            </p:txEl>
                                          </p:spTgt>
                                        </p:tgtEl>
                                      </p:cBhvr>
                                    </p:animEffect>
                                  </p:childTnLst>
                                </p:cTn>
                              </p:par>
                            </p:childTnLst>
                          </p:cTn>
                        </p:par>
                        <p:par>
                          <p:cTn fill="hold">
                            <p:stCondLst>
                              <p:cond delay="22250"/>
                            </p:stCondLst>
                            <p:childTnLst>
                              <p:par>
                                <p:cTn fill="hold" nodeType="afterEffect" presetClass="entr" presetID="10" presetSubtype="0">
                                  <p:stCondLst>
                                    <p:cond delay="0"/>
                                  </p:stCondLst>
                                  <p:childTnLst>
                                    <p:set>
                                      <p:cBhvr>
                                        <p:cTn dur="1" fill="hold">
                                          <p:stCondLst>
                                            <p:cond delay="0"/>
                                          </p:stCondLst>
                                        </p:cTn>
                                        <p:tgtEl>
                                          <p:spTgt spid="149">
                                            <p:txEl>
                                              <p:pRg end="6" st="6"/>
                                            </p:txEl>
                                          </p:spTgt>
                                        </p:tgtEl>
                                        <p:attrNameLst>
                                          <p:attrName>style.visibility</p:attrName>
                                        </p:attrNameLst>
                                      </p:cBhvr>
                                      <p:to>
                                        <p:strVal val="visible"/>
                                      </p:to>
                                    </p:set>
                                    <p:animEffect filter="fade" transition="in">
                                      <p:cBhvr>
                                        <p:cTn dur="500"/>
                                        <p:tgtEl>
                                          <p:spTgt spid="149">
                                            <p:txEl>
                                              <p:pRg end="6" st="6"/>
                                            </p:txEl>
                                          </p:spTgt>
                                        </p:tgtEl>
                                      </p:cBhvr>
                                    </p:animEffect>
                                  </p:childTnLst>
                                </p:cTn>
                              </p:par>
                            </p:childTnLst>
                          </p:cTn>
                        </p:par>
                        <p:par>
                          <p:cTn fill="hold">
                            <p:stCondLst>
                              <p:cond delay="22750"/>
                            </p:stCondLst>
                            <p:childTnLst>
                              <p:par>
                                <p:cTn fill="hold" nodeType="afterEffect" presetClass="entr" presetID="10" presetSubtype="0">
                                  <p:stCondLst>
                                    <p:cond delay="0"/>
                                  </p:stCondLst>
                                  <p:childTnLst>
                                    <p:set>
                                      <p:cBhvr>
                                        <p:cTn dur="1" fill="hold">
                                          <p:stCondLst>
                                            <p:cond delay="0"/>
                                          </p:stCondLst>
                                        </p:cTn>
                                        <p:tgtEl>
                                          <p:spTgt spid="149">
                                            <p:txEl>
                                              <p:pRg end="7" st="7"/>
                                            </p:txEl>
                                          </p:spTgt>
                                        </p:tgtEl>
                                        <p:attrNameLst>
                                          <p:attrName>style.visibility</p:attrName>
                                        </p:attrNameLst>
                                      </p:cBhvr>
                                      <p:to>
                                        <p:strVal val="visible"/>
                                      </p:to>
                                    </p:set>
                                    <p:animEffect filter="fade" transition="in">
                                      <p:cBhvr>
                                        <p:cTn dur="500"/>
                                        <p:tgtEl>
                                          <p:spTgt spid="149">
                                            <p:txEl>
                                              <p:pRg end="7" st="7"/>
                                            </p:txEl>
                                          </p:spTgt>
                                        </p:tgtEl>
                                      </p:cBhvr>
                                    </p:animEffect>
                                  </p:childTnLst>
                                </p:cTn>
                              </p:par>
                            </p:childTnLst>
                          </p:cTn>
                        </p:par>
                        <p:par>
                          <p:cTn fill="hold">
                            <p:stCondLst>
                              <p:cond delay="23250"/>
                            </p:stCondLst>
                            <p:childTnLst>
                              <p:par>
                                <p:cTn fill="hold" nodeType="afterEffect" presetClass="entr" presetID="10" presetSubtype="0">
                                  <p:stCondLst>
                                    <p:cond delay="0"/>
                                  </p:stCondLst>
                                  <p:childTnLst>
                                    <p:set>
                                      <p:cBhvr>
                                        <p:cTn dur="1" fill="hold">
                                          <p:stCondLst>
                                            <p:cond delay="0"/>
                                          </p:stCondLst>
                                        </p:cTn>
                                        <p:tgtEl>
                                          <p:spTgt spid="149">
                                            <p:txEl>
                                              <p:pRg end="8" st="8"/>
                                            </p:txEl>
                                          </p:spTgt>
                                        </p:tgtEl>
                                        <p:attrNameLst>
                                          <p:attrName>style.visibility</p:attrName>
                                        </p:attrNameLst>
                                      </p:cBhvr>
                                      <p:to>
                                        <p:strVal val="visible"/>
                                      </p:to>
                                    </p:set>
                                    <p:animEffect filter="fade" transition="in">
                                      <p:cBhvr>
                                        <p:cTn dur="500"/>
                                        <p:tgtEl>
                                          <p:spTgt spid="14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2">
  <p:cSld name="Table of contents 2">
    <p:spTree>
      <p:nvGrpSpPr>
        <p:cNvPr id="150" name="Shape 150"/>
        <p:cNvGrpSpPr/>
        <p:nvPr/>
      </p:nvGrpSpPr>
      <p:grpSpPr>
        <a:xfrm>
          <a:off x="0" y="0"/>
          <a:ext cx="0" cy="0"/>
          <a:chOff x="0" y="0"/>
          <a:chExt cx="0" cy="0"/>
        </a:xfrm>
      </p:grpSpPr>
      <p:sp>
        <p:nvSpPr>
          <p:cNvPr id="151" name="Google Shape;151;p27"/>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152" name="Google Shape;152;p27"/>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53" name="Google Shape;153;p27"/>
          <p:cNvSpPr txBox="1"/>
          <p:nvPr>
            <p:ph idx="1" type="body"/>
          </p:nvPr>
        </p:nvSpPr>
        <p:spPr>
          <a:xfrm>
            <a:off x="10175068" y="1789908"/>
            <a:ext cx="5631544" cy="53702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54" name="Google Shape;154;p27"/>
          <p:cNvSpPr txBox="1"/>
          <p:nvPr>
            <p:ph type="title"/>
          </p:nvPr>
        </p:nvSpPr>
        <p:spPr>
          <a:xfrm>
            <a:off x="972457" y="1499621"/>
            <a:ext cx="6937829" cy="7286170"/>
          </a:xfrm>
          <a:prstGeom prst="rect">
            <a:avLst/>
          </a:prstGeom>
          <a:noFill/>
          <a:ln>
            <a:noFill/>
          </a:ln>
        </p:spPr>
        <p:txBody>
          <a:bodyPr anchorCtr="0" anchor="ctr" bIns="45700" lIns="91425" spcFirstLastPara="1" rIns="91425" wrap="square" tIns="45700">
            <a:normAutofit/>
          </a:bodyPr>
          <a:lstStyle>
            <a:lvl1pPr lvl="0" algn="ctr">
              <a:lnSpc>
                <a:spcPct val="8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27"/>
          <p:cNvSpPr txBox="1"/>
          <p:nvPr>
            <p:ph idx="2" type="body"/>
          </p:nvPr>
        </p:nvSpPr>
        <p:spPr>
          <a:xfrm>
            <a:off x="8774441" y="1659280"/>
            <a:ext cx="1255486" cy="1161141"/>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7200"/>
              <a:buFont typeface="Roboto"/>
              <a:buNone/>
              <a:defRPr i="1" sz="7200">
                <a:solidFill>
                  <a:schemeClr val="accent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56" name="Google Shape;156;p27"/>
          <p:cNvSpPr txBox="1"/>
          <p:nvPr>
            <p:ph idx="3" type="body"/>
          </p:nvPr>
        </p:nvSpPr>
        <p:spPr>
          <a:xfrm>
            <a:off x="10175068" y="2283396"/>
            <a:ext cx="5631544" cy="39188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1800"/>
              <a:buFont typeface="Roboto"/>
              <a:buNone/>
              <a:defRPr sz="1800">
                <a:solidFill>
                  <a:srgbClr val="AFAFAF"/>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57" name="Google Shape;157;p27"/>
          <p:cNvSpPr txBox="1"/>
          <p:nvPr>
            <p:ph idx="4" type="body"/>
          </p:nvPr>
        </p:nvSpPr>
        <p:spPr>
          <a:xfrm>
            <a:off x="10175068" y="3242675"/>
            <a:ext cx="5631544" cy="53702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58" name="Google Shape;158;p27"/>
          <p:cNvSpPr txBox="1"/>
          <p:nvPr>
            <p:ph idx="5" type="body"/>
          </p:nvPr>
        </p:nvSpPr>
        <p:spPr>
          <a:xfrm>
            <a:off x="8774441" y="3112047"/>
            <a:ext cx="1255486" cy="1161141"/>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7200"/>
              <a:buFont typeface="Roboto"/>
              <a:buNone/>
              <a:defRPr i="1" sz="7200">
                <a:solidFill>
                  <a:schemeClr val="accent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59" name="Google Shape;159;p27"/>
          <p:cNvSpPr txBox="1"/>
          <p:nvPr>
            <p:ph idx="6" type="body"/>
          </p:nvPr>
        </p:nvSpPr>
        <p:spPr>
          <a:xfrm>
            <a:off x="10175068" y="3736163"/>
            <a:ext cx="5631544" cy="39188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1800"/>
              <a:buFont typeface="Roboto"/>
              <a:buNone/>
              <a:defRPr sz="1800">
                <a:solidFill>
                  <a:srgbClr val="AFAFAF"/>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60" name="Google Shape;160;p27"/>
          <p:cNvSpPr txBox="1"/>
          <p:nvPr>
            <p:ph idx="7" type="body"/>
          </p:nvPr>
        </p:nvSpPr>
        <p:spPr>
          <a:xfrm>
            <a:off x="10175068" y="4695442"/>
            <a:ext cx="5631544" cy="53702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61" name="Google Shape;161;p27"/>
          <p:cNvSpPr txBox="1"/>
          <p:nvPr>
            <p:ph idx="8" type="body"/>
          </p:nvPr>
        </p:nvSpPr>
        <p:spPr>
          <a:xfrm>
            <a:off x="8774441" y="4564814"/>
            <a:ext cx="1255486" cy="1161141"/>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7200"/>
              <a:buFont typeface="Roboto"/>
              <a:buNone/>
              <a:defRPr i="1" sz="7200">
                <a:solidFill>
                  <a:schemeClr val="accent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62" name="Google Shape;162;p27"/>
          <p:cNvSpPr txBox="1"/>
          <p:nvPr>
            <p:ph idx="9" type="body"/>
          </p:nvPr>
        </p:nvSpPr>
        <p:spPr>
          <a:xfrm>
            <a:off x="10175068" y="5188930"/>
            <a:ext cx="5631544" cy="39188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1800"/>
              <a:buFont typeface="Roboto"/>
              <a:buNone/>
              <a:defRPr sz="1800">
                <a:solidFill>
                  <a:srgbClr val="AFAFAF"/>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63" name="Google Shape;163;p27"/>
          <p:cNvSpPr txBox="1"/>
          <p:nvPr>
            <p:ph idx="13" type="body"/>
          </p:nvPr>
        </p:nvSpPr>
        <p:spPr>
          <a:xfrm>
            <a:off x="10175068" y="6148209"/>
            <a:ext cx="5631544" cy="53702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64" name="Google Shape;164;p27"/>
          <p:cNvSpPr txBox="1"/>
          <p:nvPr>
            <p:ph idx="14" type="body"/>
          </p:nvPr>
        </p:nvSpPr>
        <p:spPr>
          <a:xfrm>
            <a:off x="8774441" y="6017581"/>
            <a:ext cx="1255486" cy="1161141"/>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7200"/>
              <a:buFont typeface="Roboto"/>
              <a:buNone/>
              <a:defRPr i="1" sz="7200">
                <a:solidFill>
                  <a:schemeClr val="accent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65" name="Google Shape;165;p27"/>
          <p:cNvSpPr txBox="1"/>
          <p:nvPr>
            <p:ph idx="15" type="body"/>
          </p:nvPr>
        </p:nvSpPr>
        <p:spPr>
          <a:xfrm>
            <a:off x="10175068" y="6641697"/>
            <a:ext cx="5631544" cy="39188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1800"/>
              <a:buFont typeface="Roboto"/>
              <a:buNone/>
              <a:defRPr sz="1800">
                <a:solidFill>
                  <a:srgbClr val="AFAFAF"/>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66" name="Google Shape;166;p27"/>
          <p:cNvSpPr txBox="1"/>
          <p:nvPr>
            <p:ph idx="16" type="body"/>
          </p:nvPr>
        </p:nvSpPr>
        <p:spPr>
          <a:xfrm>
            <a:off x="10175068" y="7600976"/>
            <a:ext cx="5631544" cy="53702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67" name="Google Shape;167;p27"/>
          <p:cNvSpPr txBox="1"/>
          <p:nvPr>
            <p:ph idx="17" type="body"/>
          </p:nvPr>
        </p:nvSpPr>
        <p:spPr>
          <a:xfrm>
            <a:off x="8774441" y="7470348"/>
            <a:ext cx="1255486" cy="1161141"/>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7200"/>
              <a:buFont typeface="Roboto"/>
              <a:buNone/>
              <a:defRPr i="1" sz="7200">
                <a:solidFill>
                  <a:schemeClr val="accent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68" name="Google Shape;168;p27"/>
          <p:cNvSpPr txBox="1"/>
          <p:nvPr>
            <p:ph idx="18" type="body"/>
          </p:nvPr>
        </p:nvSpPr>
        <p:spPr>
          <a:xfrm>
            <a:off x="10175068" y="8094464"/>
            <a:ext cx="5631544" cy="39188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1800"/>
              <a:buFont typeface="Roboto"/>
              <a:buNone/>
              <a:defRPr sz="1800">
                <a:solidFill>
                  <a:srgbClr val="AFAFAF"/>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750"/>
                                        <p:tgtEl>
                                          <p:spTgt spid="154"/>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2" presetSubtype="1">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 calcmode="lin" valueType="num">
                                      <p:cBhvr additive="base">
                                        <p:cTn dur="750"/>
                                        <p:tgtEl>
                                          <p:spTgt spid="155">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2" presetSubtype="1">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 calcmode="lin" valueType="num">
                                      <p:cBhvr additive="base">
                                        <p:cTn dur="750"/>
                                        <p:tgtEl>
                                          <p:spTgt spid="155">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50"/>
                            </p:stCondLst>
                            <p:childTnLst>
                              <p:par>
                                <p:cTn fill="hold" nodeType="afterEffect" presetClass="entr" presetID="2" presetSubtype="1">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 calcmode="lin" valueType="num">
                                      <p:cBhvr additive="base">
                                        <p:cTn dur="750"/>
                                        <p:tgtEl>
                                          <p:spTgt spid="155">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1">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 calcmode="lin" valueType="num">
                                      <p:cBhvr additive="base">
                                        <p:cTn dur="750"/>
                                        <p:tgtEl>
                                          <p:spTgt spid="155">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750"/>
                            </p:stCondLst>
                            <p:childTnLst>
                              <p:par>
                                <p:cTn fill="hold" nodeType="afterEffect" presetClass="entr" presetID="2" presetSubtype="1">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 calcmode="lin" valueType="num">
                                      <p:cBhvr additive="base">
                                        <p:cTn dur="750"/>
                                        <p:tgtEl>
                                          <p:spTgt spid="155">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500"/>
                            </p:stCondLst>
                            <p:childTnLst>
                              <p:par>
                                <p:cTn fill="hold" nodeType="afterEffect" presetClass="entr" presetID="2" presetSubtype="1">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 calcmode="lin" valueType="num">
                                      <p:cBhvr additive="base">
                                        <p:cTn dur="750"/>
                                        <p:tgtEl>
                                          <p:spTgt spid="155">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250"/>
                            </p:stCondLst>
                            <p:childTnLst>
                              <p:par>
                                <p:cTn fill="hold" nodeType="afterEffect" presetClass="entr" presetID="2" presetSubtype="1">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 calcmode="lin" valueType="num">
                                      <p:cBhvr additive="base">
                                        <p:cTn dur="750"/>
                                        <p:tgtEl>
                                          <p:spTgt spid="155">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000"/>
                            </p:stCondLst>
                            <p:childTnLst>
                              <p:par>
                                <p:cTn fill="hold" nodeType="afterEffect" presetClass="entr" presetID="2" presetSubtype="1">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anim calcmode="lin" valueType="num">
                                      <p:cBhvr additive="base">
                                        <p:cTn dur="750"/>
                                        <p:tgtEl>
                                          <p:spTgt spid="155">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750"/>
                            </p:stCondLst>
                            <p:childTnLst>
                              <p:par>
                                <p:cTn fill="hold" nodeType="afterEffect" presetClass="entr" presetID="2" presetSubtype="1">
                                  <p:stCondLst>
                                    <p:cond delay="0"/>
                                  </p:stCondLst>
                                  <p:childTnLst>
                                    <p:set>
                                      <p:cBhvr>
                                        <p:cTn dur="1" fill="hold">
                                          <p:stCondLst>
                                            <p:cond delay="0"/>
                                          </p:stCondLst>
                                        </p:cTn>
                                        <p:tgtEl>
                                          <p:spTgt spid="155">
                                            <p:txEl>
                                              <p:pRg end="8" st="8"/>
                                            </p:txEl>
                                          </p:spTgt>
                                        </p:tgtEl>
                                        <p:attrNameLst>
                                          <p:attrName>style.visibility</p:attrName>
                                        </p:attrNameLst>
                                      </p:cBhvr>
                                      <p:to>
                                        <p:strVal val="visible"/>
                                      </p:to>
                                    </p:set>
                                    <p:anim calcmode="lin" valueType="num">
                                      <p:cBhvr additive="base">
                                        <p:cTn dur="750"/>
                                        <p:tgtEl>
                                          <p:spTgt spid="155">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 calcmode="lin" valueType="num">
                                      <p:cBhvr additive="base">
                                        <p:cTn dur="750"/>
                                        <p:tgtEl>
                                          <p:spTgt spid="153">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 calcmode="lin" valueType="num">
                                      <p:cBhvr additive="base">
                                        <p:cTn dur="750"/>
                                        <p:tgtEl>
                                          <p:spTgt spid="153">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 calcmode="lin" valueType="num">
                                      <p:cBhvr additive="base">
                                        <p:cTn dur="750"/>
                                        <p:tgtEl>
                                          <p:spTgt spid="153">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anim calcmode="lin" valueType="num">
                                      <p:cBhvr additive="base">
                                        <p:cTn dur="750"/>
                                        <p:tgtEl>
                                          <p:spTgt spid="153">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anim calcmode="lin" valueType="num">
                                      <p:cBhvr additive="base">
                                        <p:cTn dur="750"/>
                                        <p:tgtEl>
                                          <p:spTgt spid="153">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anim calcmode="lin" valueType="num">
                                      <p:cBhvr additive="base">
                                        <p:cTn dur="750"/>
                                        <p:tgtEl>
                                          <p:spTgt spid="153">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anim calcmode="lin" valueType="num">
                                      <p:cBhvr additive="base">
                                        <p:cTn dur="750"/>
                                        <p:tgtEl>
                                          <p:spTgt spid="153">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3">
                                            <p:txEl>
                                              <p:pRg end="7" st="7"/>
                                            </p:txEl>
                                          </p:spTgt>
                                        </p:tgtEl>
                                        <p:attrNameLst>
                                          <p:attrName>style.visibility</p:attrName>
                                        </p:attrNameLst>
                                      </p:cBhvr>
                                      <p:to>
                                        <p:strVal val="visible"/>
                                      </p:to>
                                    </p:set>
                                    <p:anim calcmode="lin" valueType="num">
                                      <p:cBhvr additive="base">
                                        <p:cTn dur="750"/>
                                        <p:tgtEl>
                                          <p:spTgt spid="153">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3">
                                            <p:txEl>
                                              <p:pRg end="8" st="8"/>
                                            </p:txEl>
                                          </p:spTgt>
                                        </p:tgtEl>
                                        <p:attrNameLst>
                                          <p:attrName>style.visibility</p:attrName>
                                        </p:attrNameLst>
                                      </p:cBhvr>
                                      <p:to>
                                        <p:strVal val="visible"/>
                                      </p:to>
                                    </p:set>
                                    <p:anim calcmode="lin" valueType="num">
                                      <p:cBhvr additive="base">
                                        <p:cTn dur="750"/>
                                        <p:tgtEl>
                                          <p:spTgt spid="153">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56">
                                            <p:txEl>
                                              <p:pRg end="0" st="0"/>
                                            </p:txEl>
                                          </p:spTgt>
                                        </p:tgtEl>
                                        <p:attrNameLst>
                                          <p:attrName>style.visibility</p:attrName>
                                        </p:attrNameLst>
                                      </p:cBhvr>
                                      <p:to>
                                        <p:strVal val="visible"/>
                                      </p:to>
                                    </p:set>
                                    <p:anim calcmode="lin" valueType="num">
                                      <p:cBhvr additive="base">
                                        <p:cTn dur="750"/>
                                        <p:tgtEl>
                                          <p:spTgt spid="156">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56">
                                            <p:txEl>
                                              <p:pRg end="1" st="1"/>
                                            </p:txEl>
                                          </p:spTgt>
                                        </p:tgtEl>
                                        <p:attrNameLst>
                                          <p:attrName>style.visibility</p:attrName>
                                        </p:attrNameLst>
                                      </p:cBhvr>
                                      <p:to>
                                        <p:strVal val="visible"/>
                                      </p:to>
                                    </p:set>
                                    <p:anim calcmode="lin" valueType="num">
                                      <p:cBhvr additive="base">
                                        <p:cTn dur="750"/>
                                        <p:tgtEl>
                                          <p:spTgt spid="156">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56">
                                            <p:txEl>
                                              <p:pRg end="2" st="2"/>
                                            </p:txEl>
                                          </p:spTgt>
                                        </p:tgtEl>
                                        <p:attrNameLst>
                                          <p:attrName>style.visibility</p:attrName>
                                        </p:attrNameLst>
                                      </p:cBhvr>
                                      <p:to>
                                        <p:strVal val="visible"/>
                                      </p:to>
                                    </p:set>
                                    <p:anim calcmode="lin" valueType="num">
                                      <p:cBhvr additive="base">
                                        <p:cTn dur="750"/>
                                        <p:tgtEl>
                                          <p:spTgt spid="156">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56">
                                            <p:txEl>
                                              <p:pRg end="3" st="3"/>
                                            </p:txEl>
                                          </p:spTgt>
                                        </p:tgtEl>
                                        <p:attrNameLst>
                                          <p:attrName>style.visibility</p:attrName>
                                        </p:attrNameLst>
                                      </p:cBhvr>
                                      <p:to>
                                        <p:strVal val="visible"/>
                                      </p:to>
                                    </p:set>
                                    <p:anim calcmode="lin" valueType="num">
                                      <p:cBhvr additive="base">
                                        <p:cTn dur="750"/>
                                        <p:tgtEl>
                                          <p:spTgt spid="156">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56">
                                            <p:txEl>
                                              <p:pRg end="4" st="4"/>
                                            </p:txEl>
                                          </p:spTgt>
                                        </p:tgtEl>
                                        <p:attrNameLst>
                                          <p:attrName>style.visibility</p:attrName>
                                        </p:attrNameLst>
                                      </p:cBhvr>
                                      <p:to>
                                        <p:strVal val="visible"/>
                                      </p:to>
                                    </p:set>
                                    <p:anim calcmode="lin" valueType="num">
                                      <p:cBhvr additive="base">
                                        <p:cTn dur="750"/>
                                        <p:tgtEl>
                                          <p:spTgt spid="156">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56">
                                            <p:txEl>
                                              <p:pRg end="5" st="5"/>
                                            </p:txEl>
                                          </p:spTgt>
                                        </p:tgtEl>
                                        <p:attrNameLst>
                                          <p:attrName>style.visibility</p:attrName>
                                        </p:attrNameLst>
                                      </p:cBhvr>
                                      <p:to>
                                        <p:strVal val="visible"/>
                                      </p:to>
                                    </p:set>
                                    <p:anim calcmode="lin" valueType="num">
                                      <p:cBhvr additive="base">
                                        <p:cTn dur="750"/>
                                        <p:tgtEl>
                                          <p:spTgt spid="156">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56">
                                            <p:txEl>
                                              <p:pRg end="6" st="6"/>
                                            </p:txEl>
                                          </p:spTgt>
                                        </p:tgtEl>
                                        <p:attrNameLst>
                                          <p:attrName>style.visibility</p:attrName>
                                        </p:attrNameLst>
                                      </p:cBhvr>
                                      <p:to>
                                        <p:strVal val="visible"/>
                                      </p:to>
                                    </p:set>
                                    <p:anim calcmode="lin" valueType="num">
                                      <p:cBhvr additive="base">
                                        <p:cTn dur="750"/>
                                        <p:tgtEl>
                                          <p:spTgt spid="156">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56">
                                            <p:txEl>
                                              <p:pRg end="7" st="7"/>
                                            </p:txEl>
                                          </p:spTgt>
                                        </p:tgtEl>
                                        <p:attrNameLst>
                                          <p:attrName>style.visibility</p:attrName>
                                        </p:attrNameLst>
                                      </p:cBhvr>
                                      <p:to>
                                        <p:strVal val="visible"/>
                                      </p:to>
                                    </p:set>
                                    <p:anim calcmode="lin" valueType="num">
                                      <p:cBhvr additive="base">
                                        <p:cTn dur="750"/>
                                        <p:tgtEl>
                                          <p:spTgt spid="156">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56">
                                            <p:txEl>
                                              <p:pRg end="8" st="8"/>
                                            </p:txEl>
                                          </p:spTgt>
                                        </p:tgtEl>
                                        <p:attrNameLst>
                                          <p:attrName>style.visibility</p:attrName>
                                        </p:attrNameLst>
                                      </p:cBhvr>
                                      <p:to>
                                        <p:strVal val="visible"/>
                                      </p:to>
                                    </p:set>
                                    <p:anim calcmode="lin" valueType="num">
                                      <p:cBhvr additive="base">
                                        <p:cTn dur="750"/>
                                        <p:tgtEl>
                                          <p:spTgt spid="156">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2" presetSubtype="1">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 calcmode="lin" valueType="num">
                                      <p:cBhvr additive="base">
                                        <p:cTn dur="750"/>
                                        <p:tgtEl>
                                          <p:spTgt spid="158">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250"/>
                            </p:stCondLst>
                            <p:childTnLst>
                              <p:par>
                                <p:cTn fill="hold" nodeType="afterEffect" presetClass="entr" presetID="2" presetSubtype="1">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 calcmode="lin" valueType="num">
                                      <p:cBhvr additive="base">
                                        <p:cTn dur="750"/>
                                        <p:tgtEl>
                                          <p:spTgt spid="158">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000"/>
                            </p:stCondLst>
                            <p:childTnLst>
                              <p:par>
                                <p:cTn fill="hold" nodeType="afterEffect" presetClass="entr" presetID="2" presetSubtype="1">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 calcmode="lin" valueType="num">
                                      <p:cBhvr additive="base">
                                        <p:cTn dur="750"/>
                                        <p:tgtEl>
                                          <p:spTgt spid="158">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750"/>
                            </p:stCondLst>
                            <p:childTnLst>
                              <p:par>
                                <p:cTn fill="hold" nodeType="afterEffect" presetClass="entr" presetID="2" presetSubtype="1">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 calcmode="lin" valueType="num">
                                      <p:cBhvr additive="base">
                                        <p:cTn dur="750"/>
                                        <p:tgtEl>
                                          <p:spTgt spid="158">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500"/>
                            </p:stCondLst>
                            <p:childTnLst>
                              <p:par>
                                <p:cTn fill="hold" nodeType="afterEffect" presetClass="entr" presetID="2" presetSubtype="1">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 calcmode="lin" valueType="num">
                                      <p:cBhvr additive="base">
                                        <p:cTn dur="750"/>
                                        <p:tgtEl>
                                          <p:spTgt spid="158">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1250"/>
                            </p:stCondLst>
                            <p:childTnLst>
                              <p:par>
                                <p:cTn fill="hold" nodeType="afterEffect" presetClass="entr" presetID="2" presetSubtype="1">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anim calcmode="lin" valueType="num">
                                      <p:cBhvr additive="base">
                                        <p:cTn dur="750"/>
                                        <p:tgtEl>
                                          <p:spTgt spid="158">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000"/>
                            </p:stCondLst>
                            <p:childTnLst>
                              <p:par>
                                <p:cTn fill="hold" nodeType="afterEffect" presetClass="entr" presetID="2" presetSubtype="1">
                                  <p:stCondLst>
                                    <p:cond delay="0"/>
                                  </p:stCondLst>
                                  <p:childTnLst>
                                    <p:set>
                                      <p:cBhvr>
                                        <p:cTn dur="1" fill="hold">
                                          <p:stCondLst>
                                            <p:cond delay="0"/>
                                          </p:stCondLst>
                                        </p:cTn>
                                        <p:tgtEl>
                                          <p:spTgt spid="158">
                                            <p:txEl>
                                              <p:pRg end="6" st="6"/>
                                            </p:txEl>
                                          </p:spTgt>
                                        </p:tgtEl>
                                        <p:attrNameLst>
                                          <p:attrName>style.visibility</p:attrName>
                                        </p:attrNameLst>
                                      </p:cBhvr>
                                      <p:to>
                                        <p:strVal val="visible"/>
                                      </p:to>
                                    </p:set>
                                    <p:anim calcmode="lin" valueType="num">
                                      <p:cBhvr additive="base">
                                        <p:cTn dur="750"/>
                                        <p:tgtEl>
                                          <p:spTgt spid="158">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750"/>
                            </p:stCondLst>
                            <p:childTnLst>
                              <p:par>
                                <p:cTn fill="hold" nodeType="afterEffect" presetClass="entr" presetID="2" presetSubtype="1">
                                  <p:stCondLst>
                                    <p:cond delay="0"/>
                                  </p:stCondLst>
                                  <p:childTnLst>
                                    <p:set>
                                      <p:cBhvr>
                                        <p:cTn dur="1" fill="hold">
                                          <p:stCondLst>
                                            <p:cond delay="0"/>
                                          </p:stCondLst>
                                        </p:cTn>
                                        <p:tgtEl>
                                          <p:spTgt spid="158">
                                            <p:txEl>
                                              <p:pRg end="7" st="7"/>
                                            </p:txEl>
                                          </p:spTgt>
                                        </p:tgtEl>
                                        <p:attrNameLst>
                                          <p:attrName>style.visibility</p:attrName>
                                        </p:attrNameLst>
                                      </p:cBhvr>
                                      <p:to>
                                        <p:strVal val="visible"/>
                                      </p:to>
                                    </p:set>
                                    <p:anim calcmode="lin" valueType="num">
                                      <p:cBhvr additive="base">
                                        <p:cTn dur="750"/>
                                        <p:tgtEl>
                                          <p:spTgt spid="158">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3500"/>
                            </p:stCondLst>
                            <p:childTnLst>
                              <p:par>
                                <p:cTn fill="hold" nodeType="afterEffect" presetClass="entr" presetID="2" presetSubtype="1">
                                  <p:stCondLst>
                                    <p:cond delay="0"/>
                                  </p:stCondLst>
                                  <p:childTnLst>
                                    <p:set>
                                      <p:cBhvr>
                                        <p:cTn dur="1" fill="hold">
                                          <p:stCondLst>
                                            <p:cond delay="0"/>
                                          </p:stCondLst>
                                        </p:cTn>
                                        <p:tgtEl>
                                          <p:spTgt spid="158">
                                            <p:txEl>
                                              <p:pRg end="8" st="8"/>
                                            </p:txEl>
                                          </p:spTgt>
                                        </p:tgtEl>
                                        <p:attrNameLst>
                                          <p:attrName>style.visibility</p:attrName>
                                        </p:attrNameLst>
                                      </p:cBhvr>
                                      <p:to>
                                        <p:strVal val="visible"/>
                                      </p:to>
                                    </p:set>
                                    <p:anim calcmode="lin" valueType="num">
                                      <p:cBhvr additive="base">
                                        <p:cTn dur="750"/>
                                        <p:tgtEl>
                                          <p:spTgt spid="158">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 calcmode="lin" valueType="num">
                                      <p:cBhvr additive="base">
                                        <p:cTn dur="750"/>
                                        <p:tgtEl>
                                          <p:spTgt spid="157">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 calcmode="lin" valueType="num">
                                      <p:cBhvr additive="base">
                                        <p:cTn dur="750"/>
                                        <p:tgtEl>
                                          <p:spTgt spid="157">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 calcmode="lin" valueType="num">
                                      <p:cBhvr additive="base">
                                        <p:cTn dur="750"/>
                                        <p:tgtEl>
                                          <p:spTgt spid="157">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anim calcmode="lin" valueType="num">
                                      <p:cBhvr additive="base">
                                        <p:cTn dur="750"/>
                                        <p:tgtEl>
                                          <p:spTgt spid="157">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anim calcmode="lin" valueType="num">
                                      <p:cBhvr additive="base">
                                        <p:cTn dur="750"/>
                                        <p:tgtEl>
                                          <p:spTgt spid="157">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anim calcmode="lin" valueType="num">
                                      <p:cBhvr additive="base">
                                        <p:cTn dur="750"/>
                                        <p:tgtEl>
                                          <p:spTgt spid="157">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7">
                                            <p:txEl>
                                              <p:pRg end="6" st="6"/>
                                            </p:txEl>
                                          </p:spTgt>
                                        </p:tgtEl>
                                        <p:attrNameLst>
                                          <p:attrName>style.visibility</p:attrName>
                                        </p:attrNameLst>
                                      </p:cBhvr>
                                      <p:to>
                                        <p:strVal val="visible"/>
                                      </p:to>
                                    </p:set>
                                    <p:anim calcmode="lin" valueType="num">
                                      <p:cBhvr additive="base">
                                        <p:cTn dur="750"/>
                                        <p:tgtEl>
                                          <p:spTgt spid="157">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7">
                                            <p:txEl>
                                              <p:pRg end="7" st="7"/>
                                            </p:txEl>
                                          </p:spTgt>
                                        </p:tgtEl>
                                        <p:attrNameLst>
                                          <p:attrName>style.visibility</p:attrName>
                                        </p:attrNameLst>
                                      </p:cBhvr>
                                      <p:to>
                                        <p:strVal val="visible"/>
                                      </p:to>
                                    </p:set>
                                    <p:anim calcmode="lin" valueType="num">
                                      <p:cBhvr additive="base">
                                        <p:cTn dur="750"/>
                                        <p:tgtEl>
                                          <p:spTgt spid="157">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7">
                                            <p:txEl>
                                              <p:pRg end="8" st="8"/>
                                            </p:txEl>
                                          </p:spTgt>
                                        </p:tgtEl>
                                        <p:attrNameLst>
                                          <p:attrName>style.visibility</p:attrName>
                                        </p:attrNameLst>
                                      </p:cBhvr>
                                      <p:to>
                                        <p:strVal val="visible"/>
                                      </p:to>
                                    </p:set>
                                    <p:anim calcmode="lin" valueType="num">
                                      <p:cBhvr additive="base">
                                        <p:cTn dur="750"/>
                                        <p:tgtEl>
                                          <p:spTgt spid="157">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59">
                                            <p:txEl>
                                              <p:pRg end="0" st="0"/>
                                            </p:txEl>
                                          </p:spTgt>
                                        </p:tgtEl>
                                        <p:attrNameLst>
                                          <p:attrName>style.visibility</p:attrName>
                                        </p:attrNameLst>
                                      </p:cBhvr>
                                      <p:to>
                                        <p:strVal val="visible"/>
                                      </p:to>
                                    </p:set>
                                    <p:anim calcmode="lin" valueType="num">
                                      <p:cBhvr additive="base">
                                        <p:cTn dur="750"/>
                                        <p:tgtEl>
                                          <p:spTgt spid="159">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59">
                                            <p:txEl>
                                              <p:pRg end="1" st="1"/>
                                            </p:txEl>
                                          </p:spTgt>
                                        </p:tgtEl>
                                        <p:attrNameLst>
                                          <p:attrName>style.visibility</p:attrName>
                                        </p:attrNameLst>
                                      </p:cBhvr>
                                      <p:to>
                                        <p:strVal val="visible"/>
                                      </p:to>
                                    </p:set>
                                    <p:anim calcmode="lin" valueType="num">
                                      <p:cBhvr additive="base">
                                        <p:cTn dur="750"/>
                                        <p:tgtEl>
                                          <p:spTgt spid="159">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59">
                                            <p:txEl>
                                              <p:pRg end="2" st="2"/>
                                            </p:txEl>
                                          </p:spTgt>
                                        </p:tgtEl>
                                        <p:attrNameLst>
                                          <p:attrName>style.visibility</p:attrName>
                                        </p:attrNameLst>
                                      </p:cBhvr>
                                      <p:to>
                                        <p:strVal val="visible"/>
                                      </p:to>
                                    </p:set>
                                    <p:anim calcmode="lin" valueType="num">
                                      <p:cBhvr additive="base">
                                        <p:cTn dur="750"/>
                                        <p:tgtEl>
                                          <p:spTgt spid="159">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59">
                                            <p:txEl>
                                              <p:pRg end="3" st="3"/>
                                            </p:txEl>
                                          </p:spTgt>
                                        </p:tgtEl>
                                        <p:attrNameLst>
                                          <p:attrName>style.visibility</p:attrName>
                                        </p:attrNameLst>
                                      </p:cBhvr>
                                      <p:to>
                                        <p:strVal val="visible"/>
                                      </p:to>
                                    </p:set>
                                    <p:anim calcmode="lin" valueType="num">
                                      <p:cBhvr additive="base">
                                        <p:cTn dur="750"/>
                                        <p:tgtEl>
                                          <p:spTgt spid="159">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59">
                                            <p:txEl>
                                              <p:pRg end="4" st="4"/>
                                            </p:txEl>
                                          </p:spTgt>
                                        </p:tgtEl>
                                        <p:attrNameLst>
                                          <p:attrName>style.visibility</p:attrName>
                                        </p:attrNameLst>
                                      </p:cBhvr>
                                      <p:to>
                                        <p:strVal val="visible"/>
                                      </p:to>
                                    </p:set>
                                    <p:anim calcmode="lin" valueType="num">
                                      <p:cBhvr additive="base">
                                        <p:cTn dur="750"/>
                                        <p:tgtEl>
                                          <p:spTgt spid="159">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59">
                                            <p:txEl>
                                              <p:pRg end="5" st="5"/>
                                            </p:txEl>
                                          </p:spTgt>
                                        </p:tgtEl>
                                        <p:attrNameLst>
                                          <p:attrName>style.visibility</p:attrName>
                                        </p:attrNameLst>
                                      </p:cBhvr>
                                      <p:to>
                                        <p:strVal val="visible"/>
                                      </p:to>
                                    </p:set>
                                    <p:anim calcmode="lin" valueType="num">
                                      <p:cBhvr additive="base">
                                        <p:cTn dur="750"/>
                                        <p:tgtEl>
                                          <p:spTgt spid="159">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59">
                                            <p:txEl>
                                              <p:pRg end="6" st="6"/>
                                            </p:txEl>
                                          </p:spTgt>
                                        </p:tgtEl>
                                        <p:attrNameLst>
                                          <p:attrName>style.visibility</p:attrName>
                                        </p:attrNameLst>
                                      </p:cBhvr>
                                      <p:to>
                                        <p:strVal val="visible"/>
                                      </p:to>
                                    </p:set>
                                    <p:anim calcmode="lin" valueType="num">
                                      <p:cBhvr additive="base">
                                        <p:cTn dur="750"/>
                                        <p:tgtEl>
                                          <p:spTgt spid="159">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59">
                                            <p:txEl>
                                              <p:pRg end="7" st="7"/>
                                            </p:txEl>
                                          </p:spTgt>
                                        </p:tgtEl>
                                        <p:attrNameLst>
                                          <p:attrName>style.visibility</p:attrName>
                                        </p:attrNameLst>
                                      </p:cBhvr>
                                      <p:to>
                                        <p:strVal val="visible"/>
                                      </p:to>
                                    </p:set>
                                    <p:anim calcmode="lin" valueType="num">
                                      <p:cBhvr additive="base">
                                        <p:cTn dur="750"/>
                                        <p:tgtEl>
                                          <p:spTgt spid="159">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59">
                                            <p:txEl>
                                              <p:pRg end="8" st="8"/>
                                            </p:txEl>
                                          </p:spTgt>
                                        </p:tgtEl>
                                        <p:attrNameLst>
                                          <p:attrName>style.visibility</p:attrName>
                                        </p:attrNameLst>
                                      </p:cBhvr>
                                      <p:to>
                                        <p:strVal val="visible"/>
                                      </p:to>
                                    </p:set>
                                    <p:anim calcmode="lin" valueType="num">
                                      <p:cBhvr additive="base">
                                        <p:cTn dur="750"/>
                                        <p:tgtEl>
                                          <p:spTgt spid="159">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250"/>
                            </p:stCondLst>
                            <p:childTnLst>
                              <p:par>
                                <p:cTn fill="hold" nodeType="afterEffect" presetClass="entr" presetID="2" presetSubtype="1">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 calcmode="lin" valueType="num">
                                      <p:cBhvr additive="base">
                                        <p:cTn dur="750"/>
                                        <p:tgtEl>
                                          <p:spTgt spid="161">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000"/>
                            </p:stCondLst>
                            <p:childTnLst>
                              <p:par>
                                <p:cTn fill="hold" nodeType="afterEffect" presetClass="entr" presetID="2" presetSubtype="1">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anim calcmode="lin" valueType="num">
                                      <p:cBhvr additive="base">
                                        <p:cTn dur="750"/>
                                        <p:tgtEl>
                                          <p:spTgt spid="161">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750"/>
                            </p:stCondLst>
                            <p:childTnLst>
                              <p:par>
                                <p:cTn fill="hold" nodeType="afterEffect" presetClass="entr" presetID="2" presetSubtype="1">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anim calcmode="lin" valueType="num">
                                      <p:cBhvr additive="base">
                                        <p:cTn dur="750"/>
                                        <p:tgtEl>
                                          <p:spTgt spid="161">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6500"/>
                            </p:stCondLst>
                            <p:childTnLst>
                              <p:par>
                                <p:cTn fill="hold" nodeType="afterEffect" presetClass="entr" presetID="2" presetSubtype="1">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anim calcmode="lin" valueType="num">
                                      <p:cBhvr additive="base">
                                        <p:cTn dur="750"/>
                                        <p:tgtEl>
                                          <p:spTgt spid="161">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7250"/>
                            </p:stCondLst>
                            <p:childTnLst>
                              <p:par>
                                <p:cTn fill="hold" nodeType="afterEffect" presetClass="entr" presetID="2" presetSubtype="1">
                                  <p:stCondLst>
                                    <p:cond delay="0"/>
                                  </p:stCondLst>
                                  <p:childTnLst>
                                    <p:set>
                                      <p:cBhvr>
                                        <p:cTn dur="1" fill="hold">
                                          <p:stCondLst>
                                            <p:cond delay="0"/>
                                          </p:stCondLst>
                                        </p:cTn>
                                        <p:tgtEl>
                                          <p:spTgt spid="161">
                                            <p:txEl>
                                              <p:pRg end="4" st="4"/>
                                            </p:txEl>
                                          </p:spTgt>
                                        </p:tgtEl>
                                        <p:attrNameLst>
                                          <p:attrName>style.visibility</p:attrName>
                                        </p:attrNameLst>
                                      </p:cBhvr>
                                      <p:to>
                                        <p:strVal val="visible"/>
                                      </p:to>
                                    </p:set>
                                    <p:anim calcmode="lin" valueType="num">
                                      <p:cBhvr additive="base">
                                        <p:cTn dur="750"/>
                                        <p:tgtEl>
                                          <p:spTgt spid="161">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8000"/>
                            </p:stCondLst>
                            <p:childTnLst>
                              <p:par>
                                <p:cTn fill="hold" nodeType="afterEffect" presetClass="entr" presetID="2" presetSubtype="1">
                                  <p:stCondLst>
                                    <p:cond delay="0"/>
                                  </p:stCondLst>
                                  <p:childTnLst>
                                    <p:set>
                                      <p:cBhvr>
                                        <p:cTn dur="1" fill="hold">
                                          <p:stCondLst>
                                            <p:cond delay="0"/>
                                          </p:stCondLst>
                                        </p:cTn>
                                        <p:tgtEl>
                                          <p:spTgt spid="161">
                                            <p:txEl>
                                              <p:pRg end="5" st="5"/>
                                            </p:txEl>
                                          </p:spTgt>
                                        </p:tgtEl>
                                        <p:attrNameLst>
                                          <p:attrName>style.visibility</p:attrName>
                                        </p:attrNameLst>
                                      </p:cBhvr>
                                      <p:to>
                                        <p:strVal val="visible"/>
                                      </p:to>
                                    </p:set>
                                    <p:anim calcmode="lin" valueType="num">
                                      <p:cBhvr additive="base">
                                        <p:cTn dur="750"/>
                                        <p:tgtEl>
                                          <p:spTgt spid="161">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8750"/>
                            </p:stCondLst>
                            <p:childTnLst>
                              <p:par>
                                <p:cTn fill="hold" nodeType="afterEffect" presetClass="entr" presetID="2" presetSubtype="1">
                                  <p:stCondLst>
                                    <p:cond delay="0"/>
                                  </p:stCondLst>
                                  <p:childTnLst>
                                    <p:set>
                                      <p:cBhvr>
                                        <p:cTn dur="1" fill="hold">
                                          <p:stCondLst>
                                            <p:cond delay="0"/>
                                          </p:stCondLst>
                                        </p:cTn>
                                        <p:tgtEl>
                                          <p:spTgt spid="161">
                                            <p:txEl>
                                              <p:pRg end="6" st="6"/>
                                            </p:txEl>
                                          </p:spTgt>
                                        </p:tgtEl>
                                        <p:attrNameLst>
                                          <p:attrName>style.visibility</p:attrName>
                                        </p:attrNameLst>
                                      </p:cBhvr>
                                      <p:to>
                                        <p:strVal val="visible"/>
                                      </p:to>
                                    </p:set>
                                    <p:anim calcmode="lin" valueType="num">
                                      <p:cBhvr additive="base">
                                        <p:cTn dur="750"/>
                                        <p:tgtEl>
                                          <p:spTgt spid="161">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9500"/>
                            </p:stCondLst>
                            <p:childTnLst>
                              <p:par>
                                <p:cTn fill="hold" nodeType="afterEffect" presetClass="entr" presetID="2" presetSubtype="1">
                                  <p:stCondLst>
                                    <p:cond delay="0"/>
                                  </p:stCondLst>
                                  <p:childTnLst>
                                    <p:set>
                                      <p:cBhvr>
                                        <p:cTn dur="1" fill="hold">
                                          <p:stCondLst>
                                            <p:cond delay="0"/>
                                          </p:stCondLst>
                                        </p:cTn>
                                        <p:tgtEl>
                                          <p:spTgt spid="161">
                                            <p:txEl>
                                              <p:pRg end="7" st="7"/>
                                            </p:txEl>
                                          </p:spTgt>
                                        </p:tgtEl>
                                        <p:attrNameLst>
                                          <p:attrName>style.visibility</p:attrName>
                                        </p:attrNameLst>
                                      </p:cBhvr>
                                      <p:to>
                                        <p:strVal val="visible"/>
                                      </p:to>
                                    </p:set>
                                    <p:anim calcmode="lin" valueType="num">
                                      <p:cBhvr additive="base">
                                        <p:cTn dur="750"/>
                                        <p:tgtEl>
                                          <p:spTgt spid="161">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250"/>
                            </p:stCondLst>
                            <p:childTnLst>
                              <p:par>
                                <p:cTn fill="hold" nodeType="afterEffect" presetClass="entr" presetID="2" presetSubtype="1">
                                  <p:stCondLst>
                                    <p:cond delay="0"/>
                                  </p:stCondLst>
                                  <p:childTnLst>
                                    <p:set>
                                      <p:cBhvr>
                                        <p:cTn dur="1" fill="hold">
                                          <p:stCondLst>
                                            <p:cond delay="0"/>
                                          </p:stCondLst>
                                        </p:cTn>
                                        <p:tgtEl>
                                          <p:spTgt spid="161">
                                            <p:txEl>
                                              <p:pRg end="8" st="8"/>
                                            </p:txEl>
                                          </p:spTgt>
                                        </p:tgtEl>
                                        <p:attrNameLst>
                                          <p:attrName>style.visibility</p:attrName>
                                        </p:attrNameLst>
                                      </p:cBhvr>
                                      <p:to>
                                        <p:strVal val="visible"/>
                                      </p:to>
                                    </p:set>
                                    <p:anim calcmode="lin" valueType="num">
                                      <p:cBhvr additive="base">
                                        <p:cTn dur="750"/>
                                        <p:tgtEl>
                                          <p:spTgt spid="161">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 calcmode="lin" valueType="num">
                                      <p:cBhvr additive="base">
                                        <p:cTn dur="750"/>
                                        <p:tgtEl>
                                          <p:spTgt spid="160">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 calcmode="lin" valueType="num">
                                      <p:cBhvr additive="base">
                                        <p:cTn dur="750"/>
                                        <p:tgtEl>
                                          <p:spTgt spid="160">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 calcmode="lin" valueType="num">
                                      <p:cBhvr additive="base">
                                        <p:cTn dur="750"/>
                                        <p:tgtEl>
                                          <p:spTgt spid="160">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anim calcmode="lin" valueType="num">
                                      <p:cBhvr additive="base">
                                        <p:cTn dur="750"/>
                                        <p:tgtEl>
                                          <p:spTgt spid="160">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anim calcmode="lin" valueType="num">
                                      <p:cBhvr additive="base">
                                        <p:cTn dur="750"/>
                                        <p:tgtEl>
                                          <p:spTgt spid="160">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anim calcmode="lin" valueType="num">
                                      <p:cBhvr additive="base">
                                        <p:cTn dur="750"/>
                                        <p:tgtEl>
                                          <p:spTgt spid="160">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0">
                                            <p:txEl>
                                              <p:pRg end="6" st="6"/>
                                            </p:txEl>
                                          </p:spTgt>
                                        </p:tgtEl>
                                        <p:attrNameLst>
                                          <p:attrName>style.visibility</p:attrName>
                                        </p:attrNameLst>
                                      </p:cBhvr>
                                      <p:to>
                                        <p:strVal val="visible"/>
                                      </p:to>
                                    </p:set>
                                    <p:anim calcmode="lin" valueType="num">
                                      <p:cBhvr additive="base">
                                        <p:cTn dur="750"/>
                                        <p:tgtEl>
                                          <p:spTgt spid="160">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0">
                                            <p:txEl>
                                              <p:pRg end="7" st="7"/>
                                            </p:txEl>
                                          </p:spTgt>
                                        </p:tgtEl>
                                        <p:attrNameLst>
                                          <p:attrName>style.visibility</p:attrName>
                                        </p:attrNameLst>
                                      </p:cBhvr>
                                      <p:to>
                                        <p:strVal val="visible"/>
                                      </p:to>
                                    </p:set>
                                    <p:anim calcmode="lin" valueType="num">
                                      <p:cBhvr additive="base">
                                        <p:cTn dur="750"/>
                                        <p:tgtEl>
                                          <p:spTgt spid="160">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0">
                                            <p:txEl>
                                              <p:pRg end="8" st="8"/>
                                            </p:txEl>
                                          </p:spTgt>
                                        </p:tgtEl>
                                        <p:attrNameLst>
                                          <p:attrName>style.visibility</p:attrName>
                                        </p:attrNameLst>
                                      </p:cBhvr>
                                      <p:to>
                                        <p:strVal val="visible"/>
                                      </p:to>
                                    </p:set>
                                    <p:anim calcmode="lin" valueType="num">
                                      <p:cBhvr additive="base">
                                        <p:cTn dur="750"/>
                                        <p:tgtEl>
                                          <p:spTgt spid="160">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62">
                                            <p:txEl>
                                              <p:pRg end="0" st="0"/>
                                            </p:txEl>
                                          </p:spTgt>
                                        </p:tgtEl>
                                        <p:attrNameLst>
                                          <p:attrName>style.visibility</p:attrName>
                                        </p:attrNameLst>
                                      </p:cBhvr>
                                      <p:to>
                                        <p:strVal val="visible"/>
                                      </p:to>
                                    </p:set>
                                    <p:anim calcmode="lin" valueType="num">
                                      <p:cBhvr additive="base">
                                        <p:cTn dur="750"/>
                                        <p:tgtEl>
                                          <p:spTgt spid="162">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62">
                                            <p:txEl>
                                              <p:pRg end="1" st="1"/>
                                            </p:txEl>
                                          </p:spTgt>
                                        </p:tgtEl>
                                        <p:attrNameLst>
                                          <p:attrName>style.visibility</p:attrName>
                                        </p:attrNameLst>
                                      </p:cBhvr>
                                      <p:to>
                                        <p:strVal val="visible"/>
                                      </p:to>
                                    </p:set>
                                    <p:anim calcmode="lin" valueType="num">
                                      <p:cBhvr additive="base">
                                        <p:cTn dur="750"/>
                                        <p:tgtEl>
                                          <p:spTgt spid="162">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62">
                                            <p:txEl>
                                              <p:pRg end="2" st="2"/>
                                            </p:txEl>
                                          </p:spTgt>
                                        </p:tgtEl>
                                        <p:attrNameLst>
                                          <p:attrName>style.visibility</p:attrName>
                                        </p:attrNameLst>
                                      </p:cBhvr>
                                      <p:to>
                                        <p:strVal val="visible"/>
                                      </p:to>
                                    </p:set>
                                    <p:anim calcmode="lin" valueType="num">
                                      <p:cBhvr additive="base">
                                        <p:cTn dur="750"/>
                                        <p:tgtEl>
                                          <p:spTgt spid="162">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62">
                                            <p:txEl>
                                              <p:pRg end="3" st="3"/>
                                            </p:txEl>
                                          </p:spTgt>
                                        </p:tgtEl>
                                        <p:attrNameLst>
                                          <p:attrName>style.visibility</p:attrName>
                                        </p:attrNameLst>
                                      </p:cBhvr>
                                      <p:to>
                                        <p:strVal val="visible"/>
                                      </p:to>
                                    </p:set>
                                    <p:anim calcmode="lin" valueType="num">
                                      <p:cBhvr additive="base">
                                        <p:cTn dur="750"/>
                                        <p:tgtEl>
                                          <p:spTgt spid="162">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62">
                                            <p:txEl>
                                              <p:pRg end="4" st="4"/>
                                            </p:txEl>
                                          </p:spTgt>
                                        </p:tgtEl>
                                        <p:attrNameLst>
                                          <p:attrName>style.visibility</p:attrName>
                                        </p:attrNameLst>
                                      </p:cBhvr>
                                      <p:to>
                                        <p:strVal val="visible"/>
                                      </p:to>
                                    </p:set>
                                    <p:anim calcmode="lin" valueType="num">
                                      <p:cBhvr additive="base">
                                        <p:cTn dur="750"/>
                                        <p:tgtEl>
                                          <p:spTgt spid="162">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62">
                                            <p:txEl>
                                              <p:pRg end="5" st="5"/>
                                            </p:txEl>
                                          </p:spTgt>
                                        </p:tgtEl>
                                        <p:attrNameLst>
                                          <p:attrName>style.visibility</p:attrName>
                                        </p:attrNameLst>
                                      </p:cBhvr>
                                      <p:to>
                                        <p:strVal val="visible"/>
                                      </p:to>
                                    </p:set>
                                    <p:anim calcmode="lin" valueType="num">
                                      <p:cBhvr additive="base">
                                        <p:cTn dur="750"/>
                                        <p:tgtEl>
                                          <p:spTgt spid="162">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62">
                                            <p:txEl>
                                              <p:pRg end="6" st="6"/>
                                            </p:txEl>
                                          </p:spTgt>
                                        </p:tgtEl>
                                        <p:attrNameLst>
                                          <p:attrName>style.visibility</p:attrName>
                                        </p:attrNameLst>
                                      </p:cBhvr>
                                      <p:to>
                                        <p:strVal val="visible"/>
                                      </p:to>
                                    </p:set>
                                    <p:anim calcmode="lin" valueType="num">
                                      <p:cBhvr additive="base">
                                        <p:cTn dur="750"/>
                                        <p:tgtEl>
                                          <p:spTgt spid="162">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62">
                                            <p:txEl>
                                              <p:pRg end="7" st="7"/>
                                            </p:txEl>
                                          </p:spTgt>
                                        </p:tgtEl>
                                        <p:attrNameLst>
                                          <p:attrName>style.visibility</p:attrName>
                                        </p:attrNameLst>
                                      </p:cBhvr>
                                      <p:to>
                                        <p:strVal val="visible"/>
                                      </p:to>
                                    </p:set>
                                    <p:anim calcmode="lin" valueType="num">
                                      <p:cBhvr additive="base">
                                        <p:cTn dur="750"/>
                                        <p:tgtEl>
                                          <p:spTgt spid="162">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62">
                                            <p:txEl>
                                              <p:pRg end="8" st="8"/>
                                            </p:txEl>
                                          </p:spTgt>
                                        </p:tgtEl>
                                        <p:attrNameLst>
                                          <p:attrName>style.visibility</p:attrName>
                                        </p:attrNameLst>
                                      </p:cBhvr>
                                      <p:to>
                                        <p:strVal val="visible"/>
                                      </p:to>
                                    </p:set>
                                    <p:anim calcmode="lin" valueType="num">
                                      <p:cBhvr additive="base">
                                        <p:cTn dur="750"/>
                                        <p:tgtEl>
                                          <p:spTgt spid="162">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000"/>
                            </p:stCondLst>
                            <p:childTnLst>
                              <p:par>
                                <p:cTn fill="hold" nodeType="afterEffect" presetClass="entr" presetID="2" presetSubtype="1">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 calcmode="lin" valueType="num">
                                      <p:cBhvr additive="base">
                                        <p:cTn dur="750"/>
                                        <p:tgtEl>
                                          <p:spTgt spid="164">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1750"/>
                            </p:stCondLst>
                            <p:childTnLst>
                              <p:par>
                                <p:cTn fill="hold" nodeType="afterEffect" presetClass="entr" presetID="2" presetSubtype="1">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 calcmode="lin" valueType="num">
                                      <p:cBhvr additive="base">
                                        <p:cTn dur="750"/>
                                        <p:tgtEl>
                                          <p:spTgt spid="164">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500"/>
                            </p:stCondLst>
                            <p:childTnLst>
                              <p:par>
                                <p:cTn fill="hold" nodeType="afterEffect" presetClass="entr" presetID="2" presetSubtype="1">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 calcmode="lin" valueType="num">
                                      <p:cBhvr additive="base">
                                        <p:cTn dur="750"/>
                                        <p:tgtEl>
                                          <p:spTgt spid="164">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3250"/>
                            </p:stCondLst>
                            <p:childTnLst>
                              <p:par>
                                <p:cTn fill="hold" nodeType="afterEffect" presetClass="entr" presetID="2" presetSubtype="1">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anim calcmode="lin" valueType="num">
                                      <p:cBhvr additive="base">
                                        <p:cTn dur="750"/>
                                        <p:tgtEl>
                                          <p:spTgt spid="164">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4000"/>
                            </p:stCondLst>
                            <p:childTnLst>
                              <p:par>
                                <p:cTn fill="hold" nodeType="afterEffect" presetClass="entr" presetID="2" presetSubtype="1">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anim calcmode="lin" valueType="num">
                                      <p:cBhvr additive="base">
                                        <p:cTn dur="750"/>
                                        <p:tgtEl>
                                          <p:spTgt spid="164">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4750"/>
                            </p:stCondLst>
                            <p:childTnLst>
                              <p:par>
                                <p:cTn fill="hold" nodeType="afterEffect" presetClass="entr" presetID="2" presetSubtype="1">
                                  <p:stCondLst>
                                    <p:cond delay="0"/>
                                  </p:stCondLst>
                                  <p:childTnLst>
                                    <p:set>
                                      <p:cBhvr>
                                        <p:cTn dur="1" fill="hold">
                                          <p:stCondLst>
                                            <p:cond delay="0"/>
                                          </p:stCondLst>
                                        </p:cTn>
                                        <p:tgtEl>
                                          <p:spTgt spid="164">
                                            <p:txEl>
                                              <p:pRg end="5" st="5"/>
                                            </p:txEl>
                                          </p:spTgt>
                                        </p:tgtEl>
                                        <p:attrNameLst>
                                          <p:attrName>style.visibility</p:attrName>
                                        </p:attrNameLst>
                                      </p:cBhvr>
                                      <p:to>
                                        <p:strVal val="visible"/>
                                      </p:to>
                                    </p:set>
                                    <p:anim calcmode="lin" valueType="num">
                                      <p:cBhvr additive="base">
                                        <p:cTn dur="750"/>
                                        <p:tgtEl>
                                          <p:spTgt spid="164">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5500"/>
                            </p:stCondLst>
                            <p:childTnLst>
                              <p:par>
                                <p:cTn fill="hold" nodeType="afterEffect" presetClass="entr" presetID="2" presetSubtype="1">
                                  <p:stCondLst>
                                    <p:cond delay="0"/>
                                  </p:stCondLst>
                                  <p:childTnLst>
                                    <p:set>
                                      <p:cBhvr>
                                        <p:cTn dur="1" fill="hold">
                                          <p:stCondLst>
                                            <p:cond delay="0"/>
                                          </p:stCondLst>
                                        </p:cTn>
                                        <p:tgtEl>
                                          <p:spTgt spid="164">
                                            <p:txEl>
                                              <p:pRg end="6" st="6"/>
                                            </p:txEl>
                                          </p:spTgt>
                                        </p:tgtEl>
                                        <p:attrNameLst>
                                          <p:attrName>style.visibility</p:attrName>
                                        </p:attrNameLst>
                                      </p:cBhvr>
                                      <p:to>
                                        <p:strVal val="visible"/>
                                      </p:to>
                                    </p:set>
                                    <p:anim calcmode="lin" valueType="num">
                                      <p:cBhvr additive="base">
                                        <p:cTn dur="750"/>
                                        <p:tgtEl>
                                          <p:spTgt spid="164">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6250"/>
                            </p:stCondLst>
                            <p:childTnLst>
                              <p:par>
                                <p:cTn fill="hold" nodeType="afterEffect" presetClass="entr" presetID="2" presetSubtype="1">
                                  <p:stCondLst>
                                    <p:cond delay="0"/>
                                  </p:stCondLst>
                                  <p:childTnLst>
                                    <p:set>
                                      <p:cBhvr>
                                        <p:cTn dur="1" fill="hold">
                                          <p:stCondLst>
                                            <p:cond delay="0"/>
                                          </p:stCondLst>
                                        </p:cTn>
                                        <p:tgtEl>
                                          <p:spTgt spid="164">
                                            <p:txEl>
                                              <p:pRg end="7" st="7"/>
                                            </p:txEl>
                                          </p:spTgt>
                                        </p:tgtEl>
                                        <p:attrNameLst>
                                          <p:attrName>style.visibility</p:attrName>
                                        </p:attrNameLst>
                                      </p:cBhvr>
                                      <p:to>
                                        <p:strVal val="visible"/>
                                      </p:to>
                                    </p:set>
                                    <p:anim calcmode="lin" valueType="num">
                                      <p:cBhvr additive="base">
                                        <p:cTn dur="750"/>
                                        <p:tgtEl>
                                          <p:spTgt spid="164">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7000"/>
                            </p:stCondLst>
                            <p:childTnLst>
                              <p:par>
                                <p:cTn fill="hold" nodeType="afterEffect" presetClass="entr" presetID="2" presetSubtype="1">
                                  <p:stCondLst>
                                    <p:cond delay="0"/>
                                  </p:stCondLst>
                                  <p:childTnLst>
                                    <p:set>
                                      <p:cBhvr>
                                        <p:cTn dur="1" fill="hold">
                                          <p:stCondLst>
                                            <p:cond delay="0"/>
                                          </p:stCondLst>
                                        </p:cTn>
                                        <p:tgtEl>
                                          <p:spTgt spid="164">
                                            <p:txEl>
                                              <p:pRg end="8" st="8"/>
                                            </p:txEl>
                                          </p:spTgt>
                                        </p:tgtEl>
                                        <p:attrNameLst>
                                          <p:attrName>style.visibility</p:attrName>
                                        </p:attrNameLst>
                                      </p:cBhvr>
                                      <p:to>
                                        <p:strVal val="visible"/>
                                      </p:to>
                                    </p:set>
                                    <p:anim calcmode="lin" valueType="num">
                                      <p:cBhvr additive="base">
                                        <p:cTn dur="750"/>
                                        <p:tgtEl>
                                          <p:spTgt spid="164">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 calcmode="lin" valueType="num">
                                      <p:cBhvr additive="base">
                                        <p:cTn dur="750"/>
                                        <p:tgtEl>
                                          <p:spTgt spid="163">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 calcmode="lin" valueType="num">
                                      <p:cBhvr additive="base">
                                        <p:cTn dur="750"/>
                                        <p:tgtEl>
                                          <p:spTgt spid="163">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 calcmode="lin" valueType="num">
                                      <p:cBhvr additive="base">
                                        <p:cTn dur="750"/>
                                        <p:tgtEl>
                                          <p:spTgt spid="163">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anim calcmode="lin" valueType="num">
                                      <p:cBhvr additive="base">
                                        <p:cTn dur="750"/>
                                        <p:tgtEl>
                                          <p:spTgt spid="163">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anim calcmode="lin" valueType="num">
                                      <p:cBhvr additive="base">
                                        <p:cTn dur="750"/>
                                        <p:tgtEl>
                                          <p:spTgt spid="163">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3">
                                            <p:txEl>
                                              <p:pRg end="5" st="5"/>
                                            </p:txEl>
                                          </p:spTgt>
                                        </p:tgtEl>
                                        <p:attrNameLst>
                                          <p:attrName>style.visibility</p:attrName>
                                        </p:attrNameLst>
                                      </p:cBhvr>
                                      <p:to>
                                        <p:strVal val="visible"/>
                                      </p:to>
                                    </p:set>
                                    <p:anim calcmode="lin" valueType="num">
                                      <p:cBhvr additive="base">
                                        <p:cTn dur="750"/>
                                        <p:tgtEl>
                                          <p:spTgt spid="163">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3">
                                            <p:txEl>
                                              <p:pRg end="6" st="6"/>
                                            </p:txEl>
                                          </p:spTgt>
                                        </p:tgtEl>
                                        <p:attrNameLst>
                                          <p:attrName>style.visibility</p:attrName>
                                        </p:attrNameLst>
                                      </p:cBhvr>
                                      <p:to>
                                        <p:strVal val="visible"/>
                                      </p:to>
                                    </p:set>
                                    <p:anim calcmode="lin" valueType="num">
                                      <p:cBhvr additive="base">
                                        <p:cTn dur="750"/>
                                        <p:tgtEl>
                                          <p:spTgt spid="163">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3">
                                            <p:txEl>
                                              <p:pRg end="7" st="7"/>
                                            </p:txEl>
                                          </p:spTgt>
                                        </p:tgtEl>
                                        <p:attrNameLst>
                                          <p:attrName>style.visibility</p:attrName>
                                        </p:attrNameLst>
                                      </p:cBhvr>
                                      <p:to>
                                        <p:strVal val="visible"/>
                                      </p:to>
                                    </p:set>
                                    <p:anim calcmode="lin" valueType="num">
                                      <p:cBhvr additive="base">
                                        <p:cTn dur="750"/>
                                        <p:tgtEl>
                                          <p:spTgt spid="163">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3">
                                            <p:txEl>
                                              <p:pRg end="8" st="8"/>
                                            </p:txEl>
                                          </p:spTgt>
                                        </p:tgtEl>
                                        <p:attrNameLst>
                                          <p:attrName>style.visibility</p:attrName>
                                        </p:attrNameLst>
                                      </p:cBhvr>
                                      <p:to>
                                        <p:strVal val="visible"/>
                                      </p:to>
                                    </p:set>
                                    <p:anim calcmode="lin" valueType="num">
                                      <p:cBhvr additive="base">
                                        <p:cTn dur="750"/>
                                        <p:tgtEl>
                                          <p:spTgt spid="163">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65">
                                            <p:txEl>
                                              <p:pRg end="0" st="0"/>
                                            </p:txEl>
                                          </p:spTgt>
                                        </p:tgtEl>
                                        <p:attrNameLst>
                                          <p:attrName>style.visibility</p:attrName>
                                        </p:attrNameLst>
                                      </p:cBhvr>
                                      <p:to>
                                        <p:strVal val="visible"/>
                                      </p:to>
                                    </p:set>
                                    <p:anim calcmode="lin" valueType="num">
                                      <p:cBhvr additive="base">
                                        <p:cTn dur="750"/>
                                        <p:tgtEl>
                                          <p:spTgt spid="165">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65">
                                            <p:txEl>
                                              <p:pRg end="1" st="1"/>
                                            </p:txEl>
                                          </p:spTgt>
                                        </p:tgtEl>
                                        <p:attrNameLst>
                                          <p:attrName>style.visibility</p:attrName>
                                        </p:attrNameLst>
                                      </p:cBhvr>
                                      <p:to>
                                        <p:strVal val="visible"/>
                                      </p:to>
                                    </p:set>
                                    <p:anim calcmode="lin" valueType="num">
                                      <p:cBhvr additive="base">
                                        <p:cTn dur="750"/>
                                        <p:tgtEl>
                                          <p:spTgt spid="165">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65">
                                            <p:txEl>
                                              <p:pRg end="2" st="2"/>
                                            </p:txEl>
                                          </p:spTgt>
                                        </p:tgtEl>
                                        <p:attrNameLst>
                                          <p:attrName>style.visibility</p:attrName>
                                        </p:attrNameLst>
                                      </p:cBhvr>
                                      <p:to>
                                        <p:strVal val="visible"/>
                                      </p:to>
                                    </p:set>
                                    <p:anim calcmode="lin" valueType="num">
                                      <p:cBhvr additive="base">
                                        <p:cTn dur="750"/>
                                        <p:tgtEl>
                                          <p:spTgt spid="165">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65">
                                            <p:txEl>
                                              <p:pRg end="3" st="3"/>
                                            </p:txEl>
                                          </p:spTgt>
                                        </p:tgtEl>
                                        <p:attrNameLst>
                                          <p:attrName>style.visibility</p:attrName>
                                        </p:attrNameLst>
                                      </p:cBhvr>
                                      <p:to>
                                        <p:strVal val="visible"/>
                                      </p:to>
                                    </p:set>
                                    <p:anim calcmode="lin" valueType="num">
                                      <p:cBhvr additive="base">
                                        <p:cTn dur="750"/>
                                        <p:tgtEl>
                                          <p:spTgt spid="165">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65">
                                            <p:txEl>
                                              <p:pRg end="4" st="4"/>
                                            </p:txEl>
                                          </p:spTgt>
                                        </p:tgtEl>
                                        <p:attrNameLst>
                                          <p:attrName>style.visibility</p:attrName>
                                        </p:attrNameLst>
                                      </p:cBhvr>
                                      <p:to>
                                        <p:strVal val="visible"/>
                                      </p:to>
                                    </p:set>
                                    <p:anim calcmode="lin" valueType="num">
                                      <p:cBhvr additive="base">
                                        <p:cTn dur="750"/>
                                        <p:tgtEl>
                                          <p:spTgt spid="165">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65">
                                            <p:txEl>
                                              <p:pRg end="5" st="5"/>
                                            </p:txEl>
                                          </p:spTgt>
                                        </p:tgtEl>
                                        <p:attrNameLst>
                                          <p:attrName>style.visibility</p:attrName>
                                        </p:attrNameLst>
                                      </p:cBhvr>
                                      <p:to>
                                        <p:strVal val="visible"/>
                                      </p:to>
                                    </p:set>
                                    <p:anim calcmode="lin" valueType="num">
                                      <p:cBhvr additive="base">
                                        <p:cTn dur="750"/>
                                        <p:tgtEl>
                                          <p:spTgt spid="165">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65">
                                            <p:txEl>
                                              <p:pRg end="6" st="6"/>
                                            </p:txEl>
                                          </p:spTgt>
                                        </p:tgtEl>
                                        <p:attrNameLst>
                                          <p:attrName>style.visibility</p:attrName>
                                        </p:attrNameLst>
                                      </p:cBhvr>
                                      <p:to>
                                        <p:strVal val="visible"/>
                                      </p:to>
                                    </p:set>
                                    <p:anim calcmode="lin" valueType="num">
                                      <p:cBhvr additive="base">
                                        <p:cTn dur="750"/>
                                        <p:tgtEl>
                                          <p:spTgt spid="165">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65">
                                            <p:txEl>
                                              <p:pRg end="7" st="7"/>
                                            </p:txEl>
                                          </p:spTgt>
                                        </p:tgtEl>
                                        <p:attrNameLst>
                                          <p:attrName>style.visibility</p:attrName>
                                        </p:attrNameLst>
                                      </p:cBhvr>
                                      <p:to>
                                        <p:strVal val="visible"/>
                                      </p:to>
                                    </p:set>
                                    <p:anim calcmode="lin" valueType="num">
                                      <p:cBhvr additive="base">
                                        <p:cTn dur="750"/>
                                        <p:tgtEl>
                                          <p:spTgt spid="165">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65">
                                            <p:txEl>
                                              <p:pRg end="8" st="8"/>
                                            </p:txEl>
                                          </p:spTgt>
                                        </p:tgtEl>
                                        <p:attrNameLst>
                                          <p:attrName>style.visibility</p:attrName>
                                        </p:attrNameLst>
                                      </p:cBhvr>
                                      <p:to>
                                        <p:strVal val="visible"/>
                                      </p:to>
                                    </p:set>
                                    <p:anim calcmode="lin" valueType="num">
                                      <p:cBhvr additive="base">
                                        <p:cTn dur="750"/>
                                        <p:tgtEl>
                                          <p:spTgt spid="165">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750"/>
                            </p:stCondLst>
                            <p:childTnLst>
                              <p:par>
                                <p:cTn fill="hold" nodeType="afterEffect" presetClass="entr" presetID="2" presetSubtype="1">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 calcmode="lin" valueType="num">
                                      <p:cBhvr additive="base">
                                        <p:cTn dur="750"/>
                                        <p:tgtEl>
                                          <p:spTgt spid="167">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8500"/>
                            </p:stCondLst>
                            <p:childTnLst>
                              <p:par>
                                <p:cTn fill="hold" nodeType="afterEffect" presetClass="entr" presetID="2" presetSubtype="1">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 calcmode="lin" valueType="num">
                                      <p:cBhvr additive="base">
                                        <p:cTn dur="750"/>
                                        <p:tgtEl>
                                          <p:spTgt spid="167">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9250"/>
                            </p:stCondLst>
                            <p:childTnLst>
                              <p:par>
                                <p:cTn fill="hold" nodeType="afterEffect" presetClass="entr" presetID="2" presetSubtype="1">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anim calcmode="lin" valueType="num">
                                      <p:cBhvr additive="base">
                                        <p:cTn dur="750"/>
                                        <p:tgtEl>
                                          <p:spTgt spid="167">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0"/>
                            </p:stCondLst>
                            <p:childTnLst>
                              <p:par>
                                <p:cTn fill="hold" nodeType="afterEffect" presetClass="entr" presetID="2" presetSubtype="1">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anim calcmode="lin" valueType="num">
                                      <p:cBhvr additive="base">
                                        <p:cTn dur="750"/>
                                        <p:tgtEl>
                                          <p:spTgt spid="167">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750"/>
                            </p:stCondLst>
                            <p:childTnLst>
                              <p:par>
                                <p:cTn fill="hold" nodeType="afterEffect" presetClass="entr" presetID="2" presetSubtype="1">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anim calcmode="lin" valueType="num">
                                      <p:cBhvr additive="base">
                                        <p:cTn dur="750"/>
                                        <p:tgtEl>
                                          <p:spTgt spid="167">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1500"/>
                            </p:stCondLst>
                            <p:childTnLst>
                              <p:par>
                                <p:cTn fill="hold" nodeType="afterEffect" presetClass="entr" presetID="2" presetSubtype="1">
                                  <p:stCondLst>
                                    <p:cond delay="0"/>
                                  </p:stCondLst>
                                  <p:childTnLst>
                                    <p:set>
                                      <p:cBhvr>
                                        <p:cTn dur="1" fill="hold">
                                          <p:stCondLst>
                                            <p:cond delay="0"/>
                                          </p:stCondLst>
                                        </p:cTn>
                                        <p:tgtEl>
                                          <p:spTgt spid="167">
                                            <p:txEl>
                                              <p:pRg end="5" st="5"/>
                                            </p:txEl>
                                          </p:spTgt>
                                        </p:tgtEl>
                                        <p:attrNameLst>
                                          <p:attrName>style.visibility</p:attrName>
                                        </p:attrNameLst>
                                      </p:cBhvr>
                                      <p:to>
                                        <p:strVal val="visible"/>
                                      </p:to>
                                    </p:set>
                                    <p:anim calcmode="lin" valueType="num">
                                      <p:cBhvr additive="base">
                                        <p:cTn dur="750"/>
                                        <p:tgtEl>
                                          <p:spTgt spid="167">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2250"/>
                            </p:stCondLst>
                            <p:childTnLst>
                              <p:par>
                                <p:cTn fill="hold" nodeType="afterEffect" presetClass="entr" presetID="2" presetSubtype="1">
                                  <p:stCondLst>
                                    <p:cond delay="0"/>
                                  </p:stCondLst>
                                  <p:childTnLst>
                                    <p:set>
                                      <p:cBhvr>
                                        <p:cTn dur="1" fill="hold">
                                          <p:stCondLst>
                                            <p:cond delay="0"/>
                                          </p:stCondLst>
                                        </p:cTn>
                                        <p:tgtEl>
                                          <p:spTgt spid="167">
                                            <p:txEl>
                                              <p:pRg end="6" st="6"/>
                                            </p:txEl>
                                          </p:spTgt>
                                        </p:tgtEl>
                                        <p:attrNameLst>
                                          <p:attrName>style.visibility</p:attrName>
                                        </p:attrNameLst>
                                      </p:cBhvr>
                                      <p:to>
                                        <p:strVal val="visible"/>
                                      </p:to>
                                    </p:set>
                                    <p:anim calcmode="lin" valueType="num">
                                      <p:cBhvr additive="base">
                                        <p:cTn dur="750"/>
                                        <p:tgtEl>
                                          <p:spTgt spid="167">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3000"/>
                            </p:stCondLst>
                            <p:childTnLst>
                              <p:par>
                                <p:cTn fill="hold" nodeType="afterEffect" presetClass="entr" presetID="2" presetSubtype="1">
                                  <p:stCondLst>
                                    <p:cond delay="0"/>
                                  </p:stCondLst>
                                  <p:childTnLst>
                                    <p:set>
                                      <p:cBhvr>
                                        <p:cTn dur="1" fill="hold">
                                          <p:stCondLst>
                                            <p:cond delay="0"/>
                                          </p:stCondLst>
                                        </p:cTn>
                                        <p:tgtEl>
                                          <p:spTgt spid="167">
                                            <p:txEl>
                                              <p:pRg end="7" st="7"/>
                                            </p:txEl>
                                          </p:spTgt>
                                        </p:tgtEl>
                                        <p:attrNameLst>
                                          <p:attrName>style.visibility</p:attrName>
                                        </p:attrNameLst>
                                      </p:cBhvr>
                                      <p:to>
                                        <p:strVal val="visible"/>
                                      </p:to>
                                    </p:set>
                                    <p:anim calcmode="lin" valueType="num">
                                      <p:cBhvr additive="base">
                                        <p:cTn dur="750"/>
                                        <p:tgtEl>
                                          <p:spTgt spid="167">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3750"/>
                            </p:stCondLst>
                            <p:childTnLst>
                              <p:par>
                                <p:cTn fill="hold" nodeType="afterEffect" presetClass="entr" presetID="2" presetSubtype="1">
                                  <p:stCondLst>
                                    <p:cond delay="0"/>
                                  </p:stCondLst>
                                  <p:childTnLst>
                                    <p:set>
                                      <p:cBhvr>
                                        <p:cTn dur="1" fill="hold">
                                          <p:stCondLst>
                                            <p:cond delay="0"/>
                                          </p:stCondLst>
                                        </p:cTn>
                                        <p:tgtEl>
                                          <p:spTgt spid="167">
                                            <p:txEl>
                                              <p:pRg end="8" st="8"/>
                                            </p:txEl>
                                          </p:spTgt>
                                        </p:tgtEl>
                                        <p:attrNameLst>
                                          <p:attrName>style.visibility</p:attrName>
                                        </p:attrNameLst>
                                      </p:cBhvr>
                                      <p:to>
                                        <p:strVal val="visible"/>
                                      </p:to>
                                    </p:set>
                                    <p:anim calcmode="lin" valueType="num">
                                      <p:cBhvr additive="base">
                                        <p:cTn dur="750"/>
                                        <p:tgtEl>
                                          <p:spTgt spid="167">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 calcmode="lin" valueType="num">
                                      <p:cBhvr additive="base">
                                        <p:cTn dur="750"/>
                                        <p:tgtEl>
                                          <p:spTgt spid="166">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 calcmode="lin" valueType="num">
                                      <p:cBhvr additive="base">
                                        <p:cTn dur="750"/>
                                        <p:tgtEl>
                                          <p:spTgt spid="166">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anim calcmode="lin" valueType="num">
                                      <p:cBhvr additive="base">
                                        <p:cTn dur="750"/>
                                        <p:tgtEl>
                                          <p:spTgt spid="166">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anim calcmode="lin" valueType="num">
                                      <p:cBhvr additive="base">
                                        <p:cTn dur="750"/>
                                        <p:tgtEl>
                                          <p:spTgt spid="166">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anim calcmode="lin" valueType="num">
                                      <p:cBhvr additive="base">
                                        <p:cTn dur="750"/>
                                        <p:tgtEl>
                                          <p:spTgt spid="166">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anim calcmode="lin" valueType="num">
                                      <p:cBhvr additive="base">
                                        <p:cTn dur="750"/>
                                        <p:tgtEl>
                                          <p:spTgt spid="166">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6">
                                            <p:txEl>
                                              <p:pRg end="6" st="6"/>
                                            </p:txEl>
                                          </p:spTgt>
                                        </p:tgtEl>
                                        <p:attrNameLst>
                                          <p:attrName>style.visibility</p:attrName>
                                        </p:attrNameLst>
                                      </p:cBhvr>
                                      <p:to>
                                        <p:strVal val="visible"/>
                                      </p:to>
                                    </p:set>
                                    <p:anim calcmode="lin" valueType="num">
                                      <p:cBhvr additive="base">
                                        <p:cTn dur="750"/>
                                        <p:tgtEl>
                                          <p:spTgt spid="166">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6">
                                            <p:txEl>
                                              <p:pRg end="7" st="7"/>
                                            </p:txEl>
                                          </p:spTgt>
                                        </p:tgtEl>
                                        <p:attrNameLst>
                                          <p:attrName>style.visibility</p:attrName>
                                        </p:attrNameLst>
                                      </p:cBhvr>
                                      <p:to>
                                        <p:strVal val="visible"/>
                                      </p:to>
                                    </p:set>
                                    <p:anim calcmode="lin" valueType="num">
                                      <p:cBhvr additive="base">
                                        <p:cTn dur="750"/>
                                        <p:tgtEl>
                                          <p:spTgt spid="166">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6">
                                            <p:txEl>
                                              <p:pRg end="8" st="8"/>
                                            </p:txEl>
                                          </p:spTgt>
                                        </p:tgtEl>
                                        <p:attrNameLst>
                                          <p:attrName>style.visibility</p:attrName>
                                        </p:attrNameLst>
                                      </p:cBhvr>
                                      <p:to>
                                        <p:strVal val="visible"/>
                                      </p:to>
                                    </p:set>
                                    <p:anim calcmode="lin" valueType="num">
                                      <p:cBhvr additive="base">
                                        <p:cTn dur="750"/>
                                        <p:tgtEl>
                                          <p:spTgt spid="166">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68">
                                            <p:txEl>
                                              <p:pRg end="0" st="0"/>
                                            </p:txEl>
                                          </p:spTgt>
                                        </p:tgtEl>
                                        <p:attrNameLst>
                                          <p:attrName>style.visibility</p:attrName>
                                        </p:attrNameLst>
                                      </p:cBhvr>
                                      <p:to>
                                        <p:strVal val="visible"/>
                                      </p:to>
                                    </p:set>
                                    <p:anim calcmode="lin" valueType="num">
                                      <p:cBhvr additive="base">
                                        <p:cTn dur="750"/>
                                        <p:tgtEl>
                                          <p:spTgt spid="168">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68">
                                            <p:txEl>
                                              <p:pRg end="1" st="1"/>
                                            </p:txEl>
                                          </p:spTgt>
                                        </p:tgtEl>
                                        <p:attrNameLst>
                                          <p:attrName>style.visibility</p:attrName>
                                        </p:attrNameLst>
                                      </p:cBhvr>
                                      <p:to>
                                        <p:strVal val="visible"/>
                                      </p:to>
                                    </p:set>
                                    <p:anim calcmode="lin" valueType="num">
                                      <p:cBhvr additive="base">
                                        <p:cTn dur="750"/>
                                        <p:tgtEl>
                                          <p:spTgt spid="168">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68">
                                            <p:txEl>
                                              <p:pRg end="2" st="2"/>
                                            </p:txEl>
                                          </p:spTgt>
                                        </p:tgtEl>
                                        <p:attrNameLst>
                                          <p:attrName>style.visibility</p:attrName>
                                        </p:attrNameLst>
                                      </p:cBhvr>
                                      <p:to>
                                        <p:strVal val="visible"/>
                                      </p:to>
                                    </p:set>
                                    <p:anim calcmode="lin" valueType="num">
                                      <p:cBhvr additive="base">
                                        <p:cTn dur="750"/>
                                        <p:tgtEl>
                                          <p:spTgt spid="168">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68">
                                            <p:txEl>
                                              <p:pRg end="3" st="3"/>
                                            </p:txEl>
                                          </p:spTgt>
                                        </p:tgtEl>
                                        <p:attrNameLst>
                                          <p:attrName>style.visibility</p:attrName>
                                        </p:attrNameLst>
                                      </p:cBhvr>
                                      <p:to>
                                        <p:strVal val="visible"/>
                                      </p:to>
                                    </p:set>
                                    <p:anim calcmode="lin" valueType="num">
                                      <p:cBhvr additive="base">
                                        <p:cTn dur="750"/>
                                        <p:tgtEl>
                                          <p:spTgt spid="168">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68">
                                            <p:txEl>
                                              <p:pRg end="4" st="4"/>
                                            </p:txEl>
                                          </p:spTgt>
                                        </p:tgtEl>
                                        <p:attrNameLst>
                                          <p:attrName>style.visibility</p:attrName>
                                        </p:attrNameLst>
                                      </p:cBhvr>
                                      <p:to>
                                        <p:strVal val="visible"/>
                                      </p:to>
                                    </p:set>
                                    <p:anim calcmode="lin" valueType="num">
                                      <p:cBhvr additive="base">
                                        <p:cTn dur="750"/>
                                        <p:tgtEl>
                                          <p:spTgt spid="168">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68">
                                            <p:txEl>
                                              <p:pRg end="5" st="5"/>
                                            </p:txEl>
                                          </p:spTgt>
                                        </p:tgtEl>
                                        <p:attrNameLst>
                                          <p:attrName>style.visibility</p:attrName>
                                        </p:attrNameLst>
                                      </p:cBhvr>
                                      <p:to>
                                        <p:strVal val="visible"/>
                                      </p:to>
                                    </p:set>
                                    <p:anim calcmode="lin" valueType="num">
                                      <p:cBhvr additive="base">
                                        <p:cTn dur="750"/>
                                        <p:tgtEl>
                                          <p:spTgt spid="168">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68">
                                            <p:txEl>
                                              <p:pRg end="6" st="6"/>
                                            </p:txEl>
                                          </p:spTgt>
                                        </p:tgtEl>
                                        <p:attrNameLst>
                                          <p:attrName>style.visibility</p:attrName>
                                        </p:attrNameLst>
                                      </p:cBhvr>
                                      <p:to>
                                        <p:strVal val="visible"/>
                                      </p:to>
                                    </p:set>
                                    <p:anim calcmode="lin" valueType="num">
                                      <p:cBhvr additive="base">
                                        <p:cTn dur="750"/>
                                        <p:tgtEl>
                                          <p:spTgt spid="168">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68">
                                            <p:txEl>
                                              <p:pRg end="7" st="7"/>
                                            </p:txEl>
                                          </p:spTgt>
                                        </p:tgtEl>
                                        <p:attrNameLst>
                                          <p:attrName>style.visibility</p:attrName>
                                        </p:attrNameLst>
                                      </p:cBhvr>
                                      <p:to>
                                        <p:strVal val="visible"/>
                                      </p:to>
                                    </p:set>
                                    <p:anim calcmode="lin" valueType="num">
                                      <p:cBhvr additive="base">
                                        <p:cTn dur="750"/>
                                        <p:tgtEl>
                                          <p:spTgt spid="168">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68">
                                            <p:txEl>
                                              <p:pRg end="8" st="8"/>
                                            </p:txEl>
                                          </p:spTgt>
                                        </p:tgtEl>
                                        <p:attrNameLst>
                                          <p:attrName>style.visibility</p:attrName>
                                        </p:attrNameLst>
                                      </p:cBhvr>
                                      <p:to>
                                        <p:strVal val="visible"/>
                                      </p:to>
                                    </p:set>
                                    <p:anim calcmode="lin" valueType="num">
                                      <p:cBhvr additive="base">
                                        <p:cTn dur="750"/>
                                        <p:tgtEl>
                                          <p:spTgt spid="168">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3239">
          <p15:clr>
            <a:srgbClr val="FBAE40"/>
          </p15:clr>
        </p15:guide>
        <p15:guide id="2" pos="57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 items">
  <p:cSld name="5 items">
    <p:spTree>
      <p:nvGrpSpPr>
        <p:cNvPr id="169" name="Shape 169"/>
        <p:cNvGrpSpPr/>
        <p:nvPr/>
      </p:nvGrpSpPr>
      <p:grpSpPr>
        <a:xfrm>
          <a:off x="0" y="0"/>
          <a:ext cx="0" cy="0"/>
          <a:chOff x="0" y="0"/>
          <a:chExt cx="0" cy="0"/>
        </a:xfrm>
      </p:grpSpPr>
      <p:sp>
        <p:nvSpPr>
          <p:cNvPr id="170" name="Google Shape;170;p28"/>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171" name="Google Shape;171;p28"/>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72" name="Google Shape;172;p28"/>
          <p:cNvSpPr txBox="1"/>
          <p:nvPr>
            <p:ph type="title"/>
          </p:nvPr>
        </p:nvSpPr>
        <p:spPr>
          <a:xfrm>
            <a:off x="972457" y="1499621"/>
            <a:ext cx="6937829" cy="7286170"/>
          </a:xfrm>
          <a:prstGeom prst="rect">
            <a:avLst/>
          </a:prstGeom>
          <a:noFill/>
          <a:ln>
            <a:noFill/>
          </a:ln>
        </p:spPr>
        <p:txBody>
          <a:bodyPr anchorCtr="0" anchor="ctr" bIns="45700" lIns="91425" spcFirstLastPara="1" rIns="91425" wrap="square" tIns="45700">
            <a:normAutofit/>
          </a:bodyPr>
          <a:lstStyle>
            <a:lvl1pPr lvl="0" algn="ctr">
              <a:lnSpc>
                <a:spcPct val="8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28"/>
          <p:cNvSpPr txBox="1"/>
          <p:nvPr>
            <p:ph idx="1" type="body"/>
          </p:nvPr>
        </p:nvSpPr>
        <p:spPr>
          <a:xfrm>
            <a:off x="8050541" y="1659280"/>
            <a:ext cx="1255486" cy="1161141"/>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7200"/>
              <a:buFont typeface="Roboto"/>
              <a:buNone/>
              <a:defRPr i="1" sz="7200">
                <a:solidFill>
                  <a:srgbClr val="57C6F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74" name="Google Shape;174;p28"/>
          <p:cNvSpPr txBox="1"/>
          <p:nvPr>
            <p:ph idx="2" type="body"/>
          </p:nvPr>
        </p:nvSpPr>
        <p:spPr>
          <a:xfrm>
            <a:off x="9451167" y="1659280"/>
            <a:ext cx="7846233" cy="1161141"/>
          </a:xfrm>
          <a:prstGeom prst="rect">
            <a:avLst/>
          </a:prstGeom>
          <a:noFill/>
          <a:ln>
            <a:noFill/>
          </a:ln>
        </p:spPr>
        <p:txBody>
          <a:bodyPr anchorCtr="0" anchor="ctr"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75" name="Google Shape;175;p28"/>
          <p:cNvSpPr txBox="1"/>
          <p:nvPr>
            <p:ph idx="3" type="body"/>
          </p:nvPr>
        </p:nvSpPr>
        <p:spPr>
          <a:xfrm>
            <a:off x="8050541" y="3112047"/>
            <a:ext cx="1255486" cy="1161141"/>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7200"/>
              <a:buFont typeface="Roboto"/>
              <a:buNone/>
              <a:defRPr i="1" sz="7200">
                <a:solidFill>
                  <a:srgbClr val="57C6F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76" name="Google Shape;176;p28"/>
          <p:cNvSpPr txBox="1"/>
          <p:nvPr>
            <p:ph idx="4" type="body"/>
          </p:nvPr>
        </p:nvSpPr>
        <p:spPr>
          <a:xfrm>
            <a:off x="9451167" y="3112047"/>
            <a:ext cx="7846233" cy="1161141"/>
          </a:xfrm>
          <a:prstGeom prst="rect">
            <a:avLst/>
          </a:prstGeom>
          <a:noFill/>
          <a:ln>
            <a:noFill/>
          </a:ln>
        </p:spPr>
        <p:txBody>
          <a:bodyPr anchorCtr="0" anchor="ctr"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77" name="Google Shape;177;p28"/>
          <p:cNvSpPr txBox="1"/>
          <p:nvPr>
            <p:ph idx="5" type="body"/>
          </p:nvPr>
        </p:nvSpPr>
        <p:spPr>
          <a:xfrm>
            <a:off x="8050541" y="4564814"/>
            <a:ext cx="1255486" cy="1161141"/>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7200"/>
              <a:buFont typeface="Roboto"/>
              <a:buNone/>
              <a:defRPr i="1" sz="7200">
                <a:solidFill>
                  <a:srgbClr val="57C6F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78" name="Google Shape;178;p28"/>
          <p:cNvSpPr txBox="1"/>
          <p:nvPr>
            <p:ph idx="6" type="body"/>
          </p:nvPr>
        </p:nvSpPr>
        <p:spPr>
          <a:xfrm>
            <a:off x="9451167" y="4564814"/>
            <a:ext cx="7846233" cy="1161141"/>
          </a:xfrm>
          <a:prstGeom prst="rect">
            <a:avLst/>
          </a:prstGeom>
          <a:noFill/>
          <a:ln>
            <a:noFill/>
          </a:ln>
        </p:spPr>
        <p:txBody>
          <a:bodyPr anchorCtr="0" anchor="ctr"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79" name="Google Shape;179;p28"/>
          <p:cNvSpPr txBox="1"/>
          <p:nvPr>
            <p:ph idx="7" type="body"/>
          </p:nvPr>
        </p:nvSpPr>
        <p:spPr>
          <a:xfrm>
            <a:off x="8050541" y="6017581"/>
            <a:ext cx="1255486" cy="1161141"/>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7200"/>
              <a:buFont typeface="Roboto"/>
              <a:buNone/>
              <a:defRPr i="1" sz="7200">
                <a:solidFill>
                  <a:srgbClr val="57C6F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80" name="Google Shape;180;p28"/>
          <p:cNvSpPr txBox="1"/>
          <p:nvPr>
            <p:ph idx="8" type="body"/>
          </p:nvPr>
        </p:nvSpPr>
        <p:spPr>
          <a:xfrm>
            <a:off x="9451167" y="6017581"/>
            <a:ext cx="7846233" cy="1161141"/>
          </a:xfrm>
          <a:prstGeom prst="rect">
            <a:avLst/>
          </a:prstGeom>
          <a:noFill/>
          <a:ln>
            <a:noFill/>
          </a:ln>
        </p:spPr>
        <p:txBody>
          <a:bodyPr anchorCtr="0" anchor="ctr"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81" name="Google Shape;181;p28"/>
          <p:cNvSpPr txBox="1"/>
          <p:nvPr>
            <p:ph idx="9" type="body"/>
          </p:nvPr>
        </p:nvSpPr>
        <p:spPr>
          <a:xfrm>
            <a:off x="8050541" y="7470348"/>
            <a:ext cx="1255486" cy="1161141"/>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7200"/>
              <a:buFont typeface="Roboto"/>
              <a:buNone/>
              <a:defRPr i="1" sz="7200">
                <a:solidFill>
                  <a:srgbClr val="57C6F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82" name="Google Shape;182;p28"/>
          <p:cNvSpPr txBox="1"/>
          <p:nvPr>
            <p:ph idx="13" type="body"/>
          </p:nvPr>
        </p:nvSpPr>
        <p:spPr>
          <a:xfrm>
            <a:off x="9451167" y="7470348"/>
            <a:ext cx="7846233" cy="1161141"/>
          </a:xfrm>
          <a:prstGeom prst="rect">
            <a:avLst/>
          </a:prstGeom>
          <a:noFill/>
          <a:ln>
            <a:noFill/>
          </a:ln>
        </p:spPr>
        <p:txBody>
          <a:bodyPr anchorCtr="0" anchor="ctr"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750"/>
                                        <p:tgtEl>
                                          <p:spTgt spid="172"/>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2" presetSubtype="1">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anim calcmode="lin" valueType="num">
                                      <p:cBhvr additive="base">
                                        <p:cTn dur="750"/>
                                        <p:tgtEl>
                                          <p:spTgt spid="173">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2" presetSubtype="1">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anim calcmode="lin" valueType="num">
                                      <p:cBhvr additive="base">
                                        <p:cTn dur="750"/>
                                        <p:tgtEl>
                                          <p:spTgt spid="173">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50"/>
                            </p:stCondLst>
                            <p:childTnLst>
                              <p:par>
                                <p:cTn fill="hold" nodeType="afterEffect" presetClass="entr" presetID="2" presetSubtype="1">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anim calcmode="lin" valueType="num">
                                      <p:cBhvr additive="base">
                                        <p:cTn dur="750"/>
                                        <p:tgtEl>
                                          <p:spTgt spid="173">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1">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anim calcmode="lin" valueType="num">
                                      <p:cBhvr additive="base">
                                        <p:cTn dur="750"/>
                                        <p:tgtEl>
                                          <p:spTgt spid="173">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750"/>
                            </p:stCondLst>
                            <p:childTnLst>
                              <p:par>
                                <p:cTn fill="hold" nodeType="afterEffect" presetClass="entr" presetID="2" presetSubtype="1">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anim calcmode="lin" valueType="num">
                                      <p:cBhvr additive="base">
                                        <p:cTn dur="750"/>
                                        <p:tgtEl>
                                          <p:spTgt spid="173">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500"/>
                            </p:stCondLst>
                            <p:childTnLst>
                              <p:par>
                                <p:cTn fill="hold" nodeType="afterEffect" presetClass="entr" presetID="2" presetSubtype="1">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anim calcmode="lin" valueType="num">
                                      <p:cBhvr additive="base">
                                        <p:cTn dur="750"/>
                                        <p:tgtEl>
                                          <p:spTgt spid="173">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250"/>
                            </p:stCondLst>
                            <p:childTnLst>
                              <p:par>
                                <p:cTn fill="hold" nodeType="afterEffect" presetClass="entr" presetID="2" presetSubtype="1">
                                  <p:stCondLst>
                                    <p:cond delay="0"/>
                                  </p:stCondLst>
                                  <p:childTnLst>
                                    <p:set>
                                      <p:cBhvr>
                                        <p:cTn dur="1" fill="hold">
                                          <p:stCondLst>
                                            <p:cond delay="0"/>
                                          </p:stCondLst>
                                        </p:cTn>
                                        <p:tgtEl>
                                          <p:spTgt spid="173">
                                            <p:txEl>
                                              <p:pRg end="6" st="6"/>
                                            </p:txEl>
                                          </p:spTgt>
                                        </p:tgtEl>
                                        <p:attrNameLst>
                                          <p:attrName>style.visibility</p:attrName>
                                        </p:attrNameLst>
                                      </p:cBhvr>
                                      <p:to>
                                        <p:strVal val="visible"/>
                                      </p:to>
                                    </p:set>
                                    <p:anim calcmode="lin" valueType="num">
                                      <p:cBhvr additive="base">
                                        <p:cTn dur="750"/>
                                        <p:tgtEl>
                                          <p:spTgt spid="173">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000"/>
                            </p:stCondLst>
                            <p:childTnLst>
                              <p:par>
                                <p:cTn fill="hold" nodeType="afterEffect" presetClass="entr" presetID="2" presetSubtype="1">
                                  <p:stCondLst>
                                    <p:cond delay="0"/>
                                  </p:stCondLst>
                                  <p:childTnLst>
                                    <p:set>
                                      <p:cBhvr>
                                        <p:cTn dur="1" fill="hold">
                                          <p:stCondLst>
                                            <p:cond delay="0"/>
                                          </p:stCondLst>
                                        </p:cTn>
                                        <p:tgtEl>
                                          <p:spTgt spid="173">
                                            <p:txEl>
                                              <p:pRg end="7" st="7"/>
                                            </p:txEl>
                                          </p:spTgt>
                                        </p:tgtEl>
                                        <p:attrNameLst>
                                          <p:attrName>style.visibility</p:attrName>
                                        </p:attrNameLst>
                                      </p:cBhvr>
                                      <p:to>
                                        <p:strVal val="visible"/>
                                      </p:to>
                                    </p:set>
                                    <p:anim calcmode="lin" valueType="num">
                                      <p:cBhvr additive="base">
                                        <p:cTn dur="750"/>
                                        <p:tgtEl>
                                          <p:spTgt spid="173">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750"/>
                            </p:stCondLst>
                            <p:childTnLst>
                              <p:par>
                                <p:cTn fill="hold" nodeType="afterEffect" presetClass="entr" presetID="2" presetSubtype="1">
                                  <p:stCondLst>
                                    <p:cond delay="0"/>
                                  </p:stCondLst>
                                  <p:childTnLst>
                                    <p:set>
                                      <p:cBhvr>
                                        <p:cTn dur="1" fill="hold">
                                          <p:stCondLst>
                                            <p:cond delay="0"/>
                                          </p:stCondLst>
                                        </p:cTn>
                                        <p:tgtEl>
                                          <p:spTgt spid="173">
                                            <p:txEl>
                                              <p:pRg end="8" st="8"/>
                                            </p:txEl>
                                          </p:spTgt>
                                        </p:tgtEl>
                                        <p:attrNameLst>
                                          <p:attrName>style.visibility</p:attrName>
                                        </p:attrNameLst>
                                      </p:cBhvr>
                                      <p:to>
                                        <p:strVal val="visible"/>
                                      </p:to>
                                    </p:set>
                                    <p:anim calcmode="lin" valueType="num">
                                      <p:cBhvr additive="base">
                                        <p:cTn dur="750"/>
                                        <p:tgtEl>
                                          <p:spTgt spid="173">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100"/>
                                  </p:stCondLst>
                                  <p:childTnLst>
                                    <p:set>
                                      <p:cBhvr>
                                        <p:cTn dur="1" fill="hold">
                                          <p:stCondLst>
                                            <p:cond delay="0"/>
                                          </p:stCondLst>
                                        </p:cTn>
                                        <p:tgtEl>
                                          <p:spTgt spid="174">
                                            <p:txEl>
                                              <p:pRg end="0" st="0"/>
                                            </p:txEl>
                                          </p:spTgt>
                                        </p:tgtEl>
                                        <p:attrNameLst>
                                          <p:attrName>style.visibility</p:attrName>
                                        </p:attrNameLst>
                                      </p:cBhvr>
                                      <p:to>
                                        <p:strVal val="visible"/>
                                      </p:to>
                                    </p:set>
                                    <p:anim calcmode="lin" valueType="num">
                                      <p:cBhvr additive="base">
                                        <p:cTn dur="750"/>
                                        <p:tgtEl>
                                          <p:spTgt spid="174">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74">
                                            <p:txEl>
                                              <p:pRg end="1" st="1"/>
                                            </p:txEl>
                                          </p:spTgt>
                                        </p:tgtEl>
                                        <p:attrNameLst>
                                          <p:attrName>style.visibility</p:attrName>
                                        </p:attrNameLst>
                                      </p:cBhvr>
                                      <p:to>
                                        <p:strVal val="visible"/>
                                      </p:to>
                                    </p:set>
                                    <p:anim calcmode="lin" valueType="num">
                                      <p:cBhvr additive="base">
                                        <p:cTn dur="750"/>
                                        <p:tgtEl>
                                          <p:spTgt spid="174">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74">
                                            <p:txEl>
                                              <p:pRg end="2" st="2"/>
                                            </p:txEl>
                                          </p:spTgt>
                                        </p:tgtEl>
                                        <p:attrNameLst>
                                          <p:attrName>style.visibility</p:attrName>
                                        </p:attrNameLst>
                                      </p:cBhvr>
                                      <p:to>
                                        <p:strVal val="visible"/>
                                      </p:to>
                                    </p:set>
                                    <p:anim calcmode="lin" valueType="num">
                                      <p:cBhvr additive="base">
                                        <p:cTn dur="750"/>
                                        <p:tgtEl>
                                          <p:spTgt spid="174">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74">
                                            <p:txEl>
                                              <p:pRg end="3" st="3"/>
                                            </p:txEl>
                                          </p:spTgt>
                                        </p:tgtEl>
                                        <p:attrNameLst>
                                          <p:attrName>style.visibility</p:attrName>
                                        </p:attrNameLst>
                                      </p:cBhvr>
                                      <p:to>
                                        <p:strVal val="visible"/>
                                      </p:to>
                                    </p:set>
                                    <p:anim calcmode="lin" valueType="num">
                                      <p:cBhvr additive="base">
                                        <p:cTn dur="750"/>
                                        <p:tgtEl>
                                          <p:spTgt spid="174">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74">
                                            <p:txEl>
                                              <p:pRg end="4" st="4"/>
                                            </p:txEl>
                                          </p:spTgt>
                                        </p:tgtEl>
                                        <p:attrNameLst>
                                          <p:attrName>style.visibility</p:attrName>
                                        </p:attrNameLst>
                                      </p:cBhvr>
                                      <p:to>
                                        <p:strVal val="visible"/>
                                      </p:to>
                                    </p:set>
                                    <p:anim calcmode="lin" valueType="num">
                                      <p:cBhvr additive="base">
                                        <p:cTn dur="750"/>
                                        <p:tgtEl>
                                          <p:spTgt spid="174">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74">
                                            <p:txEl>
                                              <p:pRg end="5" st="5"/>
                                            </p:txEl>
                                          </p:spTgt>
                                        </p:tgtEl>
                                        <p:attrNameLst>
                                          <p:attrName>style.visibility</p:attrName>
                                        </p:attrNameLst>
                                      </p:cBhvr>
                                      <p:to>
                                        <p:strVal val="visible"/>
                                      </p:to>
                                    </p:set>
                                    <p:anim calcmode="lin" valueType="num">
                                      <p:cBhvr additive="base">
                                        <p:cTn dur="750"/>
                                        <p:tgtEl>
                                          <p:spTgt spid="174">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74">
                                            <p:txEl>
                                              <p:pRg end="6" st="6"/>
                                            </p:txEl>
                                          </p:spTgt>
                                        </p:tgtEl>
                                        <p:attrNameLst>
                                          <p:attrName>style.visibility</p:attrName>
                                        </p:attrNameLst>
                                      </p:cBhvr>
                                      <p:to>
                                        <p:strVal val="visible"/>
                                      </p:to>
                                    </p:set>
                                    <p:anim calcmode="lin" valueType="num">
                                      <p:cBhvr additive="base">
                                        <p:cTn dur="750"/>
                                        <p:tgtEl>
                                          <p:spTgt spid="174">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74">
                                            <p:txEl>
                                              <p:pRg end="7" st="7"/>
                                            </p:txEl>
                                          </p:spTgt>
                                        </p:tgtEl>
                                        <p:attrNameLst>
                                          <p:attrName>style.visibility</p:attrName>
                                        </p:attrNameLst>
                                      </p:cBhvr>
                                      <p:to>
                                        <p:strVal val="visible"/>
                                      </p:to>
                                    </p:set>
                                    <p:anim calcmode="lin" valueType="num">
                                      <p:cBhvr additive="base">
                                        <p:cTn dur="750"/>
                                        <p:tgtEl>
                                          <p:spTgt spid="174">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74">
                                            <p:txEl>
                                              <p:pRg end="8" st="8"/>
                                            </p:txEl>
                                          </p:spTgt>
                                        </p:tgtEl>
                                        <p:attrNameLst>
                                          <p:attrName>style.visibility</p:attrName>
                                        </p:attrNameLst>
                                      </p:cBhvr>
                                      <p:to>
                                        <p:strVal val="visible"/>
                                      </p:to>
                                    </p:set>
                                    <p:anim calcmode="lin" valueType="num">
                                      <p:cBhvr additive="base">
                                        <p:cTn dur="750"/>
                                        <p:tgtEl>
                                          <p:spTgt spid="174">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2" presetSubtype="1">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anim calcmode="lin" valueType="num">
                                      <p:cBhvr additive="base">
                                        <p:cTn dur="750"/>
                                        <p:tgtEl>
                                          <p:spTgt spid="175">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250"/>
                            </p:stCondLst>
                            <p:childTnLst>
                              <p:par>
                                <p:cTn fill="hold" nodeType="afterEffect" presetClass="entr" presetID="2" presetSubtype="1">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anim calcmode="lin" valueType="num">
                                      <p:cBhvr additive="base">
                                        <p:cTn dur="750"/>
                                        <p:tgtEl>
                                          <p:spTgt spid="175">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000"/>
                            </p:stCondLst>
                            <p:childTnLst>
                              <p:par>
                                <p:cTn fill="hold" nodeType="afterEffect" presetClass="entr" presetID="2" presetSubtype="1">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anim calcmode="lin" valueType="num">
                                      <p:cBhvr additive="base">
                                        <p:cTn dur="750"/>
                                        <p:tgtEl>
                                          <p:spTgt spid="175">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750"/>
                            </p:stCondLst>
                            <p:childTnLst>
                              <p:par>
                                <p:cTn fill="hold" nodeType="afterEffect" presetClass="entr" presetID="2" presetSubtype="1">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anim calcmode="lin" valueType="num">
                                      <p:cBhvr additive="base">
                                        <p:cTn dur="750"/>
                                        <p:tgtEl>
                                          <p:spTgt spid="175">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500"/>
                            </p:stCondLst>
                            <p:childTnLst>
                              <p:par>
                                <p:cTn fill="hold" nodeType="afterEffect" presetClass="entr" presetID="2" presetSubtype="1">
                                  <p:stCondLst>
                                    <p:cond delay="0"/>
                                  </p:stCondLst>
                                  <p:childTnLst>
                                    <p:set>
                                      <p:cBhvr>
                                        <p:cTn dur="1" fill="hold">
                                          <p:stCondLst>
                                            <p:cond delay="0"/>
                                          </p:stCondLst>
                                        </p:cTn>
                                        <p:tgtEl>
                                          <p:spTgt spid="175">
                                            <p:txEl>
                                              <p:pRg end="4" st="4"/>
                                            </p:txEl>
                                          </p:spTgt>
                                        </p:tgtEl>
                                        <p:attrNameLst>
                                          <p:attrName>style.visibility</p:attrName>
                                        </p:attrNameLst>
                                      </p:cBhvr>
                                      <p:to>
                                        <p:strVal val="visible"/>
                                      </p:to>
                                    </p:set>
                                    <p:anim calcmode="lin" valueType="num">
                                      <p:cBhvr additive="base">
                                        <p:cTn dur="750"/>
                                        <p:tgtEl>
                                          <p:spTgt spid="175">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1250"/>
                            </p:stCondLst>
                            <p:childTnLst>
                              <p:par>
                                <p:cTn fill="hold" nodeType="afterEffect" presetClass="entr" presetID="2" presetSubtype="1">
                                  <p:stCondLst>
                                    <p:cond delay="0"/>
                                  </p:stCondLst>
                                  <p:childTnLst>
                                    <p:set>
                                      <p:cBhvr>
                                        <p:cTn dur="1" fill="hold">
                                          <p:stCondLst>
                                            <p:cond delay="0"/>
                                          </p:stCondLst>
                                        </p:cTn>
                                        <p:tgtEl>
                                          <p:spTgt spid="175">
                                            <p:txEl>
                                              <p:pRg end="5" st="5"/>
                                            </p:txEl>
                                          </p:spTgt>
                                        </p:tgtEl>
                                        <p:attrNameLst>
                                          <p:attrName>style.visibility</p:attrName>
                                        </p:attrNameLst>
                                      </p:cBhvr>
                                      <p:to>
                                        <p:strVal val="visible"/>
                                      </p:to>
                                    </p:set>
                                    <p:anim calcmode="lin" valueType="num">
                                      <p:cBhvr additive="base">
                                        <p:cTn dur="750"/>
                                        <p:tgtEl>
                                          <p:spTgt spid="175">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000"/>
                            </p:stCondLst>
                            <p:childTnLst>
                              <p:par>
                                <p:cTn fill="hold" nodeType="afterEffect" presetClass="entr" presetID="2" presetSubtype="1">
                                  <p:stCondLst>
                                    <p:cond delay="0"/>
                                  </p:stCondLst>
                                  <p:childTnLst>
                                    <p:set>
                                      <p:cBhvr>
                                        <p:cTn dur="1" fill="hold">
                                          <p:stCondLst>
                                            <p:cond delay="0"/>
                                          </p:stCondLst>
                                        </p:cTn>
                                        <p:tgtEl>
                                          <p:spTgt spid="175">
                                            <p:txEl>
                                              <p:pRg end="6" st="6"/>
                                            </p:txEl>
                                          </p:spTgt>
                                        </p:tgtEl>
                                        <p:attrNameLst>
                                          <p:attrName>style.visibility</p:attrName>
                                        </p:attrNameLst>
                                      </p:cBhvr>
                                      <p:to>
                                        <p:strVal val="visible"/>
                                      </p:to>
                                    </p:set>
                                    <p:anim calcmode="lin" valueType="num">
                                      <p:cBhvr additive="base">
                                        <p:cTn dur="750"/>
                                        <p:tgtEl>
                                          <p:spTgt spid="175">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750"/>
                            </p:stCondLst>
                            <p:childTnLst>
                              <p:par>
                                <p:cTn fill="hold" nodeType="afterEffect" presetClass="entr" presetID="2" presetSubtype="1">
                                  <p:stCondLst>
                                    <p:cond delay="0"/>
                                  </p:stCondLst>
                                  <p:childTnLst>
                                    <p:set>
                                      <p:cBhvr>
                                        <p:cTn dur="1" fill="hold">
                                          <p:stCondLst>
                                            <p:cond delay="0"/>
                                          </p:stCondLst>
                                        </p:cTn>
                                        <p:tgtEl>
                                          <p:spTgt spid="175">
                                            <p:txEl>
                                              <p:pRg end="7" st="7"/>
                                            </p:txEl>
                                          </p:spTgt>
                                        </p:tgtEl>
                                        <p:attrNameLst>
                                          <p:attrName>style.visibility</p:attrName>
                                        </p:attrNameLst>
                                      </p:cBhvr>
                                      <p:to>
                                        <p:strVal val="visible"/>
                                      </p:to>
                                    </p:set>
                                    <p:anim calcmode="lin" valueType="num">
                                      <p:cBhvr additive="base">
                                        <p:cTn dur="750"/>
                                        <p:tgtEl>
                                          <p:spTgt spid="175">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3500"/>
                            </p:stCondLst>
                            <p:childTnLst>
                              <p:par>
                                <p:cTn fill="hold" nodeType="afterEffect" presetClass="entr" presetID="2" presetSubtype="1">
                                  <p:stCondLst>
                                    <p:cond delay="0"/>
                                  </p:stCondLst>
                                  <p:childTnLst>
                                    <p:set>
                                      <p:cBhvr>
                                        <p:cTn dur="1" fill="hold">
                                          <p:stCondLst>
                                            <p:cond delay="0"/>
                                          </p:stCondLst>
                                        </p:cTn>
                                        <p:tgtEl>
                                          <p:spTgt spid="175">
                                            <p:txEl>
                                              <p:pRg end="8" st="8"/>
                                            </p:txEl>
                                          </p:spTgt>
                                        </p:tgtEl>
                                        <p:attrNameLst>
                                          <p:attrName>style.visibility</p:attrName>
                                        </p:attrNameLst>
                                      </p:cBhvr>
                                      <p:to>
                                        <p:strVal val="visible"/>
                                      </p:to>
                                    </p:set>
                                    <p:anim calcmode="lin" valueType="num">
                                      <p:cBhvr additive="base">
                                        <p:cTn dur="750"/>
                                        <p:tgtEl>
                                          <p:spTgt spid="175">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100"/>
                                  </p:stCondLst>
                                  <p:childTnLst>
                                    <p:set>
                                      <p:cBhvr>
                                        <p:cTn dur="1" fill="hold">
                                          <p:stCondLst>
                                            <p:cond delay="0"/>
                                          </p:stCondLst>
                                        </p:cTn>
                                        <p:tgtEl>
                                          <p:spTgt spid="176">
                                            <p:txEl>
                                              <p:pRg end="0" st="0"/>
                                            </p:txEl>
                                          </p:spTgt>
                                        </p:tgtEl>
                                        <p:attrNameLst>
                                          <p:attrName>style.visibility</p:attrName>
                                        </p:attrNameLst>
                                      </p:cBhvr>
                                      <p:to>
                                        <p:strVal val="visible"/>
                                      </p:to>
                                    </p:set>
                                    <p:anim calcmode="lin" valueType="num">
                                      <p:cBhvr additive="base">
                                        <p:cTn dur="750"/>
                                        <p:tgtEl>
                                          <p:spTgt spid="176">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76">
                                            <p:txEl>
                                              <p:pRg end="1" st="1"/>
                                            </p:txEl>
                                          </p:spTgt>
                                        </p:tgtEl>
                                        <p:attrNameLst>
                                          <p:attrName>style.visibility</p:attrName>
                                        </p:attrNameLst>
                                      </p:cBhvr>
                                      <p:to>
                                        <p:strVal val="visible"/>
                                      </p:to>
                                    </p:set>
                                    <p:anim calcmode="lin" valueType="num">
                                      <p:cBhvr additive="base">
                                        <p:cTn dur="750"/>
                                        <p:tgtEl>
                                          <p:spTgt spid="176">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76">
                                            <p:txEl>
                                              <p:pRg end="2" st="2"/>
                                            </p:txEl>
                                          </p:spTgt>
                                        </p:tgtEl>
                                        <p:attrNameLst>
                                          <p:attrName>style.visibility</p:attrName>
                                        </p:attrNameLst>
                                      </p:cBhvr>
                                      <p:to>
                                        <p:strVal val="visible"/>
                                      </p:to>
                                    </p:set>
                                    <p:anim calcmode="lin" valueType="num">
                                      <p:cBhvr additive="base">
                                        <p:cTn dur="750"/>
                                        <p:tgtEl>
                                          <p:spTgt spid="176">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76">
                                            <p:txEl>
                                              <p:pRg end="3" st="3"/>
                                            </p:txEl>
                                          </p:spTgt>
                                        </p:tgtEl>
                                        <p:attrNameLst>
                                          <p:attrName>style.visibility</p:attrName>
                                        </p:attrNameLst>
                                      </p:cBhvr>
                                      <p:to>
                                        <p:strVal val="visible"/>
                                      </p:to>
                                    </p:set>
                                    <p:anim calcmode="lin" valueType="num">
                                      <p:cBhvr additive="base">
                                        <p:cTn dur="750"/>
                                        <p:tgtEl>
                                          <p:spTgt spid="176">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76">
                                            <p:txEl>
                                              <p:pRg end="4" st="4"/>
                                            </p:txEl>
                                          </p:spTgt>
                                        </p:tgtEl>
                                        <p:attrNameLst>
                                          <p:attrName>style.visibility</p:attrName>
                                        </p:attrNameLst>
                                      </p:cBhvr>
                                      <p:to>
                                        <p:strVal val="visible"/>
                                      </p:to>
                                    </p:set>
                                    <p:anim calcmode="lin" valueType="num">
                                      <p:cBhvr additive="base">
                                        <p:cTn dur="750"/>
                                        <p:tgtEl>
                                          <p:spTgt spid="176">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76">
                                            <p:txEl>
                                              <p:pRg end="5" st="5"/>
                                            </p:txEl>
                                          </p:spTgt>
                                        </p:tgtEl>
                                        <p:attrNameLst>
                                          <p:attrName>style.visibility</p:attrName>
                                        </p:attrNameLst>
                                      </p:cBhvr>
                                      <p:to>
                                        <p:strVal val="visible"/>
                                      </p:to>
                                    </p:set>
                                    <p:anim calcmode="lin" valueType="num">
                                      <p:cBhvr additive="base">
                                        <p:cTn dur="750"/>
                                        <p:tgtEl>
                                          <p:spTgt spid="176">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76">
                                            <p:txEl>
                                              <p:pRg end="6" st="6"/>
                                            </p:txEl>
                                          </p:spTgt>
                                        </p:tgtEl>
                                        <p:attrNameLst>
                                          <p:attrName>style.visibility</p:attrName>
                                        </p:attrNameLst>
                                      </p:cBhvr>
                                      <p:to>
                                        <p:strVal val="visible"/>
                                      </p:to>
                                    </p:set>
                                    <p:anim calcmode="lin" valueType="num">
                                      <p:cBhvr additive="base">
                                        <p:cTn dur="750"/>
                                        <p:tgtEl>
                                          <p:spTgt spid="176">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76">
                                            <p:txEl>
                                              <p:pRg end="7" st="7"/>
                                            </p:txEl>
                                          </p:spTgt>
                                        </p:tgtEl>
                                        <p:attrNameLst>
                                          <p:attrName>style.visibility</p:attrName>
                                        </p:attrNameLst>
                                      </p:cBhvr>
                                      <p:to>
                                        <p:strVal val="visible"/>
                                      </p:to>
                                    </p:set>
                                    <p:anim calcmode="lin" valueType="num">
                                      <p:cBhvr additive="base">
                                        <p:cTn dur="750"/>
                                        <p:tgtEl>
                                          <p:spTgt spid="176">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76">
                                            <p:txEl>
                                              <p:pRg end="8" st="8"/>
                                            </p:txEl>
                                          </p:spTgt>
                                        </p:tgtEl>
                                        <p:attrNameLst>
                                          <p:attrName>style.visibility</p:attrName>
                                        </p:attrNameLst>
                                      </p:cBhvr>
                                      <p:to>
                                        <p:strVal val="visible"/>
                                      </p:to>
                                    </p:set>
                                    <p:anim calcmode="lin" valueType="num">
                                      <p:cBhvr additive="base">
                                        <p:cTn dur="750"/>
                                        <p:tgtEl>
                                          <p:spTgt spid="176">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250"/>
                            </p:stCondLst>
                            <p:childTnLst>
                              <p:par>
                                <p:cTn fill="hold" nodeType="afterEffect" presetClass="entr" presetID="2" presetSubtype="1">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 calcmode="lin" valueType="num">
                                      <p:cBhvr additive="base">
                                        <p:cTn dur="750"/>
                                        <p:tgtEl>
                                          <p:spTgt spid="177">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000"/>
                            </p:stCondLst>
                            <p:childTnLst>
                              <p:par>
                                <p:cTn fill="hold" nodeType="afterEffect" presetClass="entr" presetID="2" presetSubtype="1">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 calcmode="lin" valueType="num">
                                      <p:cBhvr additive="base">
                                        <p:cTn dur="750"/>
                                        <p:tgtEl>
                                          <p:spTgt spid="177">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750"/>
                            </p:stCondLst>
                            <p:childTnLst>
                              <p:par>
                                <p:cTn fill="hold" nodeType="afterEffect" presetClass="entr" presetID="2" presetSubtype="1">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 calcmode="lin" valueType="num">
                                      <p:cBhvr additive="base">
                                        <p:cTn dur="750"/>
                                        <p:tgtEl>
                                          <p:spTgt spid="177">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6500"/>
                            </p:stCondLst>
                            <p:childTnLst>
                              <p:par>
                                <p:cTn fill="hold" nodeType="afterEffect" presetClass="entr" presetID="2" presetSubtype="1">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 calcmode="lin" valueType="num">
                                      <p:cBhvr additive="base">
                                        <p:cTn dur="750"/>
                                        <p:tgtEl>
                                          <p:spTgt spid="177">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7250"/>
                            </p:stCondLst>
                            <p:childTnLst>
                              <p:par>
                                <p:cTn fill="hold" nodeType="afterEffect" presetClass="entr" presetID="2" presetSubtype="1">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anim calcmode="lin" valueType="num">
                                      <p:cBhvr additive="base">
                                        <p:cTn dur="750"/>
                                        <p:tgtEl>
                                          <p:spTgt spid="177">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8000"/>
                            </p:stCondLst>
                            <p:childTnLst>
                              <p:par>
                                <p:cTn fill="hold" nodeType="afterEffect" presetClass="entr" presetID="2" presetSubtype="1">
                                  <p:stCondLst>
                                    <p:cond delay="0"/>
                                  </p:stCondLst>
                                  <p:childTnLst>
                                    <p:set>
                                      <p:cBhvr>
                                        <p:cTn dur="1" fill="hold">
                                          <p:stCondLst>
                                            <p:cond delay="0"/>
                                          </p:stCondLst>
                                        </p:cTn>
                                        <p:tgtEl>
                                          <p:spTgt spid="177">
                                            <p:txEl>
                                              <p:pRg end="5" st="5"/>
                                            </p:txEl>
                                          </p:spTgt>
                                        </p:tgtEl>
                                        <p:attrNameLst>
                                          <p:attrName>style.visibility</p:attrName>
                                        </p:attrNameLst>
                                      </p:cBhvr>
                                      <p:to>
                                        <p:strVal val="visible"/>
                                      </p:to>
                                    </p:set>
                                    <p:anim calcmode="lin" valueType="num">
                                      <p:cBhvr additive="base">
                                        <p:cTn dur="750"/>
                                        <p:tgtEl>
                                          <p:spTgt spid="177">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8750"/>
                            </p:stCondLst>
                            <p:childTnLst>
                              <p:par>
                                <p:cTn fill="hold" nodeType="afterEffect" presetClass="entr" presetID="2" presetSubtype="1">
                                  <p:stCondLst>
                                    <p:cond delay="0"/>
                                  </p:stCondLst>
                                  <p:childTnLst>
                                    <p:set>
                                      <p:cBhvr>
                                        <p:cTn dur="1" fill="hold">
                                          <p:stCondLst>
                                            <p:cond delay="0"/>
                                          </p:stCondLst>
                                        </p:cTn>
                                        <p:tgtEl>
                                          <p:spTgt spid="177">
                                            <p:txEl>
                                              <p:pRg end="6" st="6"/>
                                            </p:txEl>
                                          </p:spTgt>
                                        </p:tgtEl>
                                        <p:attrNameLst>
                                          <p:attrName>style.visibility</p:attrName>
                                        </p:attrNameLst>
                                      </p:cBhvr>
                                      <p:to>
                                        <p:strVal val="visible"/>
                                      </p:to>
                                    </p:set>
                                    <p:anim calcmode="lin" valueType="num">
                                      <p:cBhvr additive="base">
                                        <p:cTn dur="750"/>
                                        <p:tgtEl>
                                          <p:spTgt spid="177">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9500"/>
                            </p:stCondLst>
                            <p:childTnLst>
                              <p:par>
                                <p:cTn fill="hold" nodeType="afterEffect" presetClass="entr" presetID="2" presetSubtype="1">
                                  <p:stCondLst>
                                    <p:cond delay="0"/>
                                  </p:stCondLst>
                                  <p:childTnLst>
                                    <p:set>
                                      <p:cBhvr>
                                        <p:cTn dur="1" fill="hold">
                                          <p:stCondLst>
                                            <p:cond delay="0"/>
                                          </p:stCondLst>
                                        </p:cTn>
                                        <p:tgtEl>
                                          <p:spTgt spid="177">
                                            <p:txEl>
                                              <p:pRg end="7" st="7"/>
                                            </p:txEl>
                                          </p:spTgt>
                                        </p:tgtEl>
                                        <p:attrNameLst>
                                          <p:attrName>style.visibility</p:attrName>
                                        </p:attrNameLst>
                                      </p:cBhvr>
                                      <p:to>
                                        <p:strVal val="visible"/>
                                      </p:to>
                                    </p:set>
                                    <p:anim calcmode="lin" valueType="num">
                                      <p:cBhvr additive="base">
                                        <p:cTn dur="750"/>
                                        <p:tgtEl>
                                          <p:spTgt spid="177">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250"/>
                            </p:stCondLst>
                            <p:childTnLst>
                              <p:par>
                                <p:cTn fill="hold" nodeType="afterEffect" presetClass="entr" presetID="2" presetSubtype="1">
                                  <p:stCondLst>
                                    <p:cond delay="0"/>
                                  </p:stCondLst>
                                  <p:childTnLst>
                                    <p:set>
                                      <p:cBhvr>
                                        <p:cTn dur="1" fill="hold">
                                          <p:stCondLst>
                                            <p:cond delay="0"/>
                                          </p:stCondLst>
                                        </p:cTn>
                                        <p:tgtEl>
                                          <p:spTgt spid="177">
                                            <p:txEl>
                                              <p:pRg end="8" st="8"/>
                                            </p:txEl>
                                          </p:spTgt>
                                        </p:tgtEl>
                                        <p:attrNameLst>
                                          <p:attrName>style.visibility</p:attrName>
                                        </p:attrNameLst>
                                      </p:cBhvr>
                                      <p:to>
                                        <p:strVal val="visible"/>
                                      </p:to>
                                    </p:set>
                                    <p:anim calcmode="lin" valueType="num">
                                      <p:cBhvr additive="base">
                                        <p:cTn dur="750"/>
                                        <p:tgtEl>
                                          <p:spTgt spid="177">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100"/>
                                  </p:stCondLst>
                                  <p:childTnLst>
                                    <p:set>
                                      <p:cBhvr>
                                        <p:cTn dur="1" fill="hold">
                                          <p:stCondLst>
                                            <p:cond delay="0"/>
                                          </p:stCondLst>
                                        </p:cTn>
                                        <p:tgtEl>
                                          <p:spTgt spid="178">
                                            <p:txEl>
                                              <p:pRg end="0" st="0"/>
                                            </p:txEl>
                                          </p:spTgt>
                                        </p:tgtEl>
                                        <p:attrNameLst>
                                          <p:attrName>style.visibility</p:attrName>
                                        </p:attrNameLst>
                                      </p:cBhvr>
                                      <p:to>
                                        <p:strVal val="visible"/>
                                      </p:to>
                                    </p:set>
                                    <p:anim calcmode="lin" valueType="num">
                                      <p:cBhvr additive="base">
                                        <p:cTn dur="750"/>
                                        <p:tgtEl>
                                          <p:spTgt spid="178">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78">
                                            <p:txEl>
                                              <p:pRg end="1" st="1"/>
                                            </p:txEl>
                                          </p:spTgt>
                                        </p:tgtEl>
                                        <p:attrNameLst>
                                          <p:attrName>style.visibility</p:attrName>
                                        </p:attrNameLst>
                                      </p:cBhvr>
                                      <p:to>
                                        <p:strVal val="visible"/>
                                      </p:to>
                                    </p:set>
                                    <p:anim calcmode="lin" valueType="num">
                                      <p:cBhvr additive="base">
                                        <p:cTn dur="750"/>
                                        <p:tgtEl>
                                          <p:spTgt spid="178">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78">
                                            <p:txEl>
                                              <p:pRg end="2" st="2"/>
                                            </p:txEl>
                                          </p:spTgt>
                                        </p:tgtEl>
                                        <p:attrNameLst>
                                          <p:attrName>style.visibility</p:attrName>
                                        </p:attrNameLst>
                                      </p:cBhvr>
                                      <p:to>
                                        <p:strVal val="visible"/>
                                      </p:to>
                                    </p:set>
                                    <p:anim calcmode="lin" valueType="num">
                                      <p:cBhvr additive="base">
                                        <p:cTn dur="750"/>
                                        <p:tgtEl>
                                          <p:spTgt spid="178">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78">
                                            <p:txEl>
                                              <p:pRg end="3" st="3"/>
                                            </p:txEl>
                                          </p:spTgt>
                                        </p:tgtEl>
                                        <p:attrNameLst>
                                          <p:attrName>style.visibility</p:attrName>
                                        </p:attrNameLst>
                                      </p:cBhvr>
                                      <p:to>
                                        <p:strVal val="visible"/>
                                      </p:to>
                                    </p:set>
                                    <p:anim calcmode="lin" valueType="num">
                                      <p:cBhvr additive="base">
                                        <p:cTn dur="750"/>
                                        <p:tgtEl>
                                          <p:spTgt spid="178">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78">
                                            <p:txEl>
                                              <p:pRg end="4" st="4"/>
                                            </p:txEl>
                                          </p:spTgt>
                                        </p:tgtEl>
                                        <p:attrNameLst>
                                          <p:attrName>style.visibility</p:attrName>
                                        </p:attrNameLst>
                                      </p:cBhvr>
                                      <p:to>
                                        <p:strVal val="visible"/>
                                      </p:to>
                                    </p:set>
                                    <p:anim calcmode="lin" valueType="num">
                                      <p:cBhvr additive="base">
                                        <p:cTn dur="750"/>
                                        <p:tgtEl>
                                          <p:spTgt spid="178">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78">
                                            <p:txEl>
                                              <p:pRg end="5" st="5"/>
                                            </p:txEl>
                                          </p:spTgt>
                                        </p:tgtEl>
                                        <p:attrNameLst>
                                          <p:attrName>style.visibility</p:attrName>
                                        </p:attrNameLst>
                                      </p:cBhvr>
                                      <p:to>
                                        <p:strVal val="visible"/>
                                      </p:to>
                                    </p:set>
                                    <p:anim calcmode="lin" valueType="num">
                                      <p:cBhvr additive="base">
                                        <p:cTn dur="750"/>
                                        <p:tgtEl>
                                          <p:spTgt spid="178">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78">
                                            <p:txEl>
                                              <p:pRg end="6" st="6"/>
                                            </p:txEl>
                                          </p:spTgt>
                                        </p:tgtEl>
                                        <p:attrNameLst>
                                          <p:attrName>style.visibility</p:attrName>
                                        </p:attrNameLst>
                                      </p:cBhvr>
                                      <p:to>
                                        <p:strVal val="visible"/>
                                      </p:to>
                                    </p:set>
                                    <p:anim calcmode="lin" valueType="num">
                                      <p:cBhvr additive="base">
                                        <p:cTn dur="750"/>
                                        <p:tgtEl>
                                          <p:spTgt spid="178">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78">
                                            <p:txEl>
                                              <p:pRg end="7" st="7"/>
                                            </p:txEl>
                                          </p:spTgt>
                                        </p:tgtEl>
                                        <p:attrNameLst>
                                          <p:attrName>style.visibility</p:attrName>
                                        </p:attrNameLst>
                                      </p:cBhvr>
                                      <p:to>
                                        <p:strVal val="visible"/>
                                      </p:to>
                                    </p:set>
                                    <p:anim calcmode="lin" valueType="num">
                                      <p:cBhvr additive="base">
                                        <p:cTn dur="750"/>
                                        <p:tgtEl>
                                          <p:spTgt spid="178">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78">
                                            <p:txEl>
                                              <p:pRg end="8" st="8"/>
                                            </p:txEl>
                                          </p:spTgt>
                                        </p:tgtEl>
                                        <p:attrNameLst>
                                          <p:attrName>style.visibility</p:attrName>
                                        </p:attrNameLst>
                                      </p:cBhvr>
                                      <p:to>
                                        <p:strVal val="visible"/>
                                      </p:to>
                                    </p:set>
                                    <p:anim calcmode="lin" valueType="num">
                                      <p:cBhvr additive="base">
                                        <p:cTn dur="750"/>
                                        <p:tgtEl>
                                          <p:spTgt spid="178">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000"/>
                            </p:stCondLst>
                            <p:childTnLst>
                              <p:par>
                                <p:cTn fill="hold" nodeType="afterEffect" presetClass="entr" presetID="2" presetSubtype="1">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 calcmode="lin" valueType="num">
                                      <p:cBhvr additive="base">
                                        <p:cTn dur="750"/>
                                        <p:tgtEl>
                                          <p:spTgt spid="179">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1750"/>
                            </p:stCondLst>
                            <p:childTnLst>
                              <p:par>
                                <p:cTn fill="hold" nodeType="afterEffect" presetClass="entr" presetID="2" presetSubtype="1">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 calcmode="lin" valueType="num">
                                      <p:cBhvr additive="base">
                                        <p:cTn dur="750"/>
                                        <p:tgtEl>
                                          <p:spTgt spid="179">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500"/>
                            </p:stCondLst>
                            <p:childTnLst>
                              <p:par>
                                <p:cTn fill="hold" nodeType="afterEffect" presetClass="entr" presetID="2" presetSubtype="1">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anim calcmode="lin" valueType="num">
                                      <p:cBhvr additive="base">
                                        <p:cTn dur="750"/>
                                        <p:tgtEl>
                                          <p:spTgt spid="179">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3250"/>
                            </p:stCondLst>
                            <p:childTnLst>
                              <p:par>
                                <p:cTn fill="hold" nodeType="afterEffect" presetClass="entr" presetID="2" presetSubtype="1">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anim calcmode="lin" valueType="num">
                                      <p:cBhvr additive="base">
                                        <p:cTn dur="750"/>
                                        <p:tgtEl>
                                          <p:spTgt spid="179">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4000"/>
                            </p:stCondLst>
                            <p:childTnLst>
                              <p:par>
                                <p:cTn fill="hold" nodeType="afterEffect" presetClass="entr" presetID="2" presetSubtype="1">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anim calcmode="lin" valueType="num">
                                      <p:cBhvr additive="base">
                                        <p:cTn dur="750"/>
                                        <p:tgtEl>
                                          <p:spTgt spid="179">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4750"/>
                            </p:stCondLst>
                            <p:childTnLst>
                              <p:par>
                                <p:cTn fill="hold" nodeType="afterEffect" presetClass="entr" presetID="2" presetSubtype="1">
                                  <p:stCondLst>
                                    <p:cond delay="0"/>
                                  </p:stCondLst>
                                  <p:childTnLst>
                                    <p:set>
                                      <p:cBhvr>
                                        <p:cTn dur="1" fill="hold">
                                          <p:stCondLst>
                                            <p:cond delay="0"/>
                                          </p:stCondLst>
                                        </p:cTn>
                                        <p:tgtEl>
                                          <p:spTgt spid="179">
                                            <p:txEl>
                                              <p:pRg end="5" st="5"/>
                                            </p:txEl>
                                          </p:spTgt>
                                        </p:tgtEl>
                                        <p:attrNameLst>
                                          <p:attrName>style.visibility</p:attrName>
                                        </p:attrNameLst>
                                      </p:cBhvr>
                                      <p:to>
                                        <p:strVal val="visible"/>
                                      </p:to>
                                    </p:set>
                                    <p:anim calcmode="lin" valueType="num">
                                      <p:cBhvr additive="base">
                                        <p:cTn dur="750"/>
                                        <p:tgtEl>
                                          <p:spTgt spid="179">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5500"/>
                            </p:stCondLst>
                            <p:childTnLst>
                              <p:par>
                                <p:cTn fill="hold" nodeType="afterEffect" presetClass="entr" presetID="2" presetSubtype="1">
                                  <p:stCondLst>
                                    <p:cond delay="0"/>
                                  </p:stCondLst>
                                  <p:childTnLst>
                                    <p:set>
                                      <p:cBhvr>
                                        <p:cTn dur="1" fill="hold">
                                          <p:stCondLst>
                                            <p:cond delay="0"/>
                                          </p:stCondLst>
                                        </p:cTn>
                                        <p:tgtEl>
                                          <p:spTgt spid="179">
                                            <p:txEl>
                                              <p:pRg end="6" st="6"/>
                                            </p:txEl>
                                          </p:spTgt>
                                        </p:tgtEl>
                                        <p:attrNameLst>
                                          <p:attrName>style.visibility</p:attrName>
                                        </p:attrNameLst>
                                      </p:cBhvr>
                                      <p:to>
                                        <p:strVal val="visible"/>
                                      </p:to>
                                    </p:set>
                                    <p:anim calcmode="lin" valueType="num">
                                      <p:cBhvr additive="base">
                                        <p:cTn dur="750"/>
                                        <p:tgtEl>
                                          <p:spTgt spid="179">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6250"/>
                            </p:stCondLst>
                            <p:childTnLst>
                              <p:par>
                                <p:cTn fill="hold" nodeType="afterEffect" presetClass="entr" presetID="2" presetSubtype="1">
                                  <p:stCondLst>
                                    <p:cond delay="0"/>
                                  </p:stCondLst>
                                  <p:childTnLst>
                                    <p:set>
                                      <p:cBhvr>
                                        <p:cTn dur="1" fill="hold">
                                          <p:stCondLst>
                                            <p:cond delay="0"/>
                                          </p:stCondLst>
                                        </p:cTn>
                                        <p:tgtEl>
                                          <p:spTgt spid="179">
                                            <p:txEl>
                                              <p:pRg end="7" st="7"/>
                                            </p:txEl>
                                          </p:spTgt>
                                        </p:tgtEl>
                                        <p:attrNameLst>
                                          <p:attrName>style.visibility</p:attrName>
                                        </p:attrNameLst>
                                      </p:cBhvr>
                                      <p:to>
                                        <p:strVal val="visible"/>
                                      </p:to>
                                    </p:set>
                                    <p:anim calcmode="lin" valueType="num">
                                      <p:cBhvr additive="base">
                                        <p:cTn dur="750"/>
                                        <p:tgtEl>
                                          <p:spTgt spid="179">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7000"/>
                            </p:stCondLst>
                            <p:childTnLst>
                              <p:par>
                                <p:cTn fill="hold" nodeType="afterEffect" presetClass="entr" presetID="2" presetSubtype="1">
                                  <p:stCondLst>
                                    <p:cond delay="0"/>
                                  </p:stCondLst>
                                  <p:childTnLst>
                                    <p:set>
                                      <p:cBhvr>
                                        <p:cTn dur="1" fill="hold">
                                          <p:stCondLst>
                                            <p:cond delay="0"/>
                                          </p:stCondLst>
                                        </p:cTn>
                                        <p:tgtEl>
                                          <p:spTgt spid="179">
                                            <p:txEl>
                                              <p:pRg end="8" st="8"/>
                                            </p:txEl>
                                          </p:spTgt>
                                        </p:tgtEl>
                                        <p:attrNameLst>
                                          <p:attrName>style.visibility</p:attrName>
                                        </p:attrNameLst>
                                      </p:cBhvr>
                                      <p:to>
                                        <p:strVal val="visible"/>
                                      </p:to>
                                    </p:set>
                                    <p:anim calcmode="lin" valueType="num">
                                      <p:cBhvr additive="base">
                                        <p:cTn dur="750"/>
                                        <p:tgtEl>
                                          <p:spTgt spid="179">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100"/>
                                  </p:stCondLst>
                                  <p:childTnLst>
                                    <p:set>
                                      <p:cBhvr>
                                        <p:cTn dur="1" fill="hold">
                                          <p:stCondLst>
                                            <p:cond delay="0"/>
                                          </p:stCondLst>
                                        </p:cTn>
                                        <p:tgtEl>
                                          <p:spTgt spid="180">
                                            <p:txEl>
                                              <p:pRg end="0" st="0"/>
                                            </p:txEl>
                                          </p:spTgt>
                                        </p:tgtEl>
                                        <p:attrNameLst>
                                          <p:attrName>style.visibility</p:attrName>
                                        </p:attrNameLst>
                                      </p:cBhvr>
                                      <p:to>
                                        <p:strVal val="visible"/>
                                      </p:to>
                                    </p:set>
                                    <p:anim calcmode="lin" valueType="num">
                                      <p:cBhvr additive="base">
                                        <p:cTn dur="750"/>
                                        <p:tgtEl>
                                          <p:spTgt spid="180">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80">
                                            <p:txEl>
                                              <p:pRg end="1" st="1"/>
                                            </p:txEl>
                                          </p:spTgt>
                                        </p:tgtEl>
                                        <p:attrNameLst>
                                          <p:attrName>style.visibility</p:attrName>
                                        </p:attrNameLst>
                                      </p:cBhvr>
                                      <p:to>
                                        <p:strVal val="visible"/>
                                      </p:to>
                                    </p:set>
                                    <p:anim calcmode="lin" valueType="num">
                                      <p:cBhvr additive="base">
                                        <p:cTn dur="750"/>
                                        <p:tgtEl>
                                          <p:spTgt spid="180">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80">
                                            <p:txEl>
                                              <p:pRg end="2" st="2"/>
                                            </p:txEl>
                                          </p:spTgt>
                                        </p:tgtEl>
                                        <p:attrNameLst>
                                          <p:attrName>style.visibility</p:attrName>
                                        </p:attrNameLst>
                                      </p:cBhvr>
                                      <p:to>
                                        <p:strVal val="visible"/>
                                      </p:to>
                                    </p:set>
                                    <p:anim calcmode="lin" valueType="num">
                                      <p:cBhvr additive="base">
                                        <p:cTn dur="750"/>
                                        <p:tgtEl>
                                          <p:spTgt spid="180">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80">
                                            <p:txEl>
                                              <p:pRg end="3" st="3"/>
                                            </p:txEl>
                                          </p:spTgt>
                                        </p:tgtEl>
                                        <p:attrNameLst>
                                          <p:attrName>style.visibility</p:attrName>
                                        </p:attrNameLst>
                                      </p:cBhvr>
                                      <p:to>
                                        <p:strVal val="visible"/>
                                      </p:to>
                                    </p:set>
                                    <p:anim calcmode="lin" valueType="num">
                                      <p:cBhvr additive="base">
                                        <p:cTn dur="750"/>
                                        <p:tgtEl>
                                          <p:spTgt spid="180">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80">
                                            <p:txEl>
                                              <p:pRg end="4" st="4"/>
                                            </p:txEl>
                                          </p:spTgt>
                                        </p:tgtEl>
                                        <p:attrNameLst>
                                          <p:attrName>style.visibility</p:attrName>
                                        </p:attrNameLst>
                                      </p:cBhvr>
                                      <p:to>
                                        <p:strVal val="visible"/>
                                      </p:to>
                                    </p:set>
                                    <p:anim calcmode="lin" valueType="num">
                                      <p:cBhvr additive="base">
                                        <p:cTn dur="750"/>
                                        <p:tgtEl>
                                          <p:spTgt spid="180">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80">
                                            <p:txEl>
                                              <p:pRg end="5" st="5"/>
                                            </p:txEl>
                                          </p:spTgt>
                                        </p:tgtEl>
                                        <p:attrNameLst>
                                          <p:attrName>style.visibility</p:attrName>
                                        </p:attrNameLst>
                                      </p:cBhvr>
                                      <p:to>
                                        <p:strVal val="visible"/>
                                      </p:to>
                                    </p:set>
                                    <p:anim calcmode="lin" valueType="num">
                                      <p:cBhvr additive="base">
                                        <p:cTn dur="750"/>
                                        <p:tgtEl>
                                          <p:spTgt spid="180">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80">
                                            <p:txEl>
                                              <p:pRg end="6" st="6"/>
                                            </p:txEl>
                                          </p:spTgt>
                                        </p:tgtEl>
                                        <p:attrNameLst>
                                          <p:attrName>style.visibility</p:attrName>
                                        </p:attrNameLst>
                                      </p:cBhvr>
                                      <p:to>
                                        <p:strVal val="visible"/>
                                      </p:to>
                                    </p:set>
                                    <p:anim calcmode="lin" valueType="num">
                                      <p:cBhvr additive="base">
                                        <p:cTn dur="750"/>
                                        <p:tgtEl>
                                          <p:spTgt spid="180">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80">
                                            <p:txEl>
                                              <p:pRg end="7" st="7"/>
                                            </p:txEl>
                                          </p:spTgt>
                                        </p:tgtEl>
                                        <p:attrNameLst>
                                          <p:attrName>style.visibility</p:attrName>
                                        </p:attrNameLst>
                                      </p:cBhvr>
                                      <p:to>
                                        <p:strVal val="visible"/>
                                      </p:to>
                                    </p:set>
                                    <p:anim calcmode="lin" valueType="num">
                                      <p:cBhvr additive="base">
                                        <p:cTn dur="750"/>
                                        <p:tgtEl>
                                          <p:spTgt spid="180">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80">
                                            <p:txEl>
                                              <p:pRg end="8" st="8"/>
                                            </p:txEl>
                                          </p:spTgt>
                                        </p:tgtEl>
                                        <p:attrNameLst>
                                          <p:attrName>style.visibility</p:attrName>
                                        </p:attrNameLst>
                                      </p:cBhvr>
                                      <p:to>
                                        <p:strVal val="visible"/>
                                      </p:to>
                                    </p:set>
                                    <p:anim calcmode="lin" valueType="num">
                                      <p:cBhvr additive="base">
                                        <p:cTn dur="750"/>
                                        <p:tgtEl>
                                          <p:spTgt spid="180">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750"/>
                            </p:stCondLst>
                            <p:childTnLst>
                              <p:par>
                                <p:cTn fill="hold" nodeType="afterEffect" presetClass="entr" presetID="2" presetSubtype="1">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 calcmode="lin" valueType="num">
                                      <p:cBhvr additive="base">
                                        <p:cTn dur="750"/>
                                        <p:tgtEl>
                                          <p:spTgt spid="181">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8500"/>
                            </p:stCondLst>
                            <p:childTnLst>
                              <p:par>
                                <p:cTn fill="hold" nodeType="afterEffect" presetClass="entr" presetID="2" presetSubtype="1">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anim calcmode="lin" valueType="num">
                                      <p:cBhvr additive="base">
                                        <p:cTn dur="750"/>
                                        <p:tgtEl>
                                          <p:spTgt spid="181">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9250"/>
                            </p:stCondLst>
                            <p:childTnLst>
                              <p:par>
                                <p:cTn fill="hold" nodeType="afterEffect" presetClass="entr" presetID="2" presetSubtype="1">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anim calcmode="lin" valueType="num">
                                      <p:cBhvr additive="base">
                                        <p:cTn dur="750"/>
                                        <p:tgtEl>
                                          <p:spTgt spid="181">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0"/>
                            </p:stCondLst>
                            <p:childTnLst>
                              <p:par>
                                <p:cTn fill="hold" nodeType="afterEffect" presetClass="entr" presetID="2" presetSubtype="1">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anim calcmode="lin" valueType="num">
                                      <p:cBhvr additive="base">
                                        <p:cTn dur="750"/>
                                        <p:tgtEl>
                                          <p:spTgt spid="181">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750"/>
                            </p:stCondLst>
                            <p:childTnLst>
                              <p:par>
                                <p:cTn fill="hold" nodeType="afterEffect" presetClass="entr" presetID="2" presetSubtype="1">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anim calcmode="lin" valueType="num">
                                      <p:cBhvr additive="base">
                                        <p:cTn dur="750"/>
                                        <p:tgtEl>
                                          <p:spTgt spid="181">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1500"/>
                            </p:stCondLst>
                            <p:childTnLst>
                              <p:par>
                                <p:cTn fill="hold" nodeType="afterEffect" presetClass="entr" presetID="2" presetSubtype="1">
                                  <p:stCondLst>
                                    <p:cond delay="0"/>
                                  </p:stCondLst>
                                  <p:childTnLst>
                                    <p:set>
                                      <p:cBhvr>
                                        <p:cTn dur="1" fill="hold">
                                          <p:stCondLst>
                                            <p:cond delay="0"/>
                                          </p:stCondLst>
                                        </p:cTn>
                                        <p:tgtEl>
                                          <p:spTgt spid="181">
                                            <p:txEl>
                                              <p:pRg end="5" st="5"/>
                                            </p:txEl>
                                          </p:spTgt>
                                        </p:tgtEl>
                                        <p:attrNameLst>
                                          <p:attrName>style.visibility</p:attrName>
                                        </p:attrNameLst>
                                      </p:cBhvr>
                                      <p:to>
                                        <p:strVal val="visible"/>
                                      </p:to>
                                    </p:set>
                                    <p:anim calcmode="lin" valueType="num">
                                      <p:cBhvr additive="base">
                                        <p:cTn dur="750"/>
                                        <p:tgtEl>
                                          <p:spTgt spid="181">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2250"/>
                            </p:stCondLst>
                            <p:childTnLst>
                              <p:par>
                                <p:cTn fill="hold" nodeType="afterEffect" presetClass="entr" presetID="2" presetSubtype="1">
                                  <p:stCondLst>
                                    <p:cond delay="0"/>
                                  </p:stCondLst>
                                  <p:childTnLst>
                                    <p:set>
                                      <p:cBhvr>
                                        <p:cTn dur="1" fill="hold">
                                          <p:stCondLst>
                                            <p:cond delay="0"/>
                                          </p:stCondLst>
                                        </p:cTn>
                                        <p:tgtEl>
                                          <p:spTgt spid="181">
                                            <p:txEl>
                                              <p:pRg end="6" st="6"/>
                                            </p:txEl>
                                          </p:spTgt>
                                        </p:tgtEl>
                                        <p:attrNameLst>
                                          <p:attrName>style.visibility</p:attrName>
                                        </p:attrNameLst>
                                      </p:cBhvr>
                                      <p:to>
                                        <p:strVal val="visible"/>
                                      </p:to>
                                    </p:set>
                                    <p:anim calcmode="lin" valueType="num">
                                      <p:cBhvr additive="base">
                                        <p:cTn dur="750"/>
                                        <p:tgtEl>
                                          <p:spTgt spid="181">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3000"/>
                            </p:stCondLst>
                            <p:childTnLst>
                              <p:par>
                                <p:cTn fill="hold" nodeType="afterEffect" presetClass="entr" presetID="2" presetSubtype="1">
                                  <p:stCondLst>
                                    <p:cond delay="0"/>
                                  </p:stCondLst>
                                  <p:childTnLst>
                                    <p:set>
                                      <p:cBhvr>
                                        <p:cTn dur="1" fill="hold">
                                          <p:stCondLst>
                                            <p:cond delay="0"/>
                                          </p:stCondLst>
                                        </p:cTn>
                                        <p:tgtEl>
                                          <p:spTgt spid="181">
                                            <p:txEl>
                                              <p:pRg end="7" st="7"/>
                                            </p:txEl>
                                          </p:spTgt>
                                        </p:tgtEl>
                                        <p:attrNameLst>
                                          <p:attrName>style.visibility</p:attrName>
                                        </p:attrNameLst>
                                      </p:cBhvr>
                                      <p:to>
                                        <p:strVal val="visible"/>
                                      </p:to>
                                    </p:set>
                                    <p:anim calcmode="lin" valueType="num">
                                      <p:cBhvr additive="base">
                                        <p:cTn dur="750"/>
                                        <p:tgtEl>
                                          <p:spTgt spid="181">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3750"/>
                            </p:stCondLst>
                            <p:childTnLst>
                              <p:par>
                                <p:cTn fill="hold" nodeType="afterEffect" presetClass="entr" presetID="2" presetSubtype="1">
                                  <p:stCondLst>
                                    <p:cond delay="0"/>
                                  </p:stCondLst>
                                  <p:childTnLst>
                                    <p:set>
                                      <p:cBhvr>
                                        <p:cTn dur="1" fill="hold">
                                          <p:stCondLst>
                                            <p:cond delay="0"/>
                                          </p:stCondLst>
                                        </p:cTn>
                                        <p:tgtEl>
                                          <p:spTgt spid="181">
                                            <p:txEl>
                                              <p:pRg end="8" st="8"/>
                                            </p:txEl>
                                          </p:spTgt>
                                        </p:tgtEl>
                                        <p:attrNameLst>
                                          <p:attrName>style.visibility</p:attrName>
                                        </p:attrNameLst>
                                      </p:cBhvr>
                                      <p:to>
                                        <p:strVal val="visible"/>
                                      </p:to>
                                    </p:set>
                                    <p:anim calcmode="lin" valueType="num">
                                      <p:cBhvr additive="base">
                                        <p:cTn dur="750"/>
                                        <p:tgtEl>
                                          <p:spTgt spid="181">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100"/>
                                  </p:stCondLst>
                                  <p:childTnLst>
                                    <p:set>
                                      <p:cBhvr>
                                        <p:cTn dur="1" fill="hold">
                                          <p:stCondLst>
                                            <p:cond delay="0"/>
                                          </p:stCondLst>
                                        </p:cTn>
                                        <p:tgtEl>
                                          <p:spTgt spid="182">
                                            <p:txEl>
                                              <p:pRg end="0" st="0"/>
                                            </p:txEl>
                                          </p:spTgt>
                                        </p:tgtEl>
                                        <p:attrNameLst>
                                          <p:attrName>style.visibility</p:attrName>
                                        </p:attrNameLst>
                                      </p:cBhvr>
                                      <p:to>
                                        <p:strVal val="visible"/>
                                      </p:to>
                                    </p:set>
                                    <p:anim calcmode="lin" valueType="num">
                                      <p:cBhvr additive="base">
                                        <p:cTn dur="750"/>
                                        <p:tgtEl>
                                          <p:spTgt spid="182">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82">
                                            <p:txEl>
                                              <p:pRg end="1" st="1"/>
                                            </p:txEl>
                                          </p:spTgt>
                                        </p:tgtEl>
                                        <p:attrNameLst>
                                          <p:attrName>style.visibility</p:attrName>
                                        </p:attrNameLst>
                                      </p:cBhvr>
                                      <p:to>
                                        <p:strVal val="visible"/>
                                      </p:to>
                                    </p:set>
                                    <p:anim calcmode="lin" valueType="num">
                                      <p:cBhvr additive="base">
                                        <p:cTn dur="750"/>
                                        <p:tgtEl>
                                          <p:spTgt spid="182">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82">
                                            <p:txEl>
                                              <p:pRg end="2" st="2"/>
                                            </p:txEl>
                                          </p:spTgt>
                                        </p:tgtEl>
                                        <p:attrNameLst>
                                          <p:attrName>style.visibility</p:attrName>
                                        </p:attrNameLst>
                                      </p:cBhvr>
                                      <p:to>
                                        <p:strVal val="visible"/>
                                      </p:to>
                                    </p:set>
                                    <p:anim calcmode="lin" valueType="num">
                                      <p:cBhvr additive="base">
                                        <p:cTn dur="750"/>
                                        <p:tgtEl>
                                          <p:spTgt spid="182">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82">
                                            <p:txEl>
                                              <p:pRg end="3" st="3"/>
                                            </p:txEl>
                                          </p:spTgt>
                                        </p:tgtEl>
                                        <p:attrNameLst>
                                          <p:attrName>style.visibility</p:attrName>
                                        </p:attrNameLst>
                                      </p:cBhvr>
                                      <p:to>
                                        <p:strVal val="visible"/>
                                      </p:to>
                                    </p:set>
                                    <p:anim calcmode="lin" valueType="num">
                                      <p:cBhvr additive="base">
                                        <p:cTn dur="750"/>
                                        <p:tgtEl>
                                          <p:spTgt spid="182">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82">
                                            <p:txEl>
                                              <p:pRg end="4" st="4"/>
                                            </p:txEl>
                                          </p:spTgt>
                                        </p:tgtEl>
                                        <p:attrNameLst>
                                          <p:attrName>style.visibility</p:attrName>
                                        </p:attrNameLst>
                                      </p:cBhvr>
                                      <p:to>
                                        <p:strVal val="visible"/>
                                      </p:to>
                                    </p:set>
                                    <p:anim calcmode="lin" valueType="num">
                                      <p:cBhvr additive="base">
                                        <p:cTn dur="750"/>
                                        <p:tgtEl>
                                          <p:spTgt spid="182">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82">
                                            <p:txEl>
                                              <p:pRg end="5" st="5"/>
                                            </p:txEl>
                                          </p:spTgt>
                                        </p:tgtEl>
                                        <p:attrNameLst>
                                          <p:attrName>style.visibility</p:attrName>
                                        </p:attrNameLst>
                                      </p:cBhvr>
                                      <p:to>
                                        <p:strVal val="visible"/>
                                      </p:to>
                                    </p:set>
                                    <p:anim calcmode="lin" valueType="num">
                                      <p:cBhvr additive="base">
                                        <p:cTn dur="750"/>
                                        <p:tgtEl>
                                          <p:spTgt spid="182">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82">
                                            <p:txEl>
                                              <p:pRg end="6" st="6"/>
                                            </p:txEl>
                                          </p:spTgt>
                                        </p:tgtEl>
                                        <p:attrNameLst>
                                          <p:attrName>style.visibility</p:attrName>
                                        </p:attrNameLst>
                                      </p:cBhvr>
                                      <p:to>
                                        <p:strVal val="visible"/>
                                      </p:to>
                                    </p:set>
                                    <p:anim calcmode="lin" valueType="num">
                                      <p:cBhvr additive="base">
                                        <p:cTn dur="750"/>
                                        <p:tgtEl>
                                          <p:spTgt spid="182">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82">
                                            <p:txEl>
                                              <p:pRg end="7" st="7"/>
                                            </p:txEl>
                                          </p:spTgt>
                                        </p:tgtEl>
                                        <p:attrNameLst>
                                          <p:attrName>style.visibility</p:attrName>
                                        </p:attrNameLst>
                                      </p:cBhvr>
                                      <p:to>
                                        <p:strVal val="visible"/>
                                      </p:to>
                                    </p:set>
                                    <p:anim calcmode="lin" valueType="num">
                                      <p:cBhvr additive="base">
                                        <p:cTn dur="750"/>
                                        <p:tgtEl>
                                          <p:spTgt spid="182">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182">
                                            <p:txEl>
                                              <p:pRg end="8" st="8"/>
                                            </p:txEl>
                                          </p:spTgt>
                                        </p:tgtEl>
                                        <p:attrNameLst>
                                          <p:attrName>style.visibility</p:attrName>
                                        </p:attrNameLst>
                                      </p:cBhvr>
                                      <p:to>
                                        <p:strVal val="visible"/>
                                      </p:to>
                                    </p:set>
                                    <p:anim calcmode="lin" valueType="num">
                                      <p:cBhvr additive="base">
                                        <p:cTn dur="750"/>
                                        <p:tgtEl>
                                          <p:spTgt spid="182">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3239">
          <p15:clr>
            <a:srgbClr val="FBAE40"/>
          </p15:clr>
        </p15:guide>
        <p15:guide id="2" pos="57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nd texts 1">
  <p:cSld name="Image and texts 1">
    <p:spTree>
      <p:nvGrpSpPr>
        <p:cNvPr id="183" name="Shape 183"/>
        <p:cNvGrpSpPr/>
        <p:nvPr/>
      </p:nvGrpSpPr>
      <p:grpSpPr>
        <a:xfrm>
          <a:off x="0" y="0"/>
          <a:ext cx="0" cy="0"/>
          <a:chOff x="0" y="0"/>
          <a:chExt cx="0" cy="0"/>
        </a:xfrm>
      </p:grpSpPr>
      <p:sp>
        <p:nvSpPr>
          <p:cNvPr id="184" name="Google Shape;184;p29"/>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185" name="Google Shape;185;p29"/>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86" name="Google Shape;186;p29"/>
          <p:cNvSpPr/>
          <p:nvPr>
            <p:ph idx="2" type="pic"/>
          </p:nvPr>
        </p:nvSpPr>
        <p:spPr>
          <a:xfrm>
            <a:off x="478972" y="478973"/>
            <a:ext cx="8171542" cy="9361714"/>
          </a:xfrm>
          <a:prstGeom prst="rect">
            <a:avLst/>
          </a:prstGeom>
          <a:no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187" name="Google Shape;187;p29"/>
          <p:cNvSpPr txBox="1"/>
          <p:nvPr>
            <p:ph type="title"/>
          </p:nvPr>
        </p:nvSpPr>
        <p:spPr>
          <a:xfrm>
            <a:off x="7707085" y="2191657"/>
            <a:ext cx="9802733" cy="4348244"/>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29"/>
          <p:cNvSpPr txBox="1"/>
          <p:nvPr>
            <p:ph idx="1" type="body"/>
          </p:nvPr>
        </p:nvSpPr>
        <p:spPr>
          <a:xfrm>
            <a:off x="8955314" y="6734969"/>
            <a:ext cx="8554505" cy="1964531"/>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1200"/>
              </a:spcBef>
              <a:spcAft>
                <a:spcPts val="0"/>
              </a:spcAft>
              <a:buClr>
                <a:schemeClr val="lt2"/>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750"/>
                                        <p:tgtEl>
                                          <p:spTgt spid="187"/>
                                        </p:tgtEl>
                                        <p:attrNameLst>
                                          <p:attrName>ppt_y</p:attrName>
                                        </p:attrNameLst>
                                      </p:cBhvr>
                                      <p:tavLst>
                                        <p:tav fmla="" tm="0">
                                          <p:val>
                                            <p:strVal val="#ppt_y+1"/>
                                          </p:val>
                                        </p:tav>
                                        <p:tav fmla="" tm="100000">
                                          <p:val>
                                            <p:strVal val="#ppt_y"/>
                                          </p:val>
                                        </p:tav>
                                      </p:tavLst>
                                    </p:anim>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500"/>
                                        <p:tgtEl>
                                          <p:spTgt spid="188">
                                            <p:txEl>
                                              <p:pRg end="0" st="0"/>
                                            </p:txEl>
                                          </p:spTgt>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Effect filter="fade" transition="in">
                                      <p:cBhvr>
                                        <p:cTn dur="500"/>
                                        <p:tgtEl>
                                          <p:spTgt spid="188">
                                            <p:txEl>
                                              <p:pRg end="1" st="1"/>
                                            </p:txEl>
                                          </p:spTgt>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animEffect filter="fade" transition="in">
                                      <p:cBhvr>
                                        <p:cTn dur="500"/>
                                        <p:tgtEl>
                                          <p:spTgt spid="188">
                                            <p:txEl>
                                              <p:pRg end="2" st="2"/>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animEffect filter="fade" transition="in">
                                      <p:cBhvr>
                                        <p:cTn dur="500"/>
                                        <p:tgtEl>
                                          <p:spTgt spid="188">
                                            <p:txEl>
                                              <p:pRg end="3" st="3"/>
                                            </p:txEl>
                                          </p:spTgt>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188">
                                            <p:txEl>
                                              <p:pRg end="4" st="4"/>
                                            </p:txEl>
                                          </p:spTgt>
                                        </p:tgtEl>
                                        <p:attrNameLst>
                                          <p:attrName>style.visibility</p:attrName>
                                        </p:attrNameLst>
                                      </p:cBhvr>
                                      <p:to>
                                        <p:strVal val="visible"/>
                                      </p:to>
                                    </p:set>
                                    <p:animEffect filter="fade" transition="in">
                                      <p:cBhvr>
                                        <p:cTn dur="500"/>
                                        <p:tgtEl>
                                          <p:spTgt spid="188">
                                            <p:txEl>
                                              <p:pRg end="4" st="4"/>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188">
                                            <p:txEl>
                                              <p:pRg end="5" st="5"/>
                                            </p:txEl>
                                          </p:spTgt>
                                        </p:tgtEl>
                                        <p:attrNameLst>
                                          <p:attrName>style.visibility</p:attrName>
                                        </p:attrNameLst>
                                      </p:cBhvr>
                                      <p:to>
                                        <p:strVal val="visible"/>
                                      </p:to>
                                    </p:set>
                                    <p:animEffect filter="fade" transition="in">
                                      <p:cBhvr>
                                        <p:cTn dur="500"/>
                                        <p:tgtEl>
                                          <p:spTgt spid="188">
                                            <p:txEl>
                                              <p:pRg end="5" st="5"/>
                                            </p:txEl>
                                          </p:spTgt>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188">
                                            <p:txEl>
                                              <p:pRg end="6" st="6"/>
                                            </p:txEl>
                                          </p:spTgt>
                                        </p:tgtEl>
                                        <p:attrNameLst>
                                          <p:attrName>style.visibility</p:attrName>
                                        </p:attrNameLst>
                                      </p:cBhvr>
                                      <p:to>
                                        <p:strVal val="visible"/>
                                      </p:to>
                                    </p:set>
                                    <p:animEffect filter="fade" transition="in">
                                      <p:cBhvr>
                                        <p:cTn dur="500"/>
                                        <p:tgtEl>
                                          <p:spTgt spid="188">
                                            <p:txEl>
                                              <p:pRg end="6" st="6"/>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188">
                                            <p:txEl>
                                              <p:pRg end="7" st="7"/>
                                            </p:txEl>
                                          </p:spTgt>
                                        </p:tgtEl>
                                        <p:attrNameLst>
                                          <p:attrName>style.visibility</p:attrName>
                                        </p:attrNameLst>
                                      </p:cBhvr>
                                      <p:to>
                                        <p:strVal val="visible"/>
                                      </p:to>
                                    </p:set>
                                    <p:animEffect filter="fade" transition="in">
                                      <p:cBhvr>
                                        <p:cTn dur="500"/>
                                        <p:tgtEl>
                                          <p:spTgt spid="188">
                                            <p:txEl>
                                              <p:pRg end="7" st="7"/>
                                            </p:txEl>
                                          </p:spTgt>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188">
                                            <p:txEl>
                                              <p:pRg end="8" st="8"/>
                                            </p:txEl>
                                          </p:spTgt>
                                        </p:tgtEl>
                                        <p:attrNameLst>
                                          <p:attrName>style.visibility</p:attrName>
                                        </p:attrNameLst>
                                      </p:cBhvr>
                                      <p:to>
                                        <p:strVal val="visible"/>
                                      </p:to>
                                    </p:set>
                                    <p:animEffect filter="fade" transition="in">
                                      <p:cBhvr>
                                        <p:cTn dur="500"/>
                                        <p:tgtEl>
                                          <p:spTgt spid="18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3239">
          <p15:clr>
            <a:srgbClr val="FBAE40"/>
          </p15:clr>
        </p15:guide>
        <p15:guide id="2" pos="57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ide image and texts 1">
  <p:cSld name="Wide image and texts 1">
    <p:spTree>
      <p:nvGrpSpPr>
        <p:cNvPr id="189" name="Shape 189"/>
        <p:cNvGrpSpPr/>
        <p:nvPr/>
      </p:nvGrpSpPr>
      <p:grpSpPr>
        <a:xfrm>
          <a:off x="0" y="0"/>
          <a:ext cx="0" cy="0"/>
          <a:chOff x="0" y="0"/>
          <a:chExt cx="0" cy="0"/>
        </a:xfrm>
      </p:grpSpPr>
      <p:sp>
        <p:nvSpPr>
          <p:cNvPr id="190" name="Google Shape;190;p30"/>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191" name="Google Shape;191;p30"/>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92" name="Google Shape;192;p30"/>
          <p:cNvSpPr/>
          <p:nvPr>
            <p:ph idx="2" type="pic"/>
          </p:nvPr>
        </p:nvSpPr>
        <p:spPr>
          <a:xfrm>
            <a:off x="0" y="1441563"/>
            <a:ext cx="18288001" cy="7402286"/>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193" name="Google Shape;193;p30"/>
          <p:cNvSpPr txBox="1"/>
          <p:nvPr>
            <p:ph idx="1" type="body"/>
          </p:nvPr>
        </p:nvSpPr>
        <p:spPr>
          <a:xfrm>
            <a:off x="246742" y="1"/>
            <a:ext cx="8839201" cy="4829260"/>
          </a:xfrm>
          <a:prstGeom prst="rect">
            <a:avLst/>
          </a:prstGeom>
          <a:solidFill>
            <a:schemeClr val="dk1"/>
          </a:solidFill>
          <a:ln>
            <a:noFill/>
          </a:ln>
        </p:spPr>
        <p:txBody>
          <a:bodyPr anchorCtr="0" anchor="t" bIns="45700" lIns="91425" spcFirstLastPara="1" rIns="91425" wrap="square" tIns="45700">
            <a:normAutofit/>
          </a:bodyPr>
          <a:lstStyle>
            <a:lvl1pPr indent="-228600" lvl="0" marL="457200" algn="l">
              <a:lnSpc>
                <a:spcPct val="130000"/>
              </a:lnSpc>
              <a:spcBef>
                <a:spcPts val="1200"/>
              </a:spcBef>
              <a:spcAft>
                <a:spcPts val="0"/>
              </a:spcAft>
              <a:buClr>
                <a:schemeClr val="lt2"/>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94" name="Google Shape;194;p30"/>
          <p:cNvSpPr txBox="1"/>
          <p:nvPr>
            <p:ph type="title"/>
          </p:nvPr>
        </p:nvSpPr>
        <p:spPr>
          <a:xfrm>
            <a:off x="246742" y="449943"/>
            <a:ext cx="8839201" cy="4379317"/>
          </a:xfrm>
          <a:prstGeom prst="rect">
            <a:avLst/>
          </a:prstGeom>
          <a:noFill/>
          <a:ln>
            <a:noFill/>
          </a:ln>
        </p:spPr>
        <p:txBody>
          <a:bodyPr anchorCtr="0" anchor="ctr" bIns="45700" lIns="91425" spcFirstLastPara="1" rIns="91425" wrap="square" tIns="45700">
            <a:normAutofit/>
          </a:bodyPr>
          <a:lstStyle>
            <a:lvl1pPr lvl="0" algn="ctr">
              <a:lnSpc>
                <a:spcPct val="8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30"/>
          <p:cNvSpPr txBox="1"/>
          <p:nvPr>
            <p:ph idx="3" type="body"/>
          </p:nvPr>
        </p:nvSpPr>
        <p:spPr>
          <a:xfrm>
            <a:off x="9216571" y="7402286"/>
            <a:ext cx="9071430" cy="1836646"/>
          </a:xfrm>
          <a:prstGeom prst="rect">
            <a:avLst/>
          </a:prstGeom>
          <a:solidFill>
            <a:schemeClr val="dk1"/>
          </a:solidFill>
          <a:ln>
            <a:noFill/>
          </a:ln>
        </p:spPr>
        <p:txBody>
          <a:bodyPr anchorCtr="0" anchor="t" bIns="45700" lIns="91425" spcFirstLastPara="1" rIns="91425" wrap="square" tIns="45700">
            <a:normAutofit/>
          </a:bodyPr>
          <a:lstStyle>
            <a:lvl1pPr indent="-228600" lvl="0" marL="457200" algn="l">
              <a:lnSpc>
                <a:spcPct val="130000"/>
              </a:lnSpc>
              <a:spcBef>
                <a:spcPts val="1200"/>
              </a:spcBef>
              <a:spcAft>
                <a:spcPts val="0"/>
              </a:spcAft>
              <a:buClr>
                <a:schemeClr val="lt2"/>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196" name="Google Shape;196;p30"/>
          <p:cNvSpPr txBox="1"/>
          <p:nvPr>
            <p:ph idx="4" type="body"/>
          </p:nvPr>
        </p:nvSpPr>
        <p:spPr>
          <a:xfrm>
            <a:off x="9405257" y="7402286"/>
            <a:ext cx="8406754" cy="1836646"/>
          </a:xfrm>
          <a:prstGeom prst="rect">
            <a:avLst/>
          </a:prstGeom>
          <a:noFill/>
          <a:ln>
            <a:noFill/>
          </a:ln>
        </p:spPr>
        <p:txBody>
          <a:bodyPr anchorCtr="0" anchor="ctr" bIns="45700" lIns="91425" spcFirstLastPara="1" rIns="91425" wrap="square" tIns="45700">
            <a:normAutofit/>
          </a:bodyPr>
          <a:lstStyle>
            <a:lvl1pPr indent="-228600" lvl="0" marL="457200" algn="l">
              <a:lnSpc>
                <a:spcPct val="130000"/>
              </a:lnSpc>
              <a:spcBef>
                <a:spcPts val="1200"/>
              </a:spcBef>
              <a:spcAft>
                <a:spcPts val="0"/>
              </a:spcAft>
              <a:buClr>
                <a:schemeClr val="lt2"/>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750"/>
                                        <p:tgtEl>
                                          <p:spTgt spid="193"/>
                                        </p:tgtEl>
                                        <p:attrNameLst>
                                          <p:attrName>ppt_y</p:attrName>
                                        </p:attrNameLst>
                                      </p:cBhvr>
                                      <p:tavLst>
                                        <p:tav fmla="" tm="0">
                                          <p:val>
                                            <p:strVal val="#ppt_y-1"/>
                                          </p:val>
                                        </p:tav>
                                        <p:tav fmla="" tm="100000">
                                          <p:val>
                                            <p:strVal val="#ppt_y"/>
                                          </p:val>
                                        </p:tav>
                                      </p:tavLst>
                                    </p:anim>
                                  </p:childTnLst>
                                </p:cTn>
                              </p:par>
                            </p:childTnLst>
                          </p:cTn>
                        </p:par>
                        <p:par>
                          <p:cTn fill="hold">
                            <p:stCondLst>
                              <p:cond delay="1250"/>
                            </p:stCondLst>
                            <p:childTnLst>
                              <p:par>
                                <p:cTn fill="hold" nodeType="afterEffect" presetClass="entr" presetID="2" presetSubtype="1">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750"/>
                                        <p:tgtEl>
                                          <p:spTgt spid="194"/>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750"/>
                                        <p:tgtEl>
                                          <p:spTgt spid="195"/>
                                        </p:tgtEl>
                                        <p:attrNameLst>
                                          <p:attrName>ppt_x</p:attrName>
                                        </p:attrNameLst>
                                      </p:cBhvr>
                                      <p:tavLst>
                                        <p:tav fmla="" tm="0">
                                          <p:val>
                                            <p:strVal val="#ppt_x+1"/>
                                          </p:val>
                                        </p:tav>
                                        <p:tav fmla="" tm="100000">
                                          <p:val>
                                            <p:strVal val="#ppt_x"/>
                                          </p:val>
                                        </p:tav>
                                      </p:tavLst>
                                    </p:anim>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Effect filter="fade" transition="in">
                                      <p:cBhvr>
                                        <p:cTn dur="500"/>
                                        <p:tgtEl>
                                          <p:spTgt spid="196">
                                            <p:txEl>
                                              <p:pRg end="0" st="0"/>
                                            </p:txEl>
                                          </p:spTgt>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animEffect filter="fade" transition="in">
                                      <p:cBhvr>
                                        <p:cTn dur="500"/>
                                        <p:tgtEl>
                                          <p:spTgt spid="196">
                                            <p:txEl>
                                              <p:pRg end="1" st="1"/>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animEffect filter="fade" transition="in">
                                      <p:cBhvr>
                                        <p:cTn dur="500"/>
                                        <p:tgtEl>
                                          <p:spTgt spid="196">
                                            <p:txEl>
                                              <p:pRg end="2" st="2"/>
                                            </p:txEl>
                                          </p:spTgt>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196">
                                            <p:txEl>
                                              <p:pRg end="3" st="3"/>
                                            </p:txEl>
                                          </p:spTgt>
                                        </p:tgtEl>
                                        <p:attrNameLst>
                                          <p:attrName>style.visibility</p:attrName>
                                        </p:attrNameLst>
                                      </p:cBhvr>
                                      <p:to>
                                        <p:strVal val="visible"/>
                                      </p:to>
                                    </p:set>
                                    <p:animEffect filter="fade" transition="in">
                                      <p:cBhvr>
                                        <p:cTn dur="500"/>
                                        <p:tgtEl>
                                          <p:spTgt spid="196">
                                            <p:txEl>
                                              <p:pRg end="3" st="3"/>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196">
                                            <p:txEl>
                                              <p:pRg end="4" st="4"/>
                                            </p:txEl>
                                          </p:spTgt>
                                        </p:tgtEl>
                                        <p:attrNameLst>
                                          <p:attrName>style.visibility</p:attrName>
                                        </p:attrNameLst>
                                      </p:cBhvr>
                                      <p:to>
                                        <p:strVal val="visible"/>
                                      </p:to>
                                    </p:set>
                                    <p:animEffect filter="fade" transition="in">
                                      <p:cBhvr>
                                        <p:cTn dur="500"/>
                                        <p:tgtEl>
                                          <p:spTgt spid="196">
                                            <p:txEl>
                                              <p:pRg end="4" st="4"/>
                                            </p:txEl>
                                          </p:spTgt>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196">
                                            <p:txEl>
                                              <p:pRg end="5" st="5"/>
                                            </p:txEl>
                                          </p:spTgt>
                                        </p:tgtEl>
                                        <p:attrNameLst>
                                          <p:attrName>style.visibility</p:attrName>
                                        </p:attrNameLst>
                                      </p:cBhvr>
                                      <p:to>
                                        <p:strVal val="visible"/>
                                      </p:to>
                                    </p:set>
                                    <p:animEffect filter="fade" transition="in">
                                      <p:cBhvr>
                                        <p:cTn dur="500"/>
                                        <p:tgtEl>
                                          <p:spTgt spid="196">
                                            <p:txEl>
                                              <p:pRg end="5" st="5"/>
                                            </p:txEl>
                                          </p:spTgt>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196">
                                            <p:txEl>
                                              <p:pRg end="6" st="6"/>
                                            </p:txEl>
                                          </p:spTgt>
                                        </p:tgtEl>
                                        <p:attrNameLst>
                                          <p:attrName>style.visibility</p:attrName>
                                        </p:attrNameLst>
                                      </p:cBhvr>
                                      <p:to>
                                        <p:strVal val="visible"/>
                                      </p:to>
                                    </p:set>
                                    <p:animEffect filter="fade" transition="in">
                                      <p:cBhvr>
                                        <p:cTn dur="500"/>
                                        <p:tgtEl>
                                          <p:spTgt spid="196">
                                            <p:txEl>
                                              <p:pRg end="6" st="6"/>
                                            </p:txEl>
                                          </p:spTgt>
                                        </p:tgtEl>
                                      </p:cBhvr>
                                    </p:animEffect>
                                  </p:childTnLst>
                                </p:cTn>
                              </p:par>
                            </p:childTnLst>
                          </p:cTn>
                        </p:par>
                        <p:par>
                          <p:cTn fill="hold">
                            <p:stCondLst>
                              <p:cond delay="6250"/>
                            </p:stCondLst>
                            <p:childTnLst>
                              <p:par>
                                <p:cTn fill="hold" nodeType="afterEffect" presetClass="entr" presetID="10" presetSubtype="0">
                                  <p:stCondLst>
                                    <p:cond delay="0"/>
                                  </p:stCondLst>
                                  <p:childTnLst>
                                    <p:set>
                                      <p:cBhvr>
                                        <p:cTn dur="1" fill="hold">
                                          <p:stCondLst>
                                            <p:cond delay="0"/>
                                          </p:stCondLst>
                                        </p:cTn>
                                        <p:tgtEl>
                                          <p:spTgt spid="196">
                                            <p:txEl>
                                              <p:pRg end="7" st="7"/>
                                            </p:txEl>
                                          </p:spTgt>
                                        </p:tgtEl>
                                        <p:attrNameLst>
                                          <p:attrName>style.visibility</p:attrName>
                                        </p:attrNameLst>
                                      </p:cBhvr>
                                      <p:to>
                                        <p:strVal val="visible"/>
                                      </p:to>
                                    </p:set>
                                    <p:animEffect filter="fade" transition="in">
                                      <p:cBhvr>
                                        <p:cTn dur="500"/>
                                        <p:tgtEl>
                                          <p:spTgt spid="196">
                                            <p:txEl>
                                              <p:pRg end="7" st="7"/>
                                            </p:txEl>
                                          </p:spTgt>
                                        </p:tgtEl>
                                      </p:cBhvr>
                                    </p:animEffect>
                                  </p:childTnLst>
                                </p:cTn>
                              </p:par>
                            </p:childTnLst>
                          </p:cTn>
                        </p:par>
                        <p:par>
                          <p:cTn fill="hold">
                            <p:stCondLst>
                              <p:cond delay="6750"/>
                            </p:stCondLst>
                            <p:childTnLst>
                              <p:par>
                                <p:cTn fill="hold" nodeType="afterEffect" presetClass="entr" presetID="10" presetSubtype="0">
                                  <p:stCondLst>
                                    <p:cond delay="0"/>
                                  </p:stCondLst>
                                  <p:childTnLst>
                                    <p:set>
                                      <p:cBhvr>
                                        <p:cTn dur="1" fill="hold">
                                          <p:stCondLst>
                                            <p:cond delay="0"/>
                                          </p:stCondLst>
                                        </p:cTn>
                                        <p:tgtEl>
                                          <p:spTgt spid="196">
                                            <p:txEl>
                                              <p:pRg end="8" st="8"/>
                                            </p:txEl>
                                          </p:spTgt>
                                        </p:tgtEl>
                                        <p:attrNameLst>
                                          <p:attrName>style.visibility</p:attrName>
                                        </p:attrNameLst>
                                      </p:cBhvr>
                                      <p:to>
                                        <p:strVal val="visible"/>
                                      </p:to>
                                    </p:set>
                                    <p:animEffect filter="fade" transition="in">
                                      <p:cBhvr>
                                        <p:cTn dur="500"/>
                                        <p:tgtEl>
                                          <p:spTgt spid="19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ide image and texts 2">
  <p:cSld name="Wide image and texts 2">
    <p:spTree>
      <p:nvGrpSpPr>
        <p:cNvPr id="197" name="Shape 197"/>
        <p:cNvGrpSpPr/>
        <p:nvPr/>
      </p:nvGrpSpPr>
      <p:grpSpPr>
        <a:xfrm>
          <a:off x="0" y="0"/>
          <a:ext cx="0" cy="0"/>
          <a:chOff x="0" y="0"/>
          <a:chExt cx="0" cy="0"/>
        </a:xfrm>
      </p:grpSpPr>
      <p:sp>
        <p:nvSpPr>
          <p:cNvPr id="198" name="Google Shape;198;p31"/>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199" name="Google Shape;199;p31"/>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00" name="Google Shape;200;p31"/>
          <p:cNvSpPr/>
          <p:nvPr>
            <p:ph idx="2" type="pic"/>
          </p:nvPr>
        </p:nvSpPr>
        <p:spPr>
          <a:xfrm>
            <a:off x="0" y="1441563"/>
            <a:ext cx="18288001" cy="7402286"/>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201" name="Google Shape;201;p31"/>
          <p:cNvSpPr txBox="1"/>
          <p:nvPr>
            <p:ph type="title"/>
          </p:nvPr>
        </p:nvSpPr>
        <p:spPr>
          <a:xfrm>
            <a:off x="398207" y="1500555"/>
            <a:ext cx="8687738" cy="7402286"/>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8000"/>
              <a:buFont typeface="Roboto"/>
              <a:buNone/>
              <a:defRPr b="1" sz="80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31"/>
          <p:cNvSpPr txBox="1"/>
          <p:nvPr>
            <p:ph idx="1" type="body"/>
          </p:nvPr>
        </p:nvSpPr>
        <p:spPr>
          <a:xfrm>
            <a:off x="9405257" y="6699802"/>
            <a:ext cx="8406754" cy="1836646"/>
          </a:xfrm>
          <a:prstGeom prst="rect">
            <a:avLst/>
          </a:prstGeom>
          <a:noFill/>
          <a:ln>
            <a:noFill/>
          </a:ln>
        </p:spPr>
        <p:txBody>
          <a:bodyPr anchorCtr="0" anchor="b" bIns="45700" lIns="91425" spcFirstLastPara="1" rIns="91425" wrap="square" tIns="45700">
            <a:normAutofit/>
          </a:bodyPr>
          <a:lstStyle>
            <a:lvl1pPr indent="-228600" lvl="0" marL="457200" algn="l">
              <a:lnSpc>
                <a:spcPct val="130000"/>
              </a:lnSpc>
              <a:spcBef>
                <a:spcPts val="1200"/>
              </a:spcBef>
              <a:spcAft>
                <a:spcPts val="0"/>
              </a:spcAft>
              <a:buClr>
                <a:schemeClr val="lt2"/>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750"/>
                                        <p:tgtEl>
                                          <p:spTgt spid="201"/>
                                        </p:tgtEl>
                                        <p:attrNameLst>
                                          <p:attrName>ppt_y</p:attrName>
                                        </p:attrNameLst>
                                      </p:cBhvr>
                                      <p:tavLst>
                                        <p:tav fmla="" tm="0">
                                          <p:val>
                                            <p:strVal val="#ppt_y-1"/>
                                          </p:val>
                                        </p:tav>
                                        <p:tav fmla="" tm="100000">
                                          <p:val>
                                            <p:strVal val="#ppt_y"/>
                                          </p:val>
                                        </p:tav>
                                      </p:tavLst>
                                    </p:anim>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500"/>
                                        <p:tgtEl>
                                          <p:spTgt spid="202">
                                            <p:txEl>
                                              <p:pRg end="0" st="0"/>
                                            </p:txEl>
                                          </p:spTgt>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500"/>
                                        <p:tgtEl>
                                          <p:spTgt spid="202">
                                            <p:txEl>
                                              <p:pRg end="1" st="1"/>
                                            </p:txEl>
                                          </p:spTgt>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Effect filter="fade" transition="in">
                                      <p:cBhvr>
                                        <p:cTn dur="500"/>
                                        <p:tgtEl>
                                          <p:spTgt spid="202">
                                            <p:txEl>
                                              <p:pRg end="2" st="2"/>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animEffect filter="fade" transition="in">
                                      <p:cBhvr>
                                        <p:cTn dur="500"/>
                                        <p:tgtEl>
                                          <p:spTgt spid="202">
                                            <p:txEl>
                                              <p:pRg end="3" st="3"/>
                                            </p:txEl>
                                          </p:spTgt>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animEffect filter="fade" transition="in">
                                      <p:cBhvr>
                                        <p:cTn dur="500"/>
                                        <p:tgtEl>
                                          <p:spTgt spid="202">
                                            <p:txEl>
                                              <p:pRg end="4" st="4"/>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202">
                                            <p:txEl>
                                              <p:pRg end="5" st="5"/>
                                            </p:txEl>
                                          </p:spTgt>
                                        </p:tgtEl>
                                        <p:attrNameLst>
                                          <p:attrName>style.visibility</p:attrName>
                                        </p:attrNameLst>
                                      </p:cBhvr>
                                      <p:to>
                                        <p:strVal val="visible"/>
                                      </p:to>
                                    </p:set>
                                    <p:animEffect filter="fade" transition="in">
                                      <p:cBhvr>
                                        <p:cTn dur="500"/>
                                        <p:tgtEl>
                                          <p:spTgt spid="202">
                                            <p:txEl>
                                              <p:pRg end="5" st="5"/>
                                            </p:txEl>
                                          </p:spTgt>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202">
                                            <p:txEl>
                                              <p:pRg end="6" st="6"/>
                                            </p:txEl>
                                          </p:spTgt>
                                        </p:tgtEl>
                                        <p:attrNameLst>
                                          <p:attrName>style.visibility</p:attrName>
                                        </p:attrNameLst>
                                      </p:cBhvr>
                                      <p:to>
                                        <p:strVal val="visible"/>
                                      </p:to>
                                    </p:set>
                                    <p:animEffect filter="fade" transition="in">
                                      <p:cBhvr>
                                        <p:cTn dur="500"/>
                                        <p:tgtEl>
                                          <p:spTgt spid="202">
                                            <p:txEl>
                                              <p:pRg end="6" st="6"/>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202">
                                            <p:txEl>
                                              <p:pRg end="7" st="7"/>
                                            </p:txEl>
                                          </p:spTgt>
                                        </p:tgtEl>
                                        <p:attrNameLst>
                                          <p:attrName>style.visibility</p:attrName>
                                        </p:attrNameLst>
                                      </p:cBhvr>
                                      <p:to>
                                        <p:strVal val="visible"/>
                                      </p:to>
                                    </p:set>
                                    <p:animEffect filter="fade" transition="in">
                                      <p:cBhvr>
                                        <p:cTn dur="500"/>
                                        <p:tgtEl>
                                          <p:spTgt spid="202">
                                            <p:txEl>
                                              <p:pRg end="7" st="7"/>
                                            </p:txEl>
                                          </p:spTgt>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202">
                                            <p:txEl>
                                              <p:pRg end="8" st="8"/>
                                            </p:txEl>
                                          </p:spTgt>
                                        </p:tgtEl>
                                        <p:attrNameLst>
                                          <p:attrName>style.visibility</p:attrName>
                                        </p:attrNameLst>
                                      </p:cBhvr>
                                      <p:to>
                                        <p:strVal val="visible"/>
                                      </p:to>
                                    </p:set>
                                    <p:animEffect filter="fade" transition="in">
                                      <p:cBhvr>
                                        <p:cTn dur="500"/>
                                        <p:tgtEl>
                                          <p:spTgt spid="20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ide image and texts 3">
  <p:cSld name="Wide image and texts 3">
    <p:spTree>
      <p:nvGrpSpPr>
        <p:cNvPr id="203" name="Shape 203"/>
        <p:cNvGrpSpPr/>
        <p:nvPr/>
      </p:nvGrpSpPr>
      <p:grpSpPr>
        <a:xfrm>
          <a:off x="0" y="0"/>
          <a:ext cx="0" cy="0"/>
          <a:chOff x="0" y="0"/>
          <a:chExt cx="0" cy="0"/>
        </a:xfrm>
      </p:grpSpPr>
      <p:sp>
        <p:nvSpPr>
          <p:cNvPr id="204" name="Google Shape;204;p32"/>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205" name="Google Shape;205;p32"/>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06" name="Google Shape;206;p32"/>
          <p:cNvSpPr/>
          <p:nvPr>
            <p:ph idx="2" type="pic"/>
          </p:nvPr>
        </p:nvSpPr>
        <p:spPr>
          <a:xfrm>
            <a:off x="0" y="0"/>
            <a:ext cx="18288001" cy="5123543"/>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207" name="Google Shape;207;p32"/>
          <p:cNvSpPr txBox="1"/>
          <p:nvPr>
            <p:ph idx="1" type="body"/>
          </p:nvPr>
        </p:nvSpPr>
        <p:spPr>
          <a:xfrm>
            <a:off x="1756229" y="7750464"/>
            <a:ext cx="14775543" cy="1371871"/>
          </a:xfrm>
          <a:prstGeom prst="rect">
            <a:avLst/>
          </a:prstGeom>
          <a:noFill/>
          <a:ln>
            <a:noFill/>
          </a:ln>
        </p:spPr>
        <p:txBody>
          <a:bodyPr anchorCtr="0" anchor="t" bIns="45700" lIns="91425" spcFirstLastPara="1" rIns="91425" wrap="square" tIns="45700">
            <a:normAutofit/>
          </a:bodyPr>
          <a:lstStyle>
            <a:lvl1pPr indent="-228600" lvl="0" marL="457200" algn="ctr">
              <a:lnSpc>
                <a:spcPct val="130000"/>
              </a:lnSpc>
              <a:spcBef>
                <a:spcPts val="1200"/>
              </a:spcBef>
              <a:spcAft>
                <a:spcPts val="0"/>
              </a:spcAft>
              <a:buClr>
                <a:schemeClr val="lt2"/>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08" name="Google Shape;208;p32"/>
          <p:cNvSpPr txBox="1"/>
          <p:nvPr>
            <p:ph idx="3" type="body"/>
          </p:nvPr>
        </p:nvSpPr>
        <p:spPr>
          <a:xfrm>
            <a:off x="1441097" y="4187907"/>
            <a:ext cx="15428687" cy="1904306"/>
          </a:xfrm>
          <a:prstGeom prst="rect">
            <a:avLst/>
          </a:prstGeom>
          <a:solidFill>
            <a:schemeClr val="dk1"/>
          </a:solidFill>
          <a:ln>
            <a:noFill/>
          </a:ln>
        </p:spPr>
        <p:txBody>
          <a:bodyPr anchorCtr="0" anchor="t" bIns="45700" lIns="91425" spcFirstLastPara="1" rIns="91425" wrap="square" tIns="45700">
            <a:normAutofit/>
          </a:bodyPr>
          <a:lstStyle>
            <a:lvl1pPr indent="-228600" lvl="0" marL="457200" algn="l">
              <a:lnSpc>
                <a:spcPct val="130000"/>
              </a:lnSpc>
              <a:spcBef>
                <a:spcPts val="1200"/>
              </a:spcBef>
              <a:spcAft>
                <a:spcPts val="0"/>
              </a:spcAft>
              <a:buClr>
                <a:schemeClr val="lt2"/>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09" name="Google Shape;209;p32"/>
          <p:cNvSpPr txBox="1"/>
          <p:nvPr>
            <p:ph type="title"/>
          </p:nvPr>
        </p:nvSpPr>
        <p:spPr>
          <a:xfrm>
            <a:off x="1767668" y="4467571"/>
            <a:ext cx="14775544" cy="161286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32"/>
          <p:cNvSpPr txBox="1"/>
          <p:nvPr>
            <p:ph idx="4" type="body"/>
          </p:nvPr>
        </p:nvSpPr>
        <p:spPr>
          <a:xfrm>
            <a:off x="1611086" y="6212221"/>
            <a:ext cx="14932127" cy="1418235"/>
          </a:xfrm>
          <a:prstGeom prst="rect">
            <a:avLst/>
          </a:prstGeom>
          <a:noFill/>
          <a:ln>
            <a:noFill/>
          </a:ln>
        </p:spPr>
        <p:txBody>
          <a:bodyPr anchorCtr="0" anchor="b" bIns="45700" lIns="91425" spcFirstLastPara="1" rIns="91425" wrap="square" tIns="45700">
            <a:normAutofit/>
          </a:bodyPr>
          <a:lstStyle>
            <a:lvl1pPr indent="-228600" lvl="0" marL="457200" algn="ctr">
              <a:lnSpc>
                <a:spcPct val="130000"/>
              </a:lnSpc>
              <a:spcBef>
                <a:spcPts val="1200"/>
              </a:spcBef>
              <a:spcAft>
                <a:spcPts val="0"/>
              </a:spcAft>
              <a:buClr>
                <a:schemeClr val="lt2"/>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par>
                                <p:cTn fill="hold" nodeType="withEffect" presetClass="entr" presetID="2" presetSubtype="4">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750"/>
                                        <p:tgtEl>
                                          <p:spTgt spid="209"/>
                                        </p:tgtEl>
                                        <p:attrNameLst>
                                          <p:attrName>ppt_y</p:attrName>
                                        </p:attrNameLst>
                                      </p:cBhvr>
                                      <p:tavLst>
                                        <p:tav fmla="" tm="0">
                                          <p:val>
                                            <p:strVal val="#ppt_y+1"/>
                                          </p:val>
                                        </p:tav>
                                        <p:tav fmla="" tm="100000">
                                          <p:val>
                                            <p:strVal val="#ppt_y"/>
                                          </p:val>
                                        </p:tav>
                                      </p:tavLst>
                                    </p:anim>
                                  </p:childTnLst>
                                </p:cTn>
                              </p:par>
                            </p:childTnLst>
                          </p:cTn>
                        </p:par>
                        <p:par>
                          <p:cTn fill="hold">
                            <p:stCondLst>
                              <p:cond delay="1250"/>
                            </p:stCondLst>
                            <p:childTnLst>
                              <p:par>
                                <p:cTn fill="hold" nodeType="afterEffect" presetClass="entr" presetID="2" presetSubtype="4">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 calcmode="lin" valueType="num">
                                      <p:cBhvr additive="base">
                                        <p:cTn dur="500"/>
                                        <p:tgtEl>
                                          <p:spTgt spid="210">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750"/>
                            </p:stCondLst>
                            <p:childTnLst>
                              <p:par>
                                <p:cTn fill="hold" nodeType="afterEffect" presetClass="entr" presetID="2" presetSubtype="4">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anim calcmode="lin" valueType="num">
                                      <p:cBhvr additive="base">
                                        <p:cTn dur="500"/>
                                        <p:tgtEl>
                                          <p:spTgt spid="210">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50"/>
                            </p:stCondLst>
                            <p:childTnLst>
                              <p:par>
                                <p:cTn fill="hold" nodeType="afterEffect" presetClass="entr" presetID="2" presetSubtype="4">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anim calcmode="lin" valueType="num">
                                      <p:cBhvr additive="base">
                                        <p:cTn dur="500"/>
                                        <p:tgtEl>
                                          <p:spTgt spid="210">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750"/>
                            </p:stCondLst>
                            <p:childTnLst>
                              <p:par>
                                <p:cTn fill="hold" nodeType="afterEffect" presetClass="entr" presetID="2" presetSubtype="4">
                                  <p:stCondLst>
                                    <p:cond delay="0"/>
                                  </p:stCondLst>
                                  <p:childTnLst>
                                    <p:set>
                                      <p:cBhvr>
                                        <p:cTn dur="1" fill="hold">
                                          <p:stCondLst>
                                            <p:cond delay="0"/>
                                          </p:stCondLst>
                                        </p:cTn>
                                        <p:tgtEl>
                                          <p:spTgt spid="210">
                                            <p:txEl>
                                              <p:pRg end="3" st="3"/>
                                            </p:txEl>
                                          </p:spTgt>
                                        </p:tgtEl>
                                        <p:attrNameLst>
                                          <p:attrName>style.visibility</p:attrName>
                                        </p:attrNameLst>
                                      </p:cBhvr>
                                      <p:to>
                                        <p:strVal val="visible"/>
                                      </p:to>
                                    </p:set>
                                    <p:anim calcmode="lin" valueType="num">
                                      <p:cBhvr additive="base">
                                        <p:cTn dur="500"/>
                                        <p:tgtEl>
                                          <p:spTgt spid="210">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250"/>
                            </p:stCondLst>
                            <p:childTnLst>
                              <p:par>
                                <p:cTn fill="hold" nodeType="afterEffect" presetClass="entr" presetID="2" presetSubtype="4">
                                  <p:stCondLst>
                                    <p:cond delay="0"/>
                                  </p:stCondLst>
                                  <p:childTnLst>
                                    <p:set>
                                      <p:cBhvr>
                                        <p:cTn dur="1" fill="hold">
                                          <p:stCondLst>
                                            <p:cond delay="0"/>
                                          </p:stCondLst>
                                        </p:cTn>
                                        <p:tgtEl>
                                          <p:spTgt spid="210">
                                            <p:txEl>
                                              <p:pRg end="4" st="4"/>
                                            </p:txEl>
                                          </p:spTgt>
                                        </p:tgtEl>
                                        <p:attrNameLst>
                                          <p:attrName>style.visibility</p:attrName>
                                        </p:attrNameLst>
                                      </p:cBhvr>
                                      <p:to>
                                        <p:strVal val="visible"/>
                                      </p:to>
                                    </p:set>
                                    <p:anim calcmode="lin" valueType="num">
                                      <p:cBhvr additive="base">
                                        <p:cTn dur="500"/>
                                        <p:tgtEl>
                                          <p:spTgt spid="210">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750"/>
                            </p:stCondLst>
                            <p:childTnLst>
                              <p:par>
                                <p:cTn fill="hold" nodeType="afterEffect" presetClass="entr" presetID="2" presetSubtype="4">
                                  <p:stCondLst>
                                    <p:cond delay="0"/>
                                  </p:stCondLst>
                                  <p:childTnLst>
                                    <p:set>
                                      <p:cBhvr>
                                        <p:cTn dur="1" fill="hold">
                                          <p:stCondLst>
                                            <p:cond delay="0"/>
                                          </p:stCondLst>
                                        </p:cTn>
                                        <p:tgtEl>
                                          <p:spTgt spid="210">
                                            <p:txEl>
                                              <p:pRg end="5" st="5"/>
                                            </p:txEl>
                                          </p:spTgt>
                                        </p:tgtEl>
                                        <p:attrNameLst>
                                          <p:attrName>style.visibility</p:attrName>
                                        </p:attrNameLst>
                                      </p:cBhvr>
                                      <p:to>
                                        <p:strVal val="visible"/>
                                      </p:to>
                                    </p:set>
                                    <p:anim calcmode="lin" valueType="num">
                                      <p:cBhvr additive="base">
                                        <p:cTn dur="500"/>
                                        <p:tgtEl>
                                          <p:spTgt spid="210">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250"/>
                            </p:stCondLst>
                            <p:childTnLst>
                              <p:par>
                                <p:cTn fill="hold" nodeType="afterEffect" presetClass="entr" presetID="2" presetSubtype="4">
                                  <p:stCondLst>
                                    <p:cond delay="0"/>
                                  </p:stCondLst>
                                  <p:childTnLst>
                                    <p:set>
                                      <p:cBhvr>
                                        <p:cTn dur="1" fill="hold">
                                          <p:stCondLst>
                                            <p:cond delay="0"/>
                                          </p:stCondLst>
                                        </p:cTn>
                                        <p:tgtEl>
                                          <p:spTgt spid="210">
                                            <p:txEl>
                                              <p:pRg end="6" st="6"/>
                                            </p:txEl>
                                          </p:spTgt>
                                        </p:tgtEl>
                                        <p:attrNameLst>
                                          <p:attrName>style.visibility</p:attrName>
                                        </p:attrNameLst>
                                      </p:cBhvr>
                                      <p:to>
                                        <p:strVal val="visible"/>
                                      </p:to>
                                    </p:set>
                                    <p:anim calcmode="lin" valueType="num">
                                      <p:cBhvr additive="base">
                                        <p:cTn dur="500"/>
                                        <p:tgtEl>
                                          <p:spTgt spid="210">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750"/>
                            </p:stCondLst>
                            <p:childTnLst>
                              <p:par>
                                <p:cTn fill="hold" nodeType="afterEffect" presetClass="entr" presetID="2" presetSubtype="4">
                                  <p:stCondLst>
                                    <p:cond delay="0"/>
                                  </p:stCondLst>
                                  <p:childTnLst>
                                    <p:set>
                                      <p:cBhvr>
                                        <p:cTn dur="1" fill="hold">
                                          <p:stCondLst>
                                            <p:cond delay="0"/>
                                          </p:stCondLst>
                                        </p:cTn>
                                        <p:tgtEl>
                                          <p:spTgt spid="210">
                                            <p:txEl>
                                              <p:pRg end="7" st="7"/>
                                            </p:txEl>
                                          </p:spTgt>
                                        </p:tgtEl>
                                        <p:attrNameLst>
                                          <p:attrName>style.visibility</p:attrName>
                                        </p:attrNameLst>
                                      </p:cBhvr>
                                      <p:to>
                                        <p:strVal val="visible"/>
                                      </p:to>
                                    </p:set>
                                    <p:anim calcmode="lin" valueType="num">
                                      <p:cBhvr additive="base">
                                        <p:cTn dur="500"/>
                                        <p:tgtEl>
                                          <p:spTgt spid="210">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250"/>
                            </p:stCondLst>
                            <p:childTnLst>
                              <p:par>
                                <p:cTn fill="hold" nodeType="afterEffect" presetClass="entr" presetID="2" presetSubtype="4">
                                  <p:stCondLst>
                                    <p:cond delay="0"/>
                                  </p:stCondLst>
                                  <p:childTnLst>
                                    <p:set>
                                      <p:cBhvr>
                                        <p:cTn dur="1" fill="hold">
                                          <p:stCondLst>
                                            <p:cond delay="0"/>
                                          </p:stCondLst>
                                        </p:cTn>
                                        <p:tgtEl>
                                          <p:spTgt spid="210">
                                            <p:txEl>
                                              <p:pRg end="8" st="8"/>
                                            </p:txEl>
                                          </p:spTgt>
                                        </p:tgtEl>
                                        <p:attrNameLst>
                                          <p:attrName>style.visibility</p:attrName>
                                        </p:attrNameLst>
                                      </p:cBhvr>
                                      <p:to>
                                        <p:strVal val="visible"/>
                                      </p:to>
                                    </p:set>
                                    <p:anim calcmode="lin" valueType="num">
                                      <p:cBhvr additive="base">
                                        <p:cTn dur="500"/>
                                        <p:tgtEl>
                                          <p:spTgt spid="210">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animEffect filter="fade" transition="in">
                                      <p:cBhvr>
                                        <p:cTn dur="500"/>
                                        <p:tgtEl>
                                          <p:spTgt spid="207">
                                            <p:txEl>
                                              <p:pRg end="0" st="0"/>
                                            </p:txEl>
                                          </p:spTgt>
                                        </p:tgtEl>
                                      </p:cBhvr>
                                    </p:animEffect>
                                  </p:childTnLst>
                                </p:cTn>
                              </p:par>
                            </p:childTnLst>
                          </p:cTn>
                        </p:par>
                        <p:par>
                          <p:cTn fill="hold">
                            <p:stCondLst>
                              <p:cond delay="6250"/>
                            </p:stCondLst>
                            <p:childTnLst>
                              <p:par>
                                <p:cTn fill="hold" nodeType="afterEffect" presetClass="entr" presetID="10" presetSubtype="0">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animEffect filter="fade" transition="in">
                                      <p:cBhvr>
                                        <p:cTn dur="500"/>
                                        <p:tgtEl>
                                          <p:spTgt spid="207">
                                            <p:txEl>
                                              <p:pRg end="1" st="1"/>
                                            </p:txEl>
                                          </p:spTgt>
                                        </p:tgtEl>
                                      </p:cBhvr>
                                    </p:animEffect>
                                  </p:childTnLst>
                                </p:cTn>
                              </p:par>
                            </p:childTnLst>
                          </p:cTn>
                        </p:par>
                        <p:par>
                          <p:cTn fill="hold">
                            <p:stCondLst>
                              <p:cond delay="6750"/>
                            </p:stCondLst>
                            <p:childTnLst>
                              <p:par>
                                <p:cTn fill="hold" nodeType="afterEffect" presetClass="entr" presetID="10" presetSubtype="0">
                                  <p:stCondLst>
                                    <p:cond delay="0"/>
                                  </p:stCondLst>
                                  <p:childTnLst>
                                    <p:set>
                                      <p:cBhvr>
                                        <p:cTn dur="1" fill="hold">
                                          <p:stCondLst>
                                            <p:cond delay="0"/>
                                          </p:stCondLst>
                                        </p:cTn>
                                        <p:tgtEl>
                                          <p:spTgt spid="207">
                                            <p:txEl>
                                              <p:pRg end="2" st="2"/>
                                            </p:txEl>
                                          </p:spTgt>
                                        </p:tgtEl>
                                        <p:attrNameLst>
                                          <p:attrName>style.visibility</p:attrName>
                                        </p:attrNameLst>
                                      </p:cBhvr>
                                      <p:to>
                                        <p:strVal val="visible"/>
                                      </p:to>
                                    </p:set>
                                    <p:animEffect filter="fade" transition="in">
                                      <p:cBhvr>
                                        <p:cTn dur="500"/>
                                        <p:tgtEl>
                                          <p:spTgt spid="207">
                                            <p:txEl>
                                              <p:pRg end="2" st="2"/>
                                            </p:txEl>
                                          </p:spTgt>
                                        </p:tgtEl>
                                      </p:cBhvr>
                                    </p:animEffect>
                                  </p:childTnLst>
                                </p:cTn>
                              </p:par>
                            </p:childTnLst>
                          </p:cTn>
                        </p:par>
                        <p:par>
                          <p:cTn fill="hold">
                            <p:stCondLst>
                              <p:cond delay="7250"/>
                            </p:stCondLst>
                            <p:childTnLst>
                              <p:par>
                                <p:cTn fill="hold" nodeType="afterEffect" presetClass="entr" presetID="10" presetSubtype="0">
                                  <p:stCondLst>
                                    <p:cond delay="0"/>
                                  </p:stCondLst>
                                  <p:childTnLst>
                                    <p:set>
                                      <p:cBhvr>
                                        <p:cTn dur="1" fill="hold">
                                          <p:stCondLst>
                                            <p:cond delay="0"/>
                                          </p:stCondLst>
                                        </p:cTn>
                                        <p:tgtEl>
                                          <p:spTgt spid="207">
                                            <p:txEl>
                                              <p:pRg end="3" st="3"/>
                                            </p:txEl>
                                          </p:spTgt>
                                        </p:tgtEl>
                                        <p:attrNameLst>
                                          <p:attrName>style.visibility</p:attrName>
                                        </p:attrNameLst>
                                      </p:cBhvr>
                                      <p:to>
                                        <p:strVal val="visible"/>
                                      </p:to>
                                    </p:set>
                                    <p:animEffect filter="fade" transition="in">
                                      <p:cBhvr>
                                        <p:cTn dur="500"/>
                                        <p:tgtEl>
                                          <p:spTgt spid="207">
                                            <p:txEl>
                                              <p:pRg end="3" st="3"/>
                                            </p:txEl>
                                          </p:spTgt>
                                        </p:tgtEl>
                                      </p:cBhvr>
                                    </p:animEffect>
                                  </p:childTnLst>
                                </p:cTn>
                              </p:par>
                            </p:childTnLst>
                          </p:cTn>
                        </p:par>
                        <p:par>
                          <p:cTn fill="hold">
                            <p:stCondLst>
                              <p:cond delay="7750"/>
                            </p:stCondLst>
                            <p:childTnLst>
                              <p:par>
                                <p:cTn fill="hold" nodeType="afterEffect" presetClass="entr" presetID="10" presetSubtype="0">
                                  <p:stCondLst>
                                    <p:cond delay="0"/>
                                  </p:stCondLst>
                                  <p:childTnLst>
                                    <p:set>
                                      <p:cBhvr>
                                        <p:cTn dur="1" fill="hold">
                                          <p:stCondLst>
                                            <p:cond delay="0"/>
                                          </p:stCondLst>
                                        </p:cTn>
                                        <p:tgtEl>
                                          <p:spTgt spid="207">
                                            <p:txEl>
                                              <p:pRg end="4" st="4"/>
                                            </p:txEl>
                                          </p:spTgt>
                                        </p:tgtEl>
                                        <p:attrNameLst>
                                          <p:attrName>style.visibility</p:attrName>
                                        </p:attrNameLst>
                                      </p:cBhvr>
                                      <p:to>
                                        <p:strVal val="visible"/>
                                      </p:to>
                                    </p:set>
                                    <p:animEffect filter="fade" transition="in">
                                      <p:cBhvr>
                                        <p:cTn dur="500"/>
                                        <p:tgtEl>
                                          <p:spTgt spid="207">
                                            <p:txEl>
                                              <p:pRg end="4" st="4"/>
                                            </p:txEl>
                                          </p:spTgt>
                                        </p:tgtEl>
                                      </p:cBhvr>
                                    </p:animEffect>
                                  </p:childTnLst>
                                </p:cTn>
                              </p:par>
                            </p:childTnLst>
                          </p:cTn>
                        </p:par>
                        <p:par>
                          <p:cTn fill="hold">
                            <p:stCondLst>
                              <p:cond delay="8250"/>
                            </p:stCondLst>
                            <p:childTnLst>
                              <p:par>
                                <p:cTn fill="hold" nodeType="afterEffect" presetClass="entr" presetID="10" presetSubtype="0">
                                  <p:stCondLst>
                                    <p:cond delay="0"/>
                                  </p:stCondLst>
                                  <p:childTnLst>
                                    <p:set>
                                      <p:cBhvr>
                                        <p:cTn dur="1" fill="hold">
                                          <p:stCondLst>
                                            <p:cond delay="0"/>
                                          </p:stCondLst>
                                        </p:cTn>
                                        <p:tgtEl>
                                          <p:spTgt spid="207">
                                            <p:txEl>
                                              <p:pRg end="5" st="5"/>
                                            </p:txEl>
                                          </p:spTgt>
                                        </p:tgtEl>
                                        <p:attrNameLst>
                                          <p:attrName>style.visibility</p:attrName>
                                        </p:attrNameLst>
                                      </p:cBhvr>
                                      <p:to>
                                        <p:strVal val="visible"/>
                                      </p:to>
                                    </p:set>
                                    <p:animEffect filter="fade" transition="in">
                                      <p:cBhvr>
                                        <p:cTn dur="500"/>
                                        <p:tgtEl>
                                          <p:spTgt spid="207">
                                            <p:txEl>
                                              <p:pRg end="5" st="5"/>
                                            </p:txEl>
                                          </p:spTgt>
                                        </p:tgtEl>
                                      </p:cBhvr>
                                    </p:animEffect>
                                  </p:childTnLst>
                                </p:cTn>
                              </p:par>
                            </p:childTnLst>
                          </p:cTn>
                        </p:par>
                        <p:par>
                          <p:cTn fill="hold">
                            <p:stCondLst>
                              <p:cond delay="8750"/>
                            </p:stCondLst>
                            <p:childTnLst>
                              <p:par>
                                <p:cTn fill="hold" nodeType="afterEffect" presetClass="entr" presetID="10" presetSubtype="0">
                                  <p:stCondLst>
                                    <p:cond delay="0"/>
                                  </p:stCondLst>
                                  <p:childTnLst>
                                    <p:set>
                                      <p:cBhvr>
                                        <p:cTn dur="1" fill="hold">
                                          <p:stCondLst>
                                            <p:cond delay="0"/>
                                          </p:stCondLst>
                                        </p:cTn>
                                        <p:tgtEl>
                                          <p:spTgt spid="207">
                                            <p:txEl>
                                              <p:pRg end="6" st="6"/>
                                            </p:txEl>
                                          </p:spTgt>
                                        </p:tgtEl>
                                        <p:attrNameLst>
                                          <p:attrName>style.visibility</p:attrName>
                                        </p:attrNameLst>
                                      </p:cBhvr>
                                      <p:to>
                                        <p:strVal val="visible"/>
                                      </p:to>
                                    </p:set>
                                    <p:animEffect filter="fade" transition="in">
                                      <p:cBhvr>
                                        <p:cTn dur="500"/>
                                        <p:tgtEl>
                                          <p:spTgt spid="207">
                                            <p:txEl>
                                              <p:pRg end="6" st="6"/>
                                            </p:txEl>
                                          </p:spTgt>
                                        </p:tgtEl>
                                      </p:cBhvr>
                                    </p:animEffect>
                                  </p:childTnLst>
                                </p:cTn>
                              </p:par>
                            </p:childTnLst>
                          </p:cTn>
                        </p:par>
                        <p:par>
                          <p:cTn fill="hold">
                            <p:stCondLst>
                              <p:cond delay="9250"/>
                            </p:stCondLst>
                            <p:childTnLst>
                              <p:par>
                                <p:cTn fill="hold" nodeType="afterEffect" presetClass="entr" presetID="10" presetSubtype="0">
                                  <p:stCondLst>
                                    <p:cond delay="0"/>
                                  </p:stCondLst>
                                  <p:childTnLst>
                                    <p:set>
                                      <p:cBhvr>
                                        <p:cTn dur="1" fill="hold">
                                          <p:stCondLst>
                                            <p:cond delay="0"/>
                                          </p:stCondLst>
                                        </p:cTn>
                                        <p:tgtEl>
                                          <p:spTgt spid="207">
                                            <p:txEl>
                                              <p:pRg end="7" st="7"/>
                                            </p:txEl>
                                          </p:spTgt>
                                        </p:tgtEl>
                                        <p:attrNameLst>
                                          <p:attrName>style.visibility</p:attrName>
                                        </p:attrNameLst>
                                      </p:cBhvr>
                                      <p:to>
                                        <p:strVal val="visible"/>
                                      </p:to>
                                    </p:set>
                                    <p:animEffect filter="fade" transition="in">
                                      <p:cBhvr>
                                        <p:cTn dur="500"/>
                                        <p:tgtEl>
                                          <p:spTgt spid="207">
                                            <p:txEl>
                                              <p:pRg end="7" st="7"/>
                                            </p:txEl>
                                          </p:spTgt>
                                        </p:tgtEl>
                                      </p:cBhvr>
                                    </p:animEffect>
                                  </p:childTnLst>
                                </p:cTn>
                              </p:par>
                            </p:childTnLst>
                          </p:cTn>
                        </p:par>
                        <p:par>
                          <p:cTn fill="hold">
                            <p:stCondLst>
                              <p:cond delay="9750"/>
                            </p:stCondLst>
                            <p:childTnLst>
                              <p:par>
                                <p:cTn fill="hold" nodeType="afterEffect" presetClass="entr" presetID="10" presetSubtype="0">
                                  <p:stCondLst>
                                    <p:cond delay="0"/>
                                  </p:stCondLst>
                                  <p:childTnLst>
                                    <p:set>
                                      <p:cBhvr>
                                        <p:cTn dur="1" fill="hold">
                                          <p:stCondLst>
                                            <p:cond delay="0"/>
                                          </p:stCondLst>
                                        </p:cTn>
                                        <p:tgtEl>
                                          <p:spTgt spid="207">
                                            <p:txEl>
                                              <p:pRg end="8" st="8"/>
                                            </p:txEl>
                                          </p:spTgt>
                                        </p:tgtEl>
                                        <p:attrNameLst>
                                          <p:attrName>style.visibility</p:attrName>
                                        </p:attrNameLst>
                                      </p:cBhvr>
                                      <p:to>
                                        <p:strVal val="visible"/>
                                      </p:to>
                                    </p:set>
                                    <p:animEffect filter="fade" transition="in">
                                      <p:cBhvr>
                                        <p:cTn dur="500"/>
                                        <p:tgtEl>
                                          <p:spTgt spid="20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3239">
          <p15:clr>
            <a:srgbClr val="FBAE40"/>
          </p15:clr>
        </p15:guide>
        <p15:guide id="2" pos="57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file 1">
  <p:cSld name="Profile 1">
    <p:spTree>
      <p:nvGrpSpPr>
        <p:cNvPr id="211" name="Shape 211"/>
        <p:cNvGrpSpPr/>
        <p:nvPr/>
      </p:nvGrpSpPr>
      <p:grpSpPr>
        <a:xfrm>
          <a:off x="0" y="0"/>
          <a:ext cx="0" cy="0"/>
          <a:chOff x="0" y="0"/>
          <a:chExt cx="0" cy="0"/>
        </a:xfrm>
      </p:grpSpPr>
      <p:sp>
        <p:nvSpPr>
          <p:cNvPr id="212" name="Google Shape;212;p33"/>
          <p:cNvSpPr/>
          <p:nvPr/>
        </p:nvSpPr>
        <p:spPr>
          <a:xfrm>
            <a:off x="0" y="1509486"/>
            <a:ext cx="18288001" cy="371886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lt1"/>
              </a:solidFill>
              <a:latin typeface="Roboto"/>
              <a:ea typeface="Roboto"/>
              <a:cs typeface="Roboto"/>
              <a:sym typeface="Roboto"/>
            </a:endParaRPr>
          </a:p>
        </p:txBody>
      </p:sp>
      <p:sp>
        <p:nvSpPr>
          <p:cNvPr id="213" name="Google Shape;213;p33"/>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214" name="Google Shape;214;p33"/>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15" name="Google Shape;215;p33"/>
          <p:cNvSpPr/>
          <p:nvPr>
            <p:ph idx="2" type="pic"/>
          </p:nvPr>
        </p:nvSpPr>
        <p:spPr>
          <a:xfrm>
            <a:off x="783770" y="0"/>
            <a:ext cx="7112001" cy="7620000"/>
          </a:xfrm>
          <a:prstGeom prst="rect">
            <a:avLst/>
          </a:prstGeom>
          <a:no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216" name="Google Shape;216;p33"/>
          <p:cNvSpPr txBox="1"/>
          <p:nvPr>
            <p:ph type="title"/>
          </p:nvPr>
        </p:nvSpPr>
        <p:spPr>
          <a:xfrm>
            <a:off x="8432800" y="1669144"/>
            <a:ext cx="9042402" cy="2786742"/>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33"/>
          <p:cNvSpPr txBox="1"/>
          <p:nvPr>
            <p:ph idx="1" type="body"/>
          </p:nvPr>
        </p:nvSpPr>
        <p:spPr>
          <a:xfrm>
            <a:off x="8432800" y="5740268"/>
            <a:ext cx="9042402" cy="3381828"/>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200"/>
              </a:spcBef>
              <a:spcAft>
                <a:spcPts val="0"/>
              </a:spcAft>
              <a:buClr>
                <a:schemeClr val="accent1"/>
              </a:buClr>
              <a:buSzPts val="1800"/>
              <a:buFont typeface="Noto Sans Symbols"/>
              <a:buChar char="■"/>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18" name="Google Shape;218;p33"/>
          <p:cNvSpPr txBox="1"/>
          <p:nvPr>
            <p:ph idx="3" type="body"/>
          </p:nvPr>
        </p:nvSpPr>
        <p:spPr>
          <a:xfrm>
            <a:off x="783770" y="7783178"/>
            <a:ext cx="7112001" cy="1738193"/>
          </a:xfrm>
          <a:prstGeom prst="rect">
            <a:avLst/>
          </a:prstGeom>
          <a:noFill/>
          <a:ln>
            <a:noFill/>
          </a:ln>
        </p:spPr>
        <p:txBody>
          <a:bodyPr anchorCtr="0" anchor="t" bIns="45700" lIns="91425" spcFirstLastPara="1" rIns="91425" wrap="square" tIns="45700">
            <a:normAutofit/>
          </a:bodyPr>
          <a:lstStyle>
            <a:lvl1pPr indent="-330200" lvl="0" marL="457200" algn="l">
              <a:lnSpc>
                <a:spcPct val="130000"/>
              </a:lnSpc>
              <a:spcBef>
                <a:spcPts val="1200"/>
              </a:spcBef>
              <a:spcAft>
                <a:spcPts val="0"/>
              </a:spcAft>
              <a:buClr>
                <a:srgbClr val="D2D2D2"/>
              </a:buClr>
              <a:buSzPts val="1600"/>
              <a:buFont typeface="Noto Sans Symbols"/>
              <a:buChar char="■"/>
              <a:defRPr sz="1600">
                <a:solidFill>
                  <a:srgbClr val="AFAFAF"/>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19" name="Google Shape;219;p33"/>
          <p:cNvSpPr txBox="1"/>
          <p:nvPr>
            <p:ph idx="4" type="body"/>
          </p:nvPr>
        </p:nvSpPr>
        <p:spPr>
          <a:xfrm>
            <a:off x="8461828" y="4223658"/>
            <a:ext cx="9042402" cy="899884"/>
          </a:xfrm>
          <a:prstGeom prst="rect">
            <a:avLst/>
          </a:prstGeom>
          <a:noFill/>
          <a:ln>
            <a:noFill/>
          </a:ln>
        </p:spPr>
        <p:txBody>
          <a:bodyPr anchorCtr="0" anchor="t" bIns="45700" lIns="91425" spcFirstLastPara="1" rIns="91425" wrap="square" tIns="45700">
            <a:noAutofit/>
          </a:bodyPr>
          <a:lstStyle>
            <a:lvl1pPr indent="-228600" lvl="0" marL="457200" algn="l">
              <a:lnSpc>
                <a:spcPct val="130000"/>
              </a:lnSpc>
              <a:spcBef>
                <a:spcPts val="1200"/>
              </a:spcBef>
              <a:spcAft>
                <a:spcPts val="0"/>
              </a:spcAft>
              <a:buClr>
                <a:schemeClr val="accent1"/>
              </a:buClr>
              <a:buSzPts val="3200"/>
              <a:buFont typeface="Roboto"/>
              <a:buNone/>
              <a:defRPr sz="3200">
                <a:solidFill>
                  <a:srgbClr val="AFAFAF"/>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750"/>
                                        <p:tgtEl>
                                          <p:spTgt spid="216"/>
                                        </p:tgtEl>
                                        <p:attrNameLst>
                                          <p:attrName>ppt_x</p:attrName>
                                        </p:attrNameLst>
                                      </p:cBhvr>
                                      <p:tavLst>
                                        <p:tav fmla="" tm="0">
                                          <p:val>
                                            <p:strVal val="#ppt_x+1"/>
                                          </p:val>
                                        </p:tav>
                                        <p:tav fmla="" tm="100000">
                                          <p:val>
                                            <p:strVal val="#ppt_x"/>
                                          </p:val>
                                        </p:tav>
                                      </p:tavLst>
                                    </p:anim>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animEffect filter="fade" transition="in">
                                      <p:cBhvr>
                                        <p:cTn dur="500"/>
                                        <p:tgtEl>
                                          <p:spTgt spid="219">
                                            <p:txEl>
                                              <p:pRg end="0" st="0"/>
                                            </p:txEl>
                                          </p:spTgt>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animEffect filter="fade" transition="in">
                                      <p:cBhvr>
                                        <p:cTn dur="500"/>
                                        <p:tgtEl>
                                          <p:spTgt spid="219">
                                            <p:txEl>
                                              <p:pRg end="1" st="1"/>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animEffect filter="fade" transition="in">
                                      <p:cBhvr>
                                        <p:cTn dur="500"/>
                                        <p:tgtEl>
                                          <p:spTgt spid="219">
                                            <p:txEl>
                                              <p:pRg end="2" st="2"/>
                                            </p:txEl>
                                          </p:spTgt>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animEffect filter="fade" transition="in">
                                      <p:cBhvr>
                                        <p:cTn dur="500"/>
                                        <p:tgtEl>
                                          <p:spTgt spid="219">
                                            <p:txEl>
                                              <p:pRg end="3" st="3"/>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animEffect filter="fade" transition="in">
                                      <p:cBhvr>
                                        <p:cTn dur="500"/>
                                        <p:tgtEl>
                                          <p:spTgt spid="219">
                                            <p:txEl>
                                              <p:pRg end="4" st="4"/>
                                            </p:txEl>
                                          </p:spTgt>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219">
                                            <p:txEl>
                                              <p:pRg end="5" st="5"/>
                                            </p:txEl>
                                          </p:spTgt>
                                        </p:tgtEl>
                                        <p:attrNameLst>
                                          <p:attrName>style.visibility</p:attrName>
                                        </p:attrNameLst>
                                      </p:cBhvr>
                                      <p:to>
                                        <p:strVal val="visible"/>
                                      </p:to>
                                    </p:set>
                                    <p:animEffect filter="fade" transition="in">
                                      <p:cBhvr>
                                        <p:cTn dur="500"/>
                                        <p:tgtEl>
                                          <p:spTgt spid="219">
                                            <p:txEl>
                                              <p:pRg end="5" st="5"/>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219">
                                            <p:txEl>
                                              <p:pRg end="6" st="6"/>
                                            </p:txEl>
                                          </p:spTgt>
                                        </p:tgtEl>
                                        <p:attrNameLst>
                                          <p:attrName>style.visibility</p:attrName>
                                        </p:attrNameLst>
                                      </p:cBhvr>
                                      <p:to>
                                        <p:strVal val="visible"/>
                                      </p:to>
                                    </p:set>
                                    <p:animEffect filter="fade" transition="in">
                                      <p:cBhvr>
                                        <p:cTn dur="500"/>
                                        <p:tgtEl>
                                          <p:spTgt spid="219">
                                            <p:txEl>
                                              <p:pRg end="6" st="6"/>
                                            </p:txEl>
                                          </p:spTgt>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219">
                                            <p:txEl>
                                              <p:pRg end="7" st="7"/>
                                            </p:txEl>
                                          </p:spTgt>
                                        </p:tgtEl>
                                        <p:attrNameLst>
                                          <p:attrName>style.visibility</p:attrName>
                                        </p:attrNameLst>
                                      </p:cBhvr>
                                      <p:to>
                                        <p:strVal val="visible"/>
                                      </p:to>
                                    </p:set>
                                    <p:animEffect filter="fade" transition="in">
                                      <p:cBhvr>
                                        <p:cTn dur="500"/>
                                        <p:tgtEl>
                                          <p:spTgt spid="219">
                                            <p:txEl>
                                              <p:pRg end="7" st="7"/>
                                            </p:txEl>
                                          </p:spTgt>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219">
                                            <p:txEl>
                                              <p:pRg end="8" st="8"/>
                                            </p:txEl>
                                          </p:spTgt>
                                        </p:tgtEl>
                                        <p:attrNameLst>
                                          <p:attrName>style.visibility</p:attrName>
                                        </p:attrNameLst>
                                      </p:cBhvr>
                                      <p:to>
                                        <p:strVal val="visible"/>
                                      </p:to>
                                    </p:set>
                                    <p:animEffect filter="fade" transition="in">
                                      <p:cBhvr>
                                        <p:cTn dur="500"/>
                                        <p:tgtEl>
                                          <p:spTgt spid="219">
                                            <p:txEl>
                                              <p:pRg end="8" st="8"/>
                                            </p:txEl>
                                          </p:spTgt>
                                        </p:tgtEl>
                                      </p:cBhvr>
                                    </p:animEffect>
                                  </p:childTnLst>
                                </p:cTn>
                              </p:par>
                            </p:childTnLst>
                          </p:cTn>
                        </p:par>
                        <p:par>
                          <p:cTn fill="hold">
                            <p:stCondLst>
                              <p:cond delay="6250"/>
                            </p:stCondLst>
                            <p:childTnLst>
                              <p:par>
                                <p:cTn fill="hold" nodeType="afterEffect" presetClass="entr" presetID="10"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Effect filter="fade" transition="in">
                                      <p:cBhvr>
                                        <p:cTn dur="500"/>
                                        <p:tgtEl>
                                          <p:spTgt spid="217">
                                            <p:txEl>
                                              <p:pRg end="0" st="0"/>
                                            </p:txEl>
                                          </p:spTgt>
                                        </p:tgtEl>
                                      </p:cBhvr>
                                    </p:animEffect>
                                  </p:childTnLst>
                                </p:cTn>
                              </p:par>
                            </p:childTnLst>
                          </p:cTn>
                        </p:par>
                        <p:par>
                          <p:cTn fill="hold">
                            <p:stCondLst>
                              <p:cond delay="6750"/>
                            </p:stCondLst>
                            <p:childTnLst>
                              <p:par>
                                <p:cTn fill="hold" nodeType="afterEffect" presetClass="entr" presetID="10"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animEffect filter="fade" transition="in">
                                      <p:cBhvr>
                                        <p:cTn dur="500"/>
                                        <p:tgtEl>
                                          <p:spTgt spid="217">
                                            <p:txEl>
                                              <p:pRg end="1" st="1"/>
                                            </p:txEl>
                                          </p:spTgt>
                                        </p:tgtEl>
                                      </p:cBhvr>
                                    </p:animEffect>
                                  </p:childTnLst>
                                </p:cTn>
                              </p:par>
                            </p:childTnLst>
                          </p:cTn>
                        </p:par>
                        <p:par>
                          <p:cTn fill="hold">
                            <p:stCondLst>
                              <p:cond delay="7250"/>
                            </p:stCondLst>
                            <p:childTnLst>
                              <p:par>
                                <p:cTn fill="hold" nodeType="afterEffect" presetClass="entr" presetID="10"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animEffect filter="fade" transition="in">
                                      <p:cBhvr>
                                        <p:cTn dur="500"/>
                                        <p:tgtEl>
                                          <p:spTgt spid="217">
                                            <p:txEl>
                                              <p:pRg end="2" st="2"/>
                                            </p:txEl>
                                          </p:spTgt>
                                        </p:tgtEl>
                                      </p:cBhvr>
                                    </p:animEffect>
                                  </p:childTnLst>
                                </p:cTn>
                              </p:par>
                            </p:childTnLst>
                          </p:cTn>
                        </p:par>
                        <p:par>
                          <p:cTn fill="hold">
                            <p:stCondLst>
                              <p:cond delay="7750"/>
                            </p:stCondLst>
                            <p:childTnLst>
                              <p:par>
                                <p:cTn fill="hold" nodeType="afterEffect" presetClass="entr" presetID="10"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animEffect filter="fade" transition="in">
                                      <p:cBhvr>
                                        <p:cTn dur="500"/>
                                        <p:tgtEl>
                                          <p:spTgt spid="217">
                                            <p:txEl>
                                              <p:pRg end="3" st="3"/>
                                            </p:txEl>
                                          </p:spTgt>
                                        </p:tgtEl>
                                      </p:cBhvr>
                                    </p:animEffect>
                                  </p:childTnLst>
                                </p:cTn>
                              </p:par>
                            </p:childTnLst>
                          </p:cTn>
                        </p:par>
                        <p:par>
                          <p:cTn fill="hold">
                            <p:stCondLst>
                              <p:cond delay="8250"/>
                            </p:stCondLst>
                            <p:childTnLst>
                              <p:par>
                                <p:cTn fill="hold" nodeType="afterEffect" presetClass="entr" presetID="10" presetSubtype="0">
                                  <p:stCondLst>
                                    <p:cond delay="0"/>
                                  </p:stCondLst>
                                  <p:childTnLst>
                                    <p:set>
                                      <p:cBhvr>
                                        <p:cTn dur="1" fill="hold">
                                          <p:stCondLst>
                                            <p:cond delay="0"/>
                                          </p:stCondLst>
                                        </p:cTn>
                                        <p:tgtEl>
                                          <p:spTgt spid="217">
                                            <p:txEl>
                                              <p:pRg end="4" st="4"/>
                                            </p:txEl>
                                          </p:spTgt>
                                        </p:tgtEl>
                                        <p:attrNameLst>
                                          <p:attrName>style.visibility</p:attrName>
                                        </p:attrNameLst>
                                      </p:cBhvr>
                                      <p:to>
                                        <p:strVal val="visible"/>
                                      </p:to>
                                    </p:set>
                                    <p:animEffect filter="fade" transition="in">
                                      <p:cBhvr>
                                        <p:cTn dur="500"/>
                                        <p:tgtEl>
                                          <p:spTgt spid="217">
                                            <p:txEl>
                                              <p:pRg end="4" st="4"/>
                                            </p:txEl>
                                          </p:spTgt>
                                        </p:tgtEl>
                                      </p:cBhvr>
                                    </p:animEffect>
                                  </p:childTnLst>
                                </p:cTn>
                              </p:par>
                            </p:childTnLst>
                          </p:cTn>
                        </p:par>
                        <p:par>
                          <p:cTn fill="hold">
                            <p:stCondLst>
                              <p:cond delay="8750"/>
                            </p:stCondLst>
                            <p:childTnLst>
                              <p:par>
                                <p:cTn fill="hold" nodeType="afterEffect" presetClass="entr" presetID="10" presetSubtype="0">
                                  <p:stCondLst>
                                    <p:cond delay="0"/>
                                  </p:stCondLst>
                                  <p:childTnLst>
                                    <p:set>
                                      <p:cBhvr>
                                        <p:cTn dur="1" fill="hold">
                                          <p:stCondLst>
                                            <p:cond delay="0"/>
                                          </p:stCondLst>
                                        </p:cTn>
                                        <p:tgtEl>
                                          <p:spTgt spid="217">
                                            <p:txEl>
                                              <p:pRg end="5" st="5"/>
                                            </p:txEl>
                                          </p:spTgt>
                                        </p:tgtEl>
                                        <p:attrNameLst>
                                          <p:attrName>style.visibility</p:attrName>
                                        </p:attrNameLst>
                                      </p:cBhvr>
                                      <p:to>
                                        <p:strVal val="visible"/>
                                      </p:to>
                                    </p:set>
                                    <p:animEffect filter="fade" transition="in">
                                      <p:cBhvr>
                                        <p:cTn dur="500"/>
                                        <p:tgtEl>
                                          <p:spTgt spid="217">
                                            <p:txEl>
                                              <p:pRg end="5" st="5"/>
                                            </p:txEl>
                                          </p:spTgt>
                                        </p:tgtEl>
                                      </p:cBhvr>
                                    </p:animEffect>
                                  </p:childTnLst>
                                </p:cTn>
                              </p:par>
                            </p:childTnLst>
                          </p:cTn>
                        </p:par>
                        <p:par>
                          <p:cTn fill="hold">
                            <p:stCondLst>
                              <p:cond delay="9250"/>
                            </p:stCondLst>
                            <p:childTnLst>
                              <p:par>
                                <p:cTn fill="hold" nodeType="afterEffect" presetClass="entr" presetID="10" presetSubtype="0">
                                  <p:stCondLst>
                                    <p:cond delay="0"/>
                                  </p:stCondLst>
                                  <p:childTnLst>
                                    <p:set>
                                      <p:cBhvr>
                                        <p:cTn dur="1" fill="hold">
                                          <p:stCondLst>
                                            <p:cond delay="0"/>
                                          </p:stCondLst>
                                        </p:cTn>
                                        <p:tgtEl>
                                          <p:spTgt spid="217">
                                            <p:txEl>
                                              <p:pRg end="6" st="6"/>
                                            </p:txEl>
                                          </p:spTgt>
                                        </p:tgtEl>
                                        <p:attrNameLst>
                                          <p:attrName>style.visibility</p:attrName>
                                        </p:attrNameLst>
                                      </p:cBhvr>
                                      <p:to>
                                        <p:strVal val="visible"/>
                                      </p:to>
                                    </p:set>
                                    <p:animEffect filter="fade" transition="in">
                                      <p:cBhvr>
                                        <p:cTn dur="500"/>
                                        <p:tgtEl>
                                          <p:spTgt spid="217">
                                            <p:txEl>
                                              <p:pRg end="6" st="6"/>
                                            </p:txEl>
                                          </p:spTgt>
                                        </p:tgtEl>
                                      </p:cBhvr>
                                    </p:animEffect>
                                  </p:childTnLst>
                                </p:cTn>
                              </p:par>
                            </p:childTnLst>
                          </p:cTn>
                        </p:par>
                        <p:par>
                          <p:cTn fill="hold">
                            <p:stCondLst>
                              <p:cond delay="9750"/>
                            </p:stCondLst>
                            <p:childTnLst>
                              <p:par>
                                <p:cTn fill="hold" nodeType="afterEffect" presetClass="entr" presetID="10" presetSubtype="0">
                                  <p:stCondLst>
                                    <p:cond delay="0"/>
                                  </p:stCondLst>
                                  <p:childTnLst>
                                    <p:set>
                                      <p:cBhvr>
                                        <p:cTn dur="1" fill="hold">
                                          <p:stCondLst>
                                            <p:cond delay="0"/>
                                          </p:stCondLst>
                                        </p:cTn>
                                        <p:tgtEl>
                                          <p:spTgt spid="217">
                                            <p:txEl>
                                              <p:pRg end="7" st="7"/>
                                            </p:txEl>
                                          </p:spTgt>
                                        </p:tgtEl>
                                        <p:attrNameLst>
                                          <p:attrName>style.visibility</p:attrName>
                                        </p:attrNameLst>
                                      </p:cBhvr>
                                      <p:to>
                                        <p:strVal val="visible"/>
                                      </p:to>
                                    </p:set>
                                    <p:animEffect filter="fade" transition="in">
                                      <p:cBhvr>
                                        <p:cTn dur="500"/>
                                        <p:tgtEl>
                                          <p:spTgt spid="217">
                                            <p:txEl>
                                              <p:pRg end="7" st="7"/>
                                            </p:txEl>
                                          </p:spTgt>
                                        </p:tgtEl>
                                      </p:cBhvr>
                                    </p:animEffect>
                                  </p:childTnLst>
                                </p:cTn>
                              </p:par>
                            </p:childTnLst>
                          </p:cTn>
                        </p:par>
                        <p:par>
                          <p:cTn fill="hold">
                            <p:stCondLst>
                              <p:cond delay="10250"/>
                            </p:stCondLst>
                            <p:childTnLst>
                              <p:par>
                                <p:cTn fill="hold" nodeType="afterEffect" presetClass="entr" presetID="10" presetSubtype="0">
                                  <p:stCondLst>
                                    <p:cond delay="0"/>
                                  </p:stCondLst>
                                  <p:childTnLst>
                                    <p:set>
                                      <p:cBhvr>
                                        <p:cTn dur="1" fill="hold">
                                          <p:stCondLst>
                                            <p:cond delay="0"/>
                                          </p:stCondLst>
                                        </p:cTn>
                                        <p:tgtEl>
                                          <p:spTgt spid="217">
                                            <p:txEl>
                                              <p:pRg end="8" st="8"/>
                                            </p:txEl>
                                          </p:spTgt>
                                        </p:tgtEl>
                                        <p:attrNameLst>
                                          <p:attrName>style.visibility</p:attrName>
                                        </p:attrNameLst>
                                      </p:cBhvr>
                                      <p:to>
                                        <p:strVal val="visible"/>
                                      </p:to>
                                    </p:set>
                                    <p:animEffect filter="fade" transition="in">
                                      <p:cBhvr>
                                        <p:cTn dur="500"/>
                                        <p:tgtEl>
                                          <p:spTgt spid="217">
                                            <p:txEl>
                                              <p:pRg end="8" st="8"/>
                                            </p:txEl>
                                          </p:spTgt>
                                        </p:tgtEl>
                                      </p:cBhvr>
                                    </p:animEffect>
                                  </p:childTnLst>
                                </p:cTn>
                              </p:par>
                            </p:childTnLst>
                          </p:cTn>
                        </p:par>
                        <p:par>
                          <p:cTn fill="hold">
                            <p:stCondLst>
                              <p:cond delay="10750"/>
                            </p:stCondLst>
                            <p:childTnLst>
                              <p:par>
                                <p:cTn fill="hold" nodeType="afterEffect" presetClass="entr" presetID="10"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animEffect filter="fade" transition="in">
                                      <p:cBhvr>
                                        <p:cTn dur="500"/>
                                        <p:tgtEl>
                                          <p:spTgt spid="218">
                                            <p:txEl>
                                              <p:pRg end="0" st="0"/>
                                            </p:txEl>
                                          </p:spTgt>
                                        </p:tgtEl>
                                      </p:cBhvr>
                                    </p:animEffect>
                                  </p:childTnLst>
                                </p:cTn>
                              </p:par>
                            </p:childTnLst>
                          </p:cTn>
                        </p:par>
                        <p:par>
                          <p:cTn fill="hold">
                            <p:stCondLst>
                              <p:cond delay="11250"/>
                            </p:stCondLst>
                            <p:childTnLst>
                              <p:par>
                                <p:cTn fill="hold" nodeType="afterEffect" presetClass="entr" presetID="10"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animEffect filter="fade" transition="in">
                                      <p:cBhvr>
                                        <p:cTn dur="500"/>
                                        <p:tgtEl>
                                          <p:spTgt spid="218">
                                            <p:txEl>
                                              <p:pRg end="1" st="1"/>
                                            </p:txEl>
                                          </p:spTgt>
                                        </p:tgtEl>
                                      </p:cBhvr>
                                    </p:animEffect>
                                  </p:childTnLst>
                                </p:cTn>
                              </p:par>
                            </p:childTnLst>
                          </p:cTn>
                        </p:par>
                        <p:par>
                          <p:cTn fill="hold">
                            <p:stCondLst>
                              <p:cond delay="11750"/>
                            </p:stCondLst>
                            <p:childTnLst>
                              <p:par>
                                <p:cTn fill="hold" nodeType="afterEffect" presetClass="entr" presetID="10" presetSubtype="0">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animEffect filter="fade" transition="in">
                                      <p:cBhvr>
                                        <p:cTn dur="500"/>
                                        <p:tgtEl>
                                          <p:spTgt spid="218">
                                            <p:txEl>
                                              <p:pRg end="2" st="2"/>
                                            </p:txEl>
                                          </p:spTgt>
                                        </p:tgtEl>
                                      </p:cBhvr>
                                    </p:animEffect>
                                  </p:childTnLst>
                                </p:cTn>
                              </p:par>
                            </p:childTnLst>
                          </p:cTn>
                        </p:par>
                        <p:par>
                          <p:cTn fill="hold">
                            <p:stCondLst>
                              <p:cond delay="12250"/>
                            </p:stCondLst>
                            <p:childTnLst>
                              <p:par>
                                <p:cTn fill="hold" nodeType="afterEffect" presetClass="entr" presetID="10" presetSubtype="0">
                                  <p:stCondLst>
                                    <p:cond delay="0"/>
                                  </p:stCondLst>
                                  <p:childTnLst>
                                    <p:set>
                                      <p:cBhvr>
                                        <p:cTn dur="1" fill="hold">
                                          <p:stCondLst>
                                            <p:cond delay="0"/>
                                          </p:stCondLst>
                                        </p:cTn>
                                        <p:tgtEl>
                                          <p:spTgt spid="218">
                                            <p:txEl>
                                              <p:pRg end="3" st="3"/>
                                            </p:txEl>
                                          </p:spTgt>
                                        </p:tgtEl>
                                        <p:attrNameLst>
                                          <p:attrName>style.visibility</p:attrName>
                                        </p:attrNameLst>
                                      </p:cBhvr>
                                      <p:to>
                                        <p:strVal val="visible"/>
                                      </p:to>
                                    </p:set>
                                    <p:animEffect filter="fade" transition="in">
                                      <p:cBhvr>
                                        <p:cTn dur="500"/>
                                        <p:tgtEl>
                                          <p:spTgt spid="218">
                                            <p:txEl>
                                              <p:pRg end="3" st="3"/>
                                            </p:txEl>
                                          </p:spTgt>
                                        </p:tgtEl>
                                      </p:cBhvr>
                                    </p:animEffect>
                                  </p:childTnLst>
                                </p:cTn>
                              </p:par>
                            </p:childTnLst>
                          </p:cTn>
                        </p:par>
                        <p:par>
                          <p:cTn fill="hold">
                            <p:stCondLst>
                              <p:cond delay="12750"/>
                            </p:stCondLst>
                            <p:childTnLst>
                              <p:par>
                                <p:cTn fill="hold" nodeType="afterEffect" presetClass="entr" presetID="10" presetSubtype="0">
                                  <p:stCondLst>
                                    <p:cond delay="0"/>
                                  </p:stCondLst>
                                  <p:childTnLst>
                                    <p:set>
                                      <p:cBhvr>
                                        <p:cTn dur="1" fill="hold">
                                          <p:stCondLst>
                                            <p:cond delay="0"/>
                                          </p:stCondLst>
                                        </p:cTn>
                                        <p:tgtEl>
                                          <p:spTgt spid="218">
                                            <p:txEl>
                                              <p:pRg end="4" st="4"/>
                                            </p:txEl>
                                          </p:spTgt>
                                        </p:tgtEl>
                                        <p:attrNameLst>
                                          <p:attrName>style.visibility</p:attrName>
                                        </p:attrNameLst>
                                      </p:cBhvr>
                                      <p:to>
                                        <p:strVal val="visible"/>
                                      </p:to>
                                    </p:set>
                                    <p:animEffect filter="fade" transition="in">
                                      <p:cBhvr>
                                        <p:cTn dur="500"/>
                                        <p:tgtEl>
                                          <p:spTgt spid="218">
                                            <p:txEl>
                                              <p:pRg end="4" st="4"/>
                                            </p:txEl>
                                          </p:spTgt>
                                        </p:tgtEl>
                                      </p:cBhvr>
                                    </p:animEffect>
                                  </p:childTnLst>
                                </p:cTn>
                              </p:par>
                            </p:childTnLst>
                          </p:cTn>
                        </p:par>
                        <p:par>
                          <p:cTn fill="hold">
                            <p:stCondLst>
                              <p:cond delay="13250"/>
                            </p:stCondLst>
                            <p:childTnLst>
                              <p:par>
                                <p:cTn fill="hold" nodeType="afterEffect" presetClass="entr" presetID="10" presetSubtype="0">
                                  <p:stCondLst>
                                    <p:cond delay="0"/>
                                  </p:stCondLst>
                                  <p:childTnLst>
                                    <p:set>
                                      <p:cBhvr>
                                        <p:cTn dur="1" fill="hold">
                                          <p:stCondLst>
                                            <p:cond delay="0"/>
                                          </p:stCondLst>
                                        </p:cTn>
                                        <p:tgtEl>
                                          <p:spTgt spid="218">
                                            <p:txEl>
                                              <p:pRg end="5" st="5"/>
                                            </p:txEl>
                                          </p:spTgt>
                                        </p:tgtEl>
                                        <p:attrNameLst>
                                          <p:attrName>style.visibility</p:attrName>
                                        </p:attrNameLst>
                                      </p:cBhvr>
                                      <p:to>
                                        <p:strVal val="visible"/>
                                      </p:to>
                                    </p:set>
                                    <p:animEffect filter="fade" transition="in">
                                      <p:cBhvr>
                                        <p:cTn dur="500"/>
                                        <p:tgtEl>
                                          <p:spTgt spid="218">
                                            <p:txEl>
                                              <p:pRg end="5" st="5"/>
                                            </p:txEl>
                                          </p:spTgt>
                                        </p:tgtEl>
                                      </p:cBhvr>
                                    </p:animEffect>
                                  </p:childTnLst>
                                </p:cTn>
                              </p:par>
                            </p:childTnLst>
                          </p:cTn>
                        </p:par>
                        <p:par>
                          <p:cTn fill="hold">
                            <p:stCondLst>
                              <p:cond delay="13750"/>
                            </p:stCondLst>
                            <p:childTnLst>
                              <p:par>
                                <p:cTn fill="hold" nodeType="afterEffect" presetClass="entr" presetID="10" presetSubtype="0">
                                  <p:stCondLst>
                                    <p:cond delay="0"/>
                                  </p:stCondLst>
                                  <p:childTnLst>
                                    <p:set>
                                      <p:cBhvr>
                                        <p:cTn dur="1" fill="hold">
                                          <p:stCondLst>
                                            <p:cond delay="0"/>
                                          </p:stCondLst>
                                        </p:cTn>
                                        <p:tgtEl>
                                          <p:spTgt spid="218">
                                            <p:txEl>
                                              <p:pRg end="6" st="6"/>
                                            </p:txEl>
                                          </p:spTgt>
                                        </p:tgtEl>
                                        <p:attrNameLst>
                                          <p:attrName>style.visibility</p:attrName>
                                        </p:attrNameLst>
                                      </p:cBhvr>
                                      <p:to>
                                        <p:strVal val="visible"/>
                                      </p:to>
                                    </p:set>
                                    <p:animEffect filter="fade" transition="in">
                                      <p:cBhvr>
                                        <p:cTn dur="500"/>
                                        <p:tgtEl>
                                          <p:spTgt spid="218">
                                            <p:txEl>
                                              <p:pRg end="6" st="6"/>
                                            </p:txEl>
                                          </p:spTgt>
                                        </p:tgtEl>
                                      </p:cBhvr>
                                    </p:animEffect>
                                  </p:childTnLst>
                                </p:cTn>
                              </p:par>
                            </p:childTnLst>
                          </p:cTn>
                        </p:par>
                        <p:par>
                          <p:cTn fill="hold">
                            <p:stCondLst>
                              <p:cond delay="14250"/>
                            </p:stCondLst>
                            <p:childTnLst>
                              <p:par>
                                <p:cTn fill="hold" nodeType="afterEffect" presetClass="entr" presetID="10" presetSubtype="0">
                                  <p:stCondLst>
                                    <p:cond delay="0"/>
                                  </p:stCondLst>
                                  <p:childTnLst>
                                    <p:set>
                                      <p:cBhvr>
                                        <p:cTn dur="1" fill="hold">
                                          <p:stCondLst>
                                            <p:cond delay="0"/>
                                          </p:stCondLst>
                                        </p:cTn>
                                        <p:tgtEl>
                                          <p:spTgt spid="218">
                                            <p:txEl>
                                              <p:pRg end="7" st="7"/>
                                            </p:txEl>
                                          </p:spTgt>
                                        </p:tgtEl>
                                        <p:attrNameLst>
                                          <p:attrName>style.visibility</p:attrName>
                                        </p:attrNameLst>
                                      </p:cBhvr>
                                      <p:to>
                                        <p:strVal val="visible"/>
                                      </p:to>
                                    </p:set>
                                    <p:animEffect filter="fade" transition="in">
                                      <p:cBhvr>
                                        <p:cTn dur="500"/>
                                        <p:tgtEl>
                                          <p:spTgt spid="218">
                                            <p:txEl>
                                              <p:pRg end="7" st="7"/>
                                            </p:txEl>
                                          </p:spTgt>
                                        </p:tgtEl>
                                      </p:cBhvr>
                                    </p:animEffect>
                                  </p:childTnLst>
                                </p:cTn>
                              </p:par>
                            </p:childTnLst>
                          </p:cTn>
                        </p:par>
                        <p:par>
                          <p:cTn fill="hold">
                            <p:stCondLst>
                              <p:cond delay="14750"/>
                            </p:stCondLst>
                            <p:childTnLst>
                              <p:par>
                                <p:cTn fill="hold" nodeType="afterEffect" presetClass="entr" presetID="10" presetSubtype="0">
                                  <p:stCondLst>
                                    <p:cond delay="0"/>
                                  </p:stCondLst>
                                  <p:childTnLst>
                                    <p:set>
                                      <p:cBhvr>
                                        <p:cTn dur="1" fill="hold">
                                          <p:stCondLst>
                                            <p:cond delay="0"/>
                                          </p:stCondLst>
                                        </p:cTn>
                                        <p:tgtEl>
                                          <p:spTgt spid="218">
                                            <p:txEl>
                                              <p:pRg end="8" st="8"/>
                                            </p:txEl>
                                          </p:spTgt>
                                        </p:tgtEl>
                                        <p:attrNameLst>
                                          <p:attrName>style.visibility</p:attrName>
                                        </p:attrNameLst>
                                      </p:cBhvr>
                                      <p:to>
                                        <p:strVal val="visible"/>
                                      </p:to>
                                    </p:set>
                                    <p:animEffect filter="fade" transition="in">
                                      <p:cBhvr>
                                        <p:cTn dur="500"/>
                                        <p:tgtEl>
                                          <p:spTgt spid="21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p:cSld name="Title 2">
    <p:spTree>
      <p:nvGrpSpPr>
        <p:cNvPr id="20" name="Shape 20"/>
        <p:cNvGrpSpPr/>
        <p:nvPr/>
      </p:nvGrpSpPr>
      <p:grpSpPr>
        <a:xfrm>
          <a:off x="0" y="0"/>
          <a:ext cx="0" cy="0"/>
          <a:chOff x="0" y="0"/>
          <a:chExt cx="0" cy="0"/>
        </a:xfrm>
      </p:grpSpPr>
      <p:sp>
        <p:nvSpPr>
          <p:cNvPr id="21" name="Google Shape;21;p69"/>
          <p:cNvSpPr txBox="1"/>
          <p:nvPr>
            <p:ph type="title"/>
          </p:nvPr>
        </p:nvSpPr>
        <p:spPr>
          <a:xfrm>
            <a:off x="912309" y="3817256"/>
            <a:ext cx="15679612" cy="4833257"/>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9600"/>
              <a:buFont typeface="Roboto"/>
              <a:buNone/>
              <a:defRPr b="1" sz="9600">
                <a:solidFill>
                  <a:schemeClr val="lt1"/>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69"/>
          <p:cNvSpPr txBox="1"/>
          <p:nvPr>
            <p:ph idx="1" type="body"/>
          </p:nvPr>
        </p:nvSpPr>
        <p:spPr>
          <a:xfrm>
            <a:off x="912309" y="8554850"/>
            <a:ext cx="15679612" cy="769258"/>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1200"/>
              </a:spcBef>
              <a:spcAft>
                <a:spcPts val="0"/>
              </a:spcAft>
              <a:buClr>
                <a:schemeClr val="lt2"/>
              </a:buClr>
              <a:buSzPts val="2800"/>
              <a:buFont typeface="Roboto"/>
              <a:buNone/>
              <a:defRPr b="1" sz="28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p:tgtEl>
                                          <p:spTgt spid="21"/>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22">
                                            <p:txEl>
                                              <p:pRg end="0" st="0"/>
                                            </p:txEl>
                                          </p:spTgt>
                                        </p:tgtEl>
                                        <p:attrNameLst>
                                          <p:attrName>style.visibility</p:attrName>
                                        </p:attrNameLst>
                                      </p:cBhvr>
                                      <p:to>
                                        <p:strVal val="visible"/>
                                      </p:to>
                                    </p:set>
                                    <p:animEffect filter="fade" transition="in">
                                      <p:cBhvr>
                                        <p:cTn dur="500"/>
                                        <p:tgtEl>
                                          <p:spTgt spid="22">
                                            <p:txEl>
                                              <p:pRg end="0" st="0"/>
                                            </p:txEl>
                                          </p:spTgt>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22">
                                            <p:txEl>
                                              <p:pRg end="1" st="1"/>
                                            </p:txEl>
                                          </p:spTgt>
                                        </p:tgtEl>
                                        <p:attrNameLst>
                                          <p:attrName>style.visibility</p:attrName>
                                        </p:attrNameLst>
                                      </p:cBhvr>
                                      <p:to>
                                        <p:strVal val="visible"/>
                                      </p:to>
                                    </p:set>
                                    <p:animEffect filter="fade" transition="in">
                                      <p:cBhvr>
                                        <p:cTn dur="500"/>
                                        <p:tgtEl>
                                          <p:spTgt spid="22">
                                            <p:txEl>
                                              <p:pRg end="1" st="1"/>
                                            </p:txEl>
                                          </p:spTgt>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22">
                                            <p:txEl>
                                              <p:pRg end="2" st="2"/>
                                            </p:txEl>
                                          </p:spTgt>
                                        </p:tgtEl>
                                        <p:attrNameLst>
                                          <p:attrName>style.visibility</p:attrName>
                                        </p:attrNameLst>
                                      </p:cBhvr>
                                      <p:to>
                                        <p:strVal val="visible"/>
                                      </p:to>
                                    </p:set>
                                    <p:animEffect filter="fade" transition="in">
                                      <p:cBhvr>
                                        <p:cTn dur="500"/>
                                        <p:tgtEl>
                                          <p:spTgt spid="22">
                                            <p:txEl>
                                              <p:pRg end="2" st="2"/>
                                            </p:txEl>
                                          </p:spTgt>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22">
                                            <p:txEl>
                                              <p:pRg end="3" st="3"/>
                                            </p:txEl>
                                          </p:spTgt>
                                        </p:tgtEl>
                                        <p:attrNameLst>
                                          <p:attrName>style.visibility</p:attrName>
                                        </p:attrNameLst>
                                      </p:cBhvr>
                                      <p:to>
                                        <p:strVal val="visible"/>
                                      </p:to>
                                    </p:set>
                                    <p:animEffect filter="fade" transition="in">
                                      <p:cBhvr>
                                        <p:cTn dur="500"/>
                                        <p:tgtEl>
                                          <p:spTgt spid="22">
                                            <p:txEl>
                                              <p:pRg end="3" st="3"/>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22">
                                            <p:txEl>
                                              <p:pRg end="4" st="4"/>
                                            </p:txEl>
                                          </p:spTgt>
                                        </p:tgtEl>
                                        <p:attrNameLst>
                                          <p:attrName>style.visibility</p:attrName>
                                        </p:attrNameLst>
                                      </p:cBhvr>
                                      <p:to>
                                        <p:strVal val="visible"/>
                                      </p:to>
                                    </p:set>
                                    <p:animEffect filter="fade" transition="in">
                                      <p:cBhvr>
                                        <p:cTn dur="500"/>
                                        <p:tgtEl>
                                          <p:spTgt spid="22">
                                            <p:txEl>
                                              <p:pRg end="4" st="4"/>
                                            </p:txEl>
                                          </p:spTgt>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22">
                                            <p:txEl>
                                              <p:pRg end="5" st="5"/>
                                            </p:txEl>
                                          </p:spTgt>
                                        </p:tgtEl>
                                        <p:attrNameLst>
                                          <p:attrName>style.visibility</p:attrName>
                                        </p:attrNameLst>
                                      </p:cBhvr>
                                      <p:to>
                                        <p:strVal val="visible"/>
                                      </p:to>
                                    </p:set>
                                    <p:animEffect filter="fade" transition="in">
                                      <p:cBhvr>
                                        <p:cTn dur="500"/>
                                        <p:tgtEl>
                                          <p:spTgt spid="22">
                                            <p:txEl>
                                              <p:pRg end="5" st="5"/>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22">
                                            <p:txEl>
                                              <p:pRg end="6" st="6"/>
                                            </p:txEl>
                                          </p:spTgt>
                                        </p:tgtEl>
                                        <p:attrNameLst>
                                          <p:attrName>style.visibility</p:attrName>
                                        </p:attrNameLst>
                                      </p:cBhvr>
                                      <p:to>
                                        <p:strVal val="visible"/>
                                      </p:to>
                                    </p:set>
                                    <p:animEffect filter="fade" transition="in">
                                      <p:cBhvr>
                                        <p:cTn dur="500"/>
                                        <p:tgtEl>
                                          <p:spTgt spid="22">
                                            <p:txEl>
                                              <p:pRg end="6" st="6"/>
                                            </p:txEl>
                                          </p:spTgt>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22">
                                            <p:txEl>
                                              <p:pRg end="7" st="7"/>
                                            </p:txEl>
                                          </p:spTgt>
                                        </p:tgtEl>
                                        <p:attrNameLst>
                                          <p:attrName>style.visibility</p:attrName>
                                        </p:attrNameLst>
                                      </p:cBhvr>
                                      <p:to>
                                        <p:strVal val="visible"/>
                                      </p:to>
                                    </p:set>
                                    <p:animEffect filter="fade" transition="in">
                                      <p:cBhvr>
                                        <p:cTn dur="500"/>
                                        <p:tgtEl>
                                          <p:spTgt spid="22">
                                            <p:txEl>
                                              <p:pRg end="7" st="7"/>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22">
                                            <p:txEl>
                                              <p:pRg end="8" st="8"/>
                                            </p:txEl>
                                          </p:spTgt>
                                        </p:tgtEl>
                                        <p:attrNameLst>
                                          <p:attrName>style.visibility</p:attrName>
                                        </p:attrNameLst>
                                      </p:cBhvr>
                                      <p:to>
                                        <p:strVal val="visible"/>
                                      </p:to>
                                    </p:set>
                                    <p:animEffect filter="fade" transition="in">
                                      <p:cBhvr>
                                        <p:cTn dur="500"/>
                                        <p:tgtEl>
                                          <p:spTgt spid="2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file 2">
  <p:cSld name="Profile 2">
    <p:spTree>
      <p:nvGrpSpPr>
        <p:cNvPr id="220" name="Shape 220"/>
        <p:cNvGrpSpPr/>
        <p:nvPr/>
      </p:nvGrpSpPr>
      <p:grpSpPr>
        <a:xfrm>
          <a:off x="0" y="0"/>
          <a:ext cx="0" cy="0"/>
          <a:chOff x="0" y="0"/>
          <a:chExt cx="0" cy="0"/>
        </a:xfrm>
      </p:grpSpPr>
      <p:sp>
        <p:nvSpPr>
          <p:cNvPr id="221" name="Google Shape;221;p34"/>
          <p:cNvSpPr txBox="1"/>
          <p:nvPr>
            <p:ph type="title"/>
          </p:nvPr>
        </p:nvSpPr>
        <p:spPr>
          <a:xfrm>
            <a:off x="591457" y="688851"/>
            <a:ext cx="9942286" cy="4475627"/>
          </a:xfrm>
          <a:prstGeom prst="rect">
            <a:avLst/>
          </a:prstGeom>
          <a:noFill/>
          <a:ln>
            <a:noFill/>
          </a:ln>
        </p:spPr>
        <p:txBody>
          <a:bodyPr anchorCtr="0" anchor="t" bIns="45700" lIns="91425" spcFirstLastPara="1" rIns="91425" wrap="square" tIns="45700">
            <a:normAutofit/>
          </a:bodyPr>
          <a:lstStyle>
            <a:lvl1pPr lvl="0" algn="l">
              <a:lnSpc>
                <a:spcPct val="8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2" name="Google Shape;222;p34"/>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223" name="Google Shape;223;p34"/>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24" name="Google Shape;224;p34"/>
          <p:cNvSpPr/>
          <p:nvPr>
            <p:ph idx="2" type="pic"/>
          </p:nvPr>
        </p:nvSpPr>
        <p:spPr>
          <a:xfrm>
            <a:off x="3004458" y="43543"/>
            <a:ext cx="7529286" cy="10241870"/>
          </a:xfrm>
          <a:prstGeom prst="rect">
            <a:avLst/>
          </a:prstGeom>
          <a:noFill/>
          <a:ln>
            <a:noFill/>
          </a:ln>
          <a:effectLst>
            <a:outerShdw blurRad="101600" rotWithShape="0" algn="r" dir="10800000" dist="76200">
              <a:schemeClr val="dk1">
                <a:alpha val="92941"/>
              </a:schemeClr>
            </a:outerShdw>
          </a:effectLst>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225" name="Google Shape;225;p34"/>
          <p:cNvSpPr txBox="1"/>
          <p:nvPr>
            <p:ph idx="1" type="body"/>
          </p:nvPr>
        </p:nvSpPr>
        <p:spPr>
          <a:xfrm>
            <a:off x="10929258" y="4335712"/>
            <a:ext cx="6499326" cy="4314802"/>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200"/>
              </a:spcBef>
              <a:spcAft>
                <a:spcPts val="0"/>
              </a:spcAft>
              <a:buClr>
                <a:schemeClr val="accent1"/>
              </a:buClr>
              <a:buSzPts val="1800"/>
              <a:buFont typeface="Noto Sans Symbols"/>
              <a:buChar char="■"/>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26" name="Google Shape;226;p34"/>
          <p:cNvSpPr txBox="1"/>
          <p:nvPr>
            <p:ph idx="3" type="body"/>
          </p:nvPr>
        </p:nvSpPr>
        <p:spPr>
          <a:xfrm>
            <a:off x="10929258" y="3435827"/>
            <a:ext cx="6499326" cy="899884"/>
          </a:xfrm>
          <a:prstGeom prst="rect">
            <a:avLst/>
          </a:prstGeom>
          <a:noFill/>
          <a:ln>
            <a:noFill/>
          </a:ln>
        </p:spPr>
        <p:txBody>
          <a:bodyPr anchorCtr="0" anchor="t" bIns="45700" lIns="91425" spcFirstLastPara="1" rIns="91425" wrap="square" tIns="45700">
            <a:noAutofit/>
          </a:bodyPr>
          <a:lstStyle>
            <a:lvl1pPr indent="-228600" lvl="0" marL="457200" algn="l">
              <a:lnSpc>
                <a:spcPct val="130000"/>
              </a:lnSpc>
              <a:spcBef>
                <a:spcPts val="1200"/>
              </a:spcBef>
              <a:spcAft>
                <a:spcPts val="0"/>
              </a:spcAft>
              <a:buClr>
                <a:schemeClr val="accent1"/>
              </a:buClr>
              <a:buSzPts val="3200"/>
              <a:buFont typeface="Roboto"/>
              <a:buNone/>
              <a:defRPr b="1" sz="3200">
                <a:solidFill>
                  <a:schemeClr val="lt1"/>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750"/>
                                        <p:tgtEl>
                                          <p:spTgt spid="221"/>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animEffect filter="fade" transition="in">
                                      <p:cBhvr>
                                        <p:cTn dur="500"/>
                                        <p:tgtEl>
                                          <p:spTgt spid="226">
                                            <p:txEl>
                                              <p:pRg end="0" st="0"/>
                                            </p:txEl>
                                          </p:spTgt>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226">
                                            <p:txEl>
                                              <p:pRg end="1" st="1"/>
                                            </p:txEl>
                                          </p:spTgt>
                                        </p:tgtEl>
                                        <p:attrNameLst>
                                          <p:attrName>style.visibility</p:attrName>
                                        </p:attrNameLst>
                                      </p:cBhvr>
                                      <p:to>
                                        <p:strVal val="visible"/>
                                      </p:to>
                                    </p:set>
                                    <p:animEffect filter="fade" transition="in">
                                      <p:cBhvr>
                                        <p:cTn dur="500"/>
                                        <p:tgtEl>
                                          <p:spTgt spid="226">
                                            <p:txEl>
                                              <p:pRg end="1" st="1"/>
                                            </p:txEl>
                                          </p:spTgt>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226">
                                            <p:txEl>
                                              <p:pRg end="2" st="2"/>
                                            </p:txEl>
                                          </p:spTgt>
                                        </p:tgtEl>
                                        <p:attrNameLst>
                                          <p:attrName>style.visibility</p:attrName>
                                        </p:attrNameLst>
                                      </p:cBhvr>
                                      <p:to>
                                        <p:strVal val="visible"/>
                                      </p:to>
                                    </p:set>
                                    <p:animEffect filter="fade" transition="in">
                                      <p:cBhvr>
                                        <p:cTn dur="500"/>
                                        <p:tgtEl>
                                          <p:spTgt spid="226">
                                            <p:txEl>
                                              <p:pRg end="2" st="2"/>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226">
                                            <p:txEl>
                                              <p:pRg end="3" st="3"/>
                                            </p:txEl>
                                          </p:spTgt>
                                        </p:tgtEl>
                                        <p:attrNameLst>
                                          <p:attrName>style.visibility</p:attrName>
                                        </p:attrNameLst>
                                      </p:cBhvr>
                                      <p:to>
                                        <p:strVal val="visible"/>
                                      </p:to>
                                    </p:set>
                                    <p:animEffect filter="fade" transition="in">
                                      <p:cBhvr>
                                        <p:cTn dur="500"/>
                                        <p:tgtEl>
                                          <p:spTgt spid="226">
                                            <p:txEl>
                                              <p:pRg end="3" st="3"/>
                                            </p:txEl>
                                          </p:spTgt>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226">
                                            <p:txEl>
                                              <p:pRg end="4" st="4"/>
                                            </p:txEl>
                                          </p:spTgt>
                                        </p:tgtEl>
                                        <p:attrNameLst>
                                          <p:attrName>style.visibility</p:attrName>
                                        </p:attrNameLst>
                                      </p:cBhvr>
                                      <p:to>
                                        <p:strVal val="visible"/>
                                      </p:to>
                                    </p:set>
                                    <p:animEffect filter="fade" transition="in">
                                      <p:cBhvr>
                                        <p:cTn dur="500"/>
                                        <p:tgtEl>
                                          <p:spTgt spid="226">
                                            <p:txEl>
                                              <p:pRg end="4" st="4"/>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226">
                                            <p:txEl>
                                              <p:pRg end="5" st="5"/>
                                            </p:txEl>
                                          </p:spTgt>
                                        </p:tgtEl>
                                        <p:attrNameLst>
                                          <p:attrName>style.visibility</p:attrName>
                                        </p:attrNameLst>
                                      </p:cBhvr>
                                      <p:to>
                                        <p:strVal val="visible"/>
                                      </p:to>
                                    </p:set>
                                    <p:animEffect filter="fade" transition="in">
                                      <p:cBhvr>
                                        <p:cTn dur="500"/>
                                        <p:tgtEl>
                                          <p:spTgt spid="226">
                                            <p:txEl>
                                              <p:pRg end="5" st="5"/>
                                            </p:txEl>
                                          </p:spTgt>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226">
                                            <p:txEl>
                                              <p:pRg end="6" st="6"/>
                                            </p:txEl>
                                          </p:spTgt>
                                        </p:tgtEl>
                                        <p:attrNameLst>
                                          <p:attrName>style.visibility</p:attrName>
                                        </p:attrNameLst>
                                      </p:cBhvr>
                                      <p:to>
                                        <p:strVal val="visible"/>
                                      </p:to>
                                    </p:set>
                                    <p:animEffect filter="fade" transition="in">
                                      <p:cBhvr>
                                        <p:cTn dur="500"/>
                                        <p:tgtEl>
                                          <p:spTgt spid="226">
                                            <p:txEl>
                                              <p:pRg end="6" st="6"/>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226">
                                            <p:txEl>
                                              <p:pRg end="7" st="7"/>
                                            </p:txEl>
                                          </p:spTgt>
                                        </p:tgtEl>
                                        <p:attrNameLst>
                                          <p:attrName>style.visibility</p:attrName>
                                        </p:attrNameLst>
                                      </p:cBhvr>
                                      <p:to>
                                        <p:strVal val="visible"/>
                                      </p:to>
                                    </p:set>
                                    <p:animEffect filter="fade" transition="in">
                                      <p:cBhvr>
                                        <p:cTn dur="500"/>
                                        <p:tgtEl>
                                          <p:spTgt spid="226">
                                            <p:txEl>
                                              <p:pRg end="7" st="7"/>
                                            </p:txEl>
                                          </p:spTgt>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226">
                                            <p:txEl>
                                              <p:pRg end="8" st="8"/>
                                            </p:txEl>
                                          </p:spTgt>
                                        </p:tgtEl>
                                        <p:attrNameLst>
                                          <p:attrName>style.visibility</p:attrName>
                                        </p:attrNameLst>
                                      </p:cBhvr>
                                      <p:to>
                                        <p:strVal val="visible"/>
                                      </p:to>
                                    </p:set>
                                    <p:animEffect filter="fade" transition="in">
                                      <p:cBhvr>
                                        <p:cTn dur="500"/>
                                        <p:tgtEl>
                                          <p:spTgt spid="226">
                                            <p:txEl>
                                              <p:pRg end="8" st="8"/>
                                            </p:txEl>
                                          </p:spTgt>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animEffect filter="fade" transition="in">
                                      <p:cBhvr>
                                        <p:cTn dur="500"/>
                                        <p:tgtEl>
                                          <p:spTgt spid="225">
                                            <p:txEl>
                                              <p:pRg end="0" st="0"/>
                                            </p:txEl>
                                          </p:spTgt>
                                        </p:tgtEl>
                                      </p:cBhvr>
                                    </p:animEffect>
                                  </p:childTnLst>
                                </p:cTn>
                              </p:par>
                            </p:childTnLst>
                          </p:cTn>
                        </p:par>
                        <p:par>
                          <p:cTn fill="hold">
                            <p:stCondLst>
                              <p:cond delay="6250"/>
                            </p:stCondLst>
                            <p:childTnLst>
                              <p:par>
                                <p:cTn fill="hold" nodeType="afterEffect" presetClass="entr" presetID="10"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animEffect filter="fade" transition="in">
                                      <p:cBhvr>
                                        <p:cTn dur="500"/>
                                        <p:tgtEl>
                                          <p:spTgt spid="225">
                                            <p:txEl>
                                              <p:pRg end="1" st="1"/>
                                            </p:txEl>
                                          </p:spTgt>
                                        </p:tgtEl>
                                      </p:cBhvr>
                                    </p:animEffect>
                                  </p:childTnLst>
                                </p:cTn>
                              </p:par>
                            </p:childTnLst>
                          </p:cTn>
                        </p:par>
                        <p:par>
                          <p:cTn fill="hold">
                            <p:stCondLst>
                              <p:cond delay="6750"/>
                            </p:stCondLst>
                            <p:childTnLst>
                              <p:par>
                                <p:cTn fill="hold" nodeType="afterEffect" presetClass="entr" presetID="10"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animEffect filter="fade" transition="in">
                                      <p:cBhvr>
                                        <p:cTn dur="500"/>
                                        <p:tgtEl>
                                          <p:spTgt spid="225">
                                            <p:txEl>
                                              <p:pRg end="2" st="2"/>
                                            </p:txEl>
                                          </p:spTgt>
                                        </p:tgtEl>
                                      </p:cBhvr>
                                    </p:animEffect>
                                  </p:childTnLst>
                                </p:cTn>
                              </p:par>
                            </p:childTnLst>
                          </p:cTn>
                        </p:par>
                        <p:par>
                          <p:cTn fill="hold">
                            <p:stCondLst>
                              <p:cond delay="7250"/>
                            </p:stCondLst>
                            <p:childTnLst>
                              <p:par>
                                <p:cTn fill="hold" nodeType="afterEffect" presetClass="entr" presetID="10"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animEffect filter="fade" transition="in">
                                      <p:cBhvr>
                                        <p:cTn dur="500"/>
                                        <p:tgtEl>
                                          <p:spTgt spid="225">
                                            <p:txEl>
                                              <p:pRg end="3" st="3"/>
                                            </p:txEl>
                                          </p:spTgt>
                                        </p:tgtEl>
                                      </p:cBhvr>
                                    </p:animEffect>
                                  </p:childTnLst>
                                </p:cTn>
                              </p:par>
                            </p:childTnLst>
                          </p:cTn>
                        </p:par>
                        <p:par>
                          <p:cTn fill="hold">
                            <p:stCondLst>
                              <p:cond delay="7750"/>
                            </p:stCondLst>
                            <p:childTnLst>
                              <p:par>
                                <p:cTn fill="hold" nodeType="afterEffect" presetClass="entr" presetID="10"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animEffect filter="fade" transition="in">
                                      <p:cBhvr>
                                        <p:cTn dur="500"/>
                                        <p:tgtEl>
                                          <p:spTgt spid="225">
                                            <p:txEl>
                                              <p:pRg end="4" st="4"/>
                                            </p:txEl>
                                          </p:spTgt>
                                        </p:tgtEl>
                                      </p:cBhvr>
                                    </p:animEffect>
                                  </p:childTnLst>
                                </p:cTn>
                              </p:par>
                            </p:childTnLst>
                          </p:cTn>
                        </p:par>
                        <p:par>
                          <p:cTn fill="hold">
                            <p:stCondLst>
                              <p:cond delay="8250"/>
                            </p:stCondLst>
                            <p:childTnLst>
                              <p:par>
                                <p:cTn fill="hold" nodeType="afterEffect" presetClass="entr" presetID="10" presetSubtype="0">
                                  <p:stCondLst>
                                    <p:cond delay="0"/>
                                  </p:stCondLst>
                                  <p:childTnLst>
                                    <p:set>
                                      <p:cBhvr>
                                        <p:cTn dur="1" fill="hold">
                                          <p:stCondLst>
                                            <p:cond delay="0"/>
                                          </p:stCondLst>
                                        </p:cTn>
                                        <p:tgtEl>
                                          <p:spTgt spid="225">
                                            <p:txEl>
                                              <p:pRg end="5" st="5"/>
                                            </p:txEl>
                                          </p:spTgt>
                                        </p:tgtEl>
                                        <p:attrNameLst>
                                          <p:attrName>style.visibility</p:attrName>
                                        </p:attrNameLst>
                                      </p:cBhvr>
                                      <p:to>
                                        <p:strVal val="visible"/>
                                      </p:to>
                                    </p:set>
                                    <p:animEffect filter="fade" transition="in">
                                      <p:cBhvr>
                                        <p:cTn dur="500"/>
                                        <p:tgtEl>
                                          <p:spTgt spid="225">
                                            <p:txEl>
                                              <p:pRg end="5" st="5"/>
                                            </p:txEl>
                                          </p:spTgt>
                                        </p:tgtEl>
                                      </p:cBhvr>
                                    </p:animEffect>
                                  </p:childTnLst>
                                </p:cTn>
                              </p:par>
                            </p:childTnLst>
                          </p:cTn>
                        </p:par>
                        <p:par>
                          <p:cTn fill="hold">
                            <p:stCondLst>
                              <p:cond delay="8750"/>
                            </p:stCondLst>
                            <p:childTnLst>
                              <p:par>
                                <p:cTn fill="hold" nodeType="afterEffect" presetClass="entr" presetID="10" presetSubtype="0">
                                  <p:stCondLst>
                                    <p:cond delay="0"/>
                                  </p:stCondLst>
                                  <p:childTnLst>
                                    <p:set>
                                      <p:cBhvr>
                                        <p:cTn dur="1" fill="hold">
                                          <p:stCondLst>
                                            <p:cond delay="0"/>
                                          </p:stCondLst>
                                        </p:cTn>
                                        <p:tgtEl>
                                          <p:spTgt spid="225">
                                            <p:txEl>
                                              <p:pRg end="6" st="6"/>
                                            </p:txEl>
                                          </p:spTgt>
                                        </p:tgtEl>
                                        <p:attrNameLst>
                                          <p:attrName>style.visibility</p:attrName>
                                        </p:attrNameLst>
                                      </p:cBhvr>
                                      <p:to>
                                        <p:strVal val="visible"/>
                                      </p:to>
                                    </p:set>
                                    <p:animEffect filter="fade" transition="in">
                                      <p:cBhvr>
                                        <p:cTn dur="500"/>
                                        <p:tgtEl>
                                          <p:spTgt spid="225">
                                            <p:txEl>
                                              <p:pRg end="6" st="6"/>
                                            </p:txEl>
                                          </p:spTgt>
                                        </p:tgtEl>
                                      </p:cBhvr>
                                    </p:animEffect>
                                  </p:childTnLst>
                                </p:cTn>
                              </p:par>
                            </p:childTnLst>
                          </p:cTn>
                        </p:par>
                        <p:par>
                          <p:cTn fill="hold">
                            <p:stCondLst>
                              <p:cond delay="9250"/>
                            </p:stCondLst>
                            <p:childTnLst>
                              <p:par>
                                <p:cTn fill="hold" nodeType="afterEffect" presetClass="entr" presetID="10" presetSubtype="0">
                                  <p:stCondLst>
                                    <p:cond delay="0"/>
                                  </p:stCondLst>
                                  <p:childTnLst>
                                    <p:set>
                                      <p:cBhvr>
                                        <p:cTn dur="1" fill="hold">
                                          <p:stCondLst>
                                            <p:cond delay="0"/>
                                          </p:stCondLst>
                                        </p:cTn>
                                        <p:tgtEl>
                                          <p:spTgt spid="225">
                                            <p:txEl>
                                              <p:pRg end="7" st="7"/>
                                            </p:txEl>
                                          </p:spTgt>
                                        </p:tgtEl>
                                        <p:attrNameLst>
                                          <p:attrName>style.visibility</p:attrName>
                                        </p:attrNameLst>
                                      </p:cBhvr>
                                      <p:to>
                                        <p:strVal val="visible"/>
                                      </p:to>
                                    </p:set>
                                    <p:animEffect filter="fade" transition="in">
                                      <p:cBhvr>
                                        <p:cTn dur="500"/>
                                        <p:tgtEl>
                                          <p:spTgt spid="225">
                                            <p:txEl>
                                              <p:pRg end="7" st="7"/>
                                            </p:txEl>
                                          </p:spTgt>
                                        </p:tgtEl>
                                      </p:cBhvr>
                                    </p:animEffect>
                                  </p:childTnLst>
                                </p:cTn>
                              </p:par>
                            </p:childTnLst>
                          </p:cTn>
                        </p:par>
                        <p:par>
                          <p:cTn fill="hold">
                            <p:stCondLst>
                              <p:cond delay="9750"/>
                            </p:stCondLst>
                            <p:childTnLst>
                              <p:par>
                                <p:cTn fill="hold" nodeType="afterEffect" presetClass="entr" presetID="10" presetSubtype="0">
                                  <p:stCondLst>
                                    <p:cond delay="0"/>
                                  </p:stCondLst>
                                  <p:childTnLst>
                                    <p:set>
                                      <p:cBhvr>
                                        <p:cTn dur="1" fill="hold">
                                          <p:stCondLst>
                                            <p:cond delay="0"/>
                                          </p:stCondLst>
                                        </p:cTn>
                                        <p:tgtEl>
                                          <p:spTgt spid="225">
                                            <p:txEl>
                                              <p:pRg end="8" st="8"/>
                                            </p:txEl>
                                          </p:spTgt>
                                        </p:tgtEl>
                                        <p:attrNameLst>
                                          <p:attrName>style.visibility</p:attrName>
                                        </p:attrNameLst>
                                      </p:cBhvr>
                                      <p:to>
                                        <p:strVal val="visible"/>
                                      </p:to>
                                    </p:set>
                                    <p:animEffect filter="fade" transition="in">
                                      <p:cBhvr>
                                        <p:cTn dur="500"/>
                                        <p:tgtEl>
                                          <p:spTgt spid="22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points and an image">
  <p:cSld name="4 points and an image">
    <p:spTree>
      <p:nvGrpSpPr>
        <p:cNvPr id="227" name="Shape 227"/>
        <p:cNvGrpSpPr/>
        <p:nvPr/>
      </p:nvGrpSpPr>
      <p:grpSpPr>
        <a:xfrm>
          <a:off x="0" y="0"/>
          <a:ext cx="0" cy="0"/>
          <a:chOff x="0" y="0"/>
          <a:chExt cx="0" cy="0"/>
        </a:xfrm>
      </p:grpSpPr>
      <p:sp>
        <p:nvSpPr>
          <p:cNvPr id="228" name="Google Shape;228;p35"/>
          <p:cNvSpPr txBox="1"/>
          <p:nvPr>
            <p:ph type="title"/>
          </p:nvPr>
        </p:nvSpPr>
        <p:spPr>
          <a:xfrm>
            <a:off x="775021" y="531190"/>
            <a:ext cx="16737958" cy="161286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35"/>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230" name="Google Shape;230;p35"/>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31" name="Google Shape;231;p35"/>
          <p:cNvSpPr/>
          <p:nvPr>
            <p:ph idx="2" type="pic"/>
          </p:nvPr>
        </p:nvSpPr>
        <p:spPr>
          <a:xfrm>
            <a:off x="6081603" y="1209822"/>
            <a:ext cx="6124794" cy="9075591"/>
          </a:xfrm>
          <a:prstGeom prst="rect">
            <a:avLst/>
          </a:prstGeom>
          <a:noFill/>
          <a:ln>
            <a:noFill/>
          </a:ln>
          <a:effectLst>
            <a:outerShdw blurRad="50800" rotWithShape="0" algn="r" dir="10800000" dist="76200">
              <a:srgbClr val="000000">
                <a:alpha val="40000"/>
              </a:srgbClr>
            </a:outerShdw>
          </a:effectLst>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232" name="Google Shape;232;p35"/>
          <p:cNvSpPr txBox="1"/>
          <p:nvPr>
            <p:ph idx="1" type="body"/>
          </p:nvPr>
        </p:nvSpPr>
        <p:spPr>
          <a:xfrm>
            <a:off x="775021" y="2965656"/>
            <a:ext cx="5080002"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33" name="Google Shape;233;p35"/>
          <p:cNvSpPr txBox="1"/>
          <p:nvPr>
            <p:ph idx="3" type="body"/>
          </p:nvPr>
        </p:nvSpPr>
        <p:spPr>
          <a:xfrm>
            <a:off x="775021" y="3488176"/>
            <a:ext cx="5080002" cy="2139599"/>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34" name="Google Shape;234;p35"/>
          <p:cNvSpPr txBox="1"/>
          <p:nvPr>
            <p:ph idx="4" type="body"/>
          </p:nvPr>
        </p:nvSpPr>
        <p:spPr>
          <a:xfrm>
            <a:off x="775021" y="6150295"/>
            <a:ext cx="5080002"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35" name="Google Shape;235;p35"/>
          <p:cNvSpPr txBox="1"/>
          <p:nvPr>
            <p:ph idx="5" type="body"/>
          </p:nvPr>
        </p:nvSpPr>
        <p:spPr>
          <a:xfrm>
            <a:off x="775021" y="6672815"/>
            <a:ext cx="5080002" cy="2139599"/>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36" name="Google Shape;236;p35"/>
          <p:cNvSpPr txBox="1"/>
          <p:nvPr>
            <p:ph idx="6" type="body"/>
          </p:nvPr>
        </p:nvSpPr>
        <p:spPr>
          <a:xfrm>
            <a:off x="12432977" y="2965656"/>
            <a:ext cx="5080002" cy="537027"/>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37" name="Google Shape;237;p35"/>
          <p:cNvSpPr txBox="1"/>
          <p:nvPr>
            <p:ph idx="7" type="body"/>
          </p:nvPr>
        </p:nvSpPr>
        <p:spPr>
          <a:xfrm>
            <a:off x="12432977" y="3488176"/>
            <a:ext cx="5080002" cy="2139599"/>
          </a:xfrm>
          <a:prstGeom prst="rect">
            <a:avLst/>
          </a:prstGeom>
          <a:noFill/>
          <a:ln>
            <a:noFill/>
          </a:ln>
        </p:spPr>
        <p:txBody>
          <a:bodyPr anchorCtr="0" anchor="t" bIns="45700" lIns="91425" spcFirstLastPara="1" rIns="91425" wrap="square" tIns="45700">
            <a:normAutofit/>
          </a:bodyPr>
          <a:lstStyle>
            <a:lvl1pPr indent="-228600" lvl="0" marL="457200" algn="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38" name="Google Shape;238;p35"/>
          <p:cNvSpPr txBox="1"/>
          <p:nvPr>
            <p:ph idx="8" type="body"/>
          </p:nvPr>
        </p:nvSpPr>
        <p:spPr>
          <a:xfrm>
            <a:off x="12432977" y="6150295"/>
            <a:ext cx="5080002" cy="537027"/>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39" name="Google Shape;239;p35"/>
          <p:cNvSpPr txBox="1"/>
          <p:nvPr>
            <p:ph idx="9" type="body"/>
          </p:nvPr>
        </p:nvSpPr>
        <p:spPr>
          <a:xfrm>
            <a:off x="12432977" y="6672815"/>
            <a:ext cx="5080002" cy="2139599"/>
          </a:xfrm>
          <a:prstGeom prst="rect">
            <a:avLst/>
          </a:prstGeom>
          <a:noFill/>
          <a:ln>
            <a:noFill/>
          </a:ln>
        </p:spPr>
        <p:txBody>
          <a:bodyPr anchorCtr="0" anchor="t" bIns="45700" lIns="91425" spcFirstLastPara="1" rIns="91425" wrap="square" tIns="45700">
            <a:normAutofit/>
          </a:bodyPr>
          <a:lstStyle>
            <a:lvl1pPr indent="-228600" lvl="0" marL="457200" algn="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750"/>
                                        <p:tgtEl>
                                          <p:spTgt spid="228"/>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par>
                          <p:cTn fill="hold">
                            <p:stCondLst>
                              <p:cond delay="1250"/>
                            </p:stCondLst>
                            <p:childTnLst>
                              <p:par>
                                <p:cTn fill="hold" nodeType="afterEffect" presetClass="entr" presetID="2" presetSubtype="8">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 calcmode="lin" valueType="num">
                                      <p:cBhvr additive="base">
                                        <p:cTn dur="500"/>
                                        <p:tgtEl>
                                          <p:spTgt spid="232">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50"/>
                            </p:stCondLst>
                            <p:childTnLst>
                              <p:par>
                                <p:cTn fill="hold" nodeType="afterEffect" presetClass="entr" presetID="2" presetSubtype="8">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anim calcmode="lin" valueType="num">
                                      <p:cBhvr additive="base">
                                        <p:cTn dur="500"/>
                                        <p:tgtEl>
                                          <p:spTgt spid="232">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
                            </p:stCondLst>
                            <p:childTnLst>
                              <p:par>
                                <p:cTn fill="hold" nodeType="afterEffect" presetClass="entr" presetID="2" presetSubtype="8">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anim calcmode="lin" valueType="num">
                                      <p:cBhvr additive="base">
                                        <p:cTn dur="500"/>
                                        <p:tgtEl>
                                          <p:spTgt spid="232">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
                            </p:stCondLst>
                            <p:childTnLst>
                              <p:par>
                                <p:cTn fill="hold" nodeType="afterEffect" presetClass="entr" presetID="2" presetSubtype="8">
                                  <p:stCondLst>
                                    <p:cond delay="0"/>
                                  </p:stCondLst>
                                  <p:childTnLst>
                                    <p:set>
                                      <p:cBhvr>
                                        <p:cTn dur="1" fill="hold">
                                          <p:stCondLst>
                                            <p:cond delay="0"/>
                                          </p:stCondLst>
                                        </p:cTn>
                                        <p:tgtEl>
                                          <p:spTgt spid="232">
                                            <p:txEl>
                                              <p:pRg end="3" st="3"/>
                                            </p:txEl>
                                          </p:spTgt>
                                        </p:tgtEl>
                                        <p:attrNameLst>
                                          <p:attrName>style.visibility</p:attrName>
                                        </p:attrNameLst>
                                      </p:cBhvr>
                                      <p:to>
                                        <p:strVal val="visible"/>
                                      </p:to>
                                    </p:set>
                                    <p:anim calcmode="lin" valueType="num">
                                      <p:cBhvr additive="base">
                                        <p:cTn dur="500"/>
                                        <p:tgtEl>
                                          <p:spTgt spid="232">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50"/>
                            </p:stCondLst>
                            <p:childTnLst>
                              <p:par>
                                <p:cTn fill="hold" nodeType="afterEffect" presetClass="entr" presetID="2" presetSubtype="8">
                                  <p:stCondLst>
                                    <p:cond delay="0"/>
                                  </p:stCondLst>
                                  <p:childTnLst>
                                    <p:set>
                                      <p:cBhvr>
                                        <p:cTn dur="1" fill="hold">
                                          <p:stCondLst>
                                            <p:cond delay="0"/>
                                          </p:stCondLst>
                                        </p:cTn>
                                        <p:tgtEl>
                                          <p:spTgt spid="232">
                                            <p:txEl>
                                              <p:pRg end="4" st="4"/>
                                            </p:txEl>
                                          </p:spTgt>
                                        </p:tgtEl>
                                        <p:attrNameLst>
                                          <p:attrName>style.visibility</p:attrName>
                                        </p:attrNameLst>
                                      </p:cBhvr>
                                      <p:to>
                                        <p:strVal val="visible"/>
                                      </p:to>
                                    </p:set>
                                    <p:anim calcmode="lin" valueType="num">
                                      <p:cBhvr additive="base">
                                        <p:cTn dur="500"/>
                                        <p:tgtEl>
                                          <p:spTgt spid="232">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50"/>
                            </p:stCondLst>
                            <p:childTnLst>
                              <p:par>
                                <p:cTn fill="hold" nodeType="afterEffect" presetClass="entr" presetID="2" presetSubtype="8">
                                  <p:stCondLst>
                                    <p:cond delay="0"/>
                                  </p:stCondLst>
                                  <p:childTnLst>
                                    <p:set>
                                      <p:cBhvr>
                                        <p:cTn dur="1" fill="hold">
                                          <p:stCondLst>
                                            <p:cond delay="0"/>
                                          </p:stCondLst>
                                        </p:cTn>
                                        <p:tgtEl>
                                          <p:spTgt spid="232">
                                            <p:txEl>
                                              <p:pRg end="5" st="5"/>
                                            </p:txEl>
                                          </p:spTgt>
                                        </p:tgtEl>
                                        <p:attrNameLst>
                                          <p:attrName>style.visibility</p:attrName>
                                        </p:attrNameLst>
                                      </p:cBhvr>
                                      <p:to>
                                        <p:strVal val="visible"/>
                                      </p:to>
                                    </p:set>
                                    <p:anim calcmode="lin" valueType="num">
                                      <p:cBhvr additive="base">
                                        <p:cTn dur="500"/>
                                        <p:tgtEl>
                                          <p:spTgt spid="232">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50"/>
                            </p:stCondLst>
                            <p:childTnLst>
                              <p:par>
                                <p:cTn fill="hold" nodeType="afterEffect" presetClass="entr" presetID="2" presetSubtype="8">
                                  <p:stCondLst>
                                    <p:cond delay="0"/>
                                  </p:stCondLst>
                                  <p:childTnLst>
                                    <p:set>
                                      <p:cBhvr>
                                        <p:cTn dur="1" fill="hold">
                                          <p:stCondLst>
                                            <p:cond delay="0"/>
                                          </p:stCondLst>
                                        </p:cTn>
                                        <p:tgtEl>
                                          <p:spTgt spid="232">
                                            <p:txEl>
                                              <p:pRg end="6" st="6"/>
                                            </p:txEl>
                                          </p:spTgt>
                                        </p:tgtEl>
                                        <p:attrNameLst>
                                          <p:attrName>style.visibility</p:attrName>
                                        </p:attrNameLst>
                                      </p:cBhvr>
                                      <p:to>
                                        <p:strVal val="visible"/>
                                      </p:to>
                                    </p:set>
                                    <p:anim calcmode="lin" valueType="num">
                                      <p:cBhvr additive="base">
                                        <p:cTn dur="500"/>
                                        <p:tgtEl>
                                          <p:spTgt spid="232">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750"/>
                            </p:stCondLst>
                            <p:childTnLst>
                              <p:par>
                                <p:cTn fill="hold" nodeType="afterEffect" presetClass="entr" presetID="2" presetSubtype="8">
                                  <p:stCondLst>
                                    <p:cond delay="0"/>
                                  </p:stCondLst>
                                  <p:childTnLst>
                                    <p:set>
                                      <p:cBhvr>
                                        <p:cTn dur="1" fill="hold">
                                          <p:stCondLst>
                                            <p:cond delay="0"/>
                                          </p:stCondLst>
                                        </p:cTn>
                                        <p:tgtEl>
                                          <p:spTgt spid="232">
                                            <p:txEl>
                                              <p:pRg end="7" st="7"/>
                                            </p:txEl>
                                          </p:spTgt>
                                        </p:tgtEl>
                                        <p:attrNameLst>
                                          <p:attrName>style.visibility</p:attrName>
                                        </p:attrNameLst>
                                      </p:cBhvr>
                                      <p:to>
                                        <p:strVal val="visible"/>
                                      </p:to>
                                    </p:set>
                                    <p:anim calcmode="lin" valueType="num">
                                      <p:cBhvr additive="base">
                                        <p:cTn dur="500"/>
                                        <p:tgtEl>
                                          <p:spTgt spid="232">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250"/>
                            </p:stCondLst>
                            <p:childTnLst>
                              <p:par>
                                <p:cTn fill="hold" nodeType="afterEffect" presetClass="entr" presetID="2" presetSubtype="8">
                                  <p:stCondLst>
                                    <p:cond delay="0"/>
                                  </p:stCondLst>
                                  <p:childTnLst>
                                    <p:set>
                                      <p:cBhvr>
                                        <p:cTn dur="1" fill="hold">
                                          <p:stCondLst>
                                            <p:cond delay="0"/>
                                          </p:stCondLst>
                                        </p:cTn>
                                        <p:tgtEl>
                                          <p:spTgt spid="232">
                                            <p:txEl>
                                              <p:pRg end="8" st="8"/>
                                            </p:txEl>
                                          </p:spTgt>
                                        </p:tgtEl>
                                        <p:attrNameLst>
                                          <p:attrName>style.visibility</p:attrName>
                                        </p:attrNameLst>
                                      </p:cBhvr>
                                      <p:to>
                                        <p:strVal val="visible"/>
                                      </p:to>
                                    </p:set>
                                    <p:anim calcmode="lin" valueType="num">
                                      <p:cBhvr additive="base">
                                        <p:cTn dur="500"/>
                                        <p:tgtEl>
                                          <p:spTgt spid="232">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animEffect filter="fade" transition="in">
                                      <p:cBhvr>
                                        <p:cTn dur="500"/>
                                        <p:tgtEl>
                                          <p:spTgt spid="233">
                                            <p:txEl>
                                              <p:pRg end="0" st="0"/>
                                            </p:txEl>
                                          </p:spTgt>
                                        </p:tgtEl>
                                      </p:cBhvr>
                                    </p:animEffect>
                                  </p:childTnLst>
                                </p:cTn>
                              </p:par>
                            </p:childTnLst>
                          </p:cTn>
                        </p:par>
                        <p:par>
                          <p:cTn fill="hold">
                            <p:stCondLst>
                              <p:cond delay="6250"/>
                            </p:stCondLst>
                            <p:childTnLst>
                              <p:par>
                                <p:cTn fill="hold" nodeType="afterEffect" presetClass="entr" presetID="10"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animEffect filter="fade" transition="in">
                                      <p:cBhvr>
                                        <p:cTn dur="500"/>
                                        <p:tgtEl>
                                          <p:spTgt spid="233">
                                            <p:txEl>
                                              <p:pRg end="1" st="1"/>
                                            </p:txEl>
                                          </p:spTgt>
                                        </p:tgtEl>
                                      </p:cBhvr>
                                    </p:animEffect>
                                  </p:childTnLst>
                                </p:cTn>
                              </p:par>
                            </p:childTnLst>
                          </p:cTn>
                        </p:par>
                        <p:par>
                          <p:cTn fill="hold">
                            <p:stCondLst>
                              <p:cond delay="6750"/>
                            </p:stCondLst>
                            <p:childTnLst>
                              <p:par>
                                <p:cTn fill="hold" nodeType="afterEffect" presetClass="entr" presetID="10" presetSubtype="0">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animEffect filter="fade" transition="in">
                                      <p:cBhvr>
                                        <p:cTn dur="500"/>
                                        <p:tgtEl>
                                          <p:spTgt spid="233">
                                            <p:txEl>
                                              <p:pRg end="2" st="2"/>
                                            </p:txEl>
                                          </p:spTgt>
                                        </p:tgtEl>
                                      </p:cBhvr>
                                    </p:animEffect>
                                  </p:childTnLst>
                                </p:cTn>
                              </p:par>
                            </p:childTnLst>
                          </p:cTn>
                        </p:par>
                        <p:par>
                          <p:cTn fill="hold">
                            <p:stCondLst>
                              <p:cond delay="7250"/>
                            </p:stCondLst>
                            <p:childTnLst>
                              <p:par>
                                <p:cTn fill="hold" nodeType="afterEffect" presetClass="entr" presetID="10" presetSubtype="0">
                                  <p:stCondLst>
                                    <p:cond delay="0"/>
                                  </p:stCondLst>
                                  <p:childTnLst>
                                    <p:set>
                                      <p:cBhvr>
                                        <p:cTn dur="1" fill="hold">
                                          <p:stCondLst>
                                            <p:cond delay="0"/>
                                          </p:stCondLst>
                                        </p:cTn>
                                        <p:tgtEl>
                                          <p:spTgt spid="233">
                                            <p:txEl>
                                              <p:pRg end="3" st="3"/>
                                            </p:txEl>
                                          </p:spTgt>
                                        </p:tgtEl>
                                        <p:attrNameLst>
                                          <p:attrName>style.visibility</p:attrName>
                                        </p:attrNameLst>
                                      </p:cBhvr>
                                      <p:to>
                                        <p:strVal val="visible"/>
                                      </p:to>
                                    </p:set>
                                    <p:animEffect filter="fade" transition="in">
                                      <p:cBhvr>
                                        <p:cTn dur="500"/>
                                        <p:tgtEl>
                                          <p:spTgt spid="233">
                                            <p:txEl>
                                              <p:pRg end="3" st="3"/>
                                            </p:txEl>
                                          </p:spTgt>
                                        </p:tgtEl>
                                      </p:cBhvr>
                                    </p:animEffect>
                                  </p:childTnLst>
                                </p:cTn>
                              </p:par>
                            </p:childTnLst>
                          </p:cTn>
                        </p:par>
                        <p:par>
                          <p:cTn fill="hold">
                            <p:stCondLst>
                              <p:cond delay="7750"/>
                            </p:stCondLst>
                            <p:childTnLst>
                              <p:par>
                                <p:cTn fill="hold" nodeType="afterEffect" presetClass="entr" presetID="10" presetSubtype="0">
                                  <p:stCondLst>
                                    <p:cond delay="0"/>
                                  </p:stCondLst>
                                  <p:childTnLst>
                                    <p:set>
                                      <p:cBhvr>
                                        <p:cTn dur="1" fill="hold">
                                          <p:stCondLst>
                                            <p:cond delay="0"/>
                                          </p:stCondLst>
                                        </p:cTn>
                                        <p:tgtEl>
                                          <p:spTgt spid="233">
                                            <p:txEl>
                                              <p:pRg end="4" st="4"/>
                                            </p:txEl>
                                          </p:spTgt>
                                        </p:tgtEl>
                                        <p:attrNameLst>
                                          <p:attrName>style.visibility</p:attrName>
                                        </p:attrNameLst>
                                      </p:cBhvr>
                                      <p:to>
                                        <p:strVal val="visible"/>
                                      </p:to>
                                    </p:set>
                                    <p:animEffect filter="fade" transition="in">
                                      <p:cBhvr>
                                        <p:cTn dur="500"/>
                                        <p:tgtEl>
                                          <p:spTgt spid="233">
                                            <p:txEl>
                                              <p:pRg end="4" st="4"/>
                                            </p:txEl>
                                          </p:spTgt>
                                        </p:tgtEl>
                                      </p:cBhvr>
                                    </p:animEffect>
                                  </p:childTnLst>
                                </p:cTn>
                              </p:par>
                            </p:childTnLst>
                          </p:cTn>
                        </p:par>
                        <p:par>
                          <p:cTn fill="hold">
                            <p:stCondLst>
                              <p:cond delay="8250"/>
                            </p:stCondLst>
                            <p:childTnLst>
                              <p:par>
                                <p:cTn fill="hold" nodeType="afterEffect" presetClass="entr" presetID="10" presetSubtype="0">
                                  <p:stCondLst>
                                    <p:cond delay="0"/>
                                  </p:stCondLst>
                                  <p:childTnLst>
                                    <p:set>
                                      <p:cBhvr>
                                        <p:cTn dur="1" fill="hold">
                                          <p:stCondLst>
                                            <p:cond delay="0"/>
                                          </p:stCondLst>
                                        </p:cTn>
                                        <p:tgtEl>
                                          <p:spTgt spid="233">
                                            <p:txEl>
                                              <p:pRg end="5" st="5"/>
                                            </p:txEl>
                                          </p:spTgt>
                                        </p:tgtEl>
                                        <p:attrNameLst>
                                          <p:attrName>style.visibility</p:attrName>
                                        </p:attrNameLst>
                                      </p:cBhvr>
                                      <p:to>
                                        <p:strVal val="visible"/>
                                      </p:to>
                                    </p:set>
                                    <p:animEffect filter="fade" transition="in">
                                      <p:cBhvr>
                                        <p:cTn dur="500"/>
                                        <p:tgtEl>
                                          <p:spTgt spid="233">
                                            <p:txEl>
                                              <p:pRg end="5" st="5"/>
                                            </p:txEl>
                                          </p:spTgt>
                                        </p:tgtEl>
                                      </p:cBhvr>
                                    </p:animEffect>
                                  </p:childTnLst>
                                </p:cTn>
                              </p:par>
                            </p:childTnLst>
                          </p:cTn>
                        </p:par>
                        <p:par>
                          <p:cTn fill="hold">
                            <p:stCondLst>
                              <p:cond delay="8750"/>
                            </p:stCondLst>
                            <p:childTnLst>
                              <p:par>
                                <p:cTn fill="hold" nodeType="afterEffect" presetClass="entr" presetID="10" presetSubtype="0">
                                  <p:stCondLst>
                                    <p:cond delay="0"/>
                                  </p:stCondLst>
                                  <p:childTnLst>
                                    <p:set>
                                      <p:cBhvr>
                                        <p:cTn dur="1" fill="hold">
                                          <p:stCondLst>
                                            <p:cond delay="0"/>
                                          </p:stCondLst>
                                        </p:cTn>
                                        <p:tgtEl>
                                          <p:spTgt spid="233">
                                            <p:txEl>
                                              <p:pRg end="6" st="6"/>
                                            </p:txEl>
                                          </p:spTgt>
                                        </p:tgtEl>
                                        <p:attrNameLst>
                                          <p:attrName>style.visibility</p:attrName>
                                        </p:attrNameLst>
                                      </p:cBhvr>
                                      <p:to>
                                        <p:strVal val="visible"/>
                                      </p:to>
                                    </p:set>
                                    <p:animEffect filter="fade" transition="in">
                                      <p:cBhvr>
                                        <p:cTn dur="500"/>
                                        <p:tgtEl>
                                          <p:spTgt spid="233">
                                            <p:txEl>
                                              <p:pRg end="6" st="6"/>
                                            </p:txEl>
                                          </p:spTgt>
                                        </p:tgtEl>
                                      </p:cBhvr>
                                    </p:animEffect>
                                  </p:childTnLst>
                                </p:cTn>
                              </p:par>
                            </p:childTnLst>
                          </p:cTn>
                        </p:par>
                        <p:par>
                          <p:cTn fill="hold">
                            <p:stCondLst>
                              <p:cond delay="9250"/>
                            </p:stCondLst>
                            <p:childTnLst>
                              <p:par>
                                <p:cTn fill="hold" nodeType="afterEffect" presetClass="entr" presetID="10" presetSubtype="0">
                                  <p:stCondLst>
                                    <p:cond delay="0"/>
                                  </p:stCondLst>
                                  <p:childTnLst>
                                    <p:set>
                                      <p:cBhvr>
                                        <p:cTn dur="1" fill="hold">
                                          <p:stCondLst>
                                            <p:cond delay="0"/>
                                          </p:stCondLst>
                                        </p:cTn>
                                        <p:tgtEl>
                                          <p:spTgt spid="233">
                                            <p:txEl>
                                              <p:pRg end="7" st="7"/>
                                            </p:txEl>
                                          </p:spTgt>
                                        </p:tgtEl>
                                        <p:attrNameLst>
                                          <p:attrName>style.visibility</p:attrName>
                                        </p:attrNameLst>
                                      </p:cBhvr>
                                      <p:to>
                                        <p:strVal val="visible"/>
                                      </p:to>
                                    </p:set>
                                    <p:animEffect filter="fade" transition="in">
                                      <p:cBhvr>
                                        <p:cTn dur="500"/>
                                        <p:tgtEl>
                                          <p:spTgt spid="233">
                                            <p:txEl>
                                              <p:pRg end="7" st="7"/>
                                            </p:txEl>
                                          </p:spTgt>
                                        </p:tgtEl>
                                      </p:cBhvr>
                                    </p:animEffect>
                                  </p:childTnLst>
                                </p:cTn>
                              </p:par>
                            </p:childTnLst>
                          </p:cTn>
                        </p:par>
                        <p:par>
                          <p:cTn fill="hold">
                            <p:stCondLst>
                              <p:cond delay="9750"/>
                            </p:stCondLst>
                            <p:childTnLst>
                              <p:par>
                                <p:cTn fill="hold" nodeType="afterEffect" presetClass="entr" presetID="10" presetSubtype="0">
                                  <p:stCondLst>
                                    <p:cond delay="0"/>
                                  </p:stCondLst>
                                  <p:childTnLst>
                                    <p:set>
                                      <p:cBhvr>
                                        <p:cTn dur="1" fill="hold">
                                          <p:stCondLst>
                                            <p:cond delay="0"/>
                                          </p:stCondLst>
                                        </p:cTn>
                                        <p:tgtEl>
                                          <p:spTgt spid="233">
                                            <p:txEl>
                                              <p:pRg end="8" st="8"/>
                                            </p:txEl>
                                          </p:spTgt>
                                        </p:tgtEl>
                                        <p:attrNameLst>
                                          <p:attrName>style.visibility</p:attrName>
                                        </p:attrNameLst>
                                      </p:cBhvr>
                                      <p:to>
                                        <p:strVal val="visible"/>
                                      </p:to>
                                    </p:set>
                                    <p:animEffect filter="fade" transition="in">
                                      <p:cBhvr>
                                        <p:cTn dur="500"/>
                                        <p:tgtEl>
                                          <p:spTgt spid="233">
                                            <p:txEl>
                                              <p:pRg end="8" st="8"/>
                                            </p:txEl>
                                          </p:spTgt>
                                        </p:tgtEl>
                                      </p:cBhvr>
                                    </p:animEffect>
                                  </p:childTnLst>
                                </p:cTn>
                              </p:par>
                            </p:childTnLst>
                          </p:cTn>
                        </p:par>
                        <p:par>
                          <p:cTn fill="hold">
                            <p:stCondLst>
                              <p:cond delay="10250"/>
                            </p:stCondLst>
                            <p:childTnLst>
                              <p:par>
                                <p:cTn fill="hold" nodeType="afterEffect" presetClass="entr" presetID="2" presetSubtype="8">
                                  <p:stCondLst>
                                    <p:cond delay="250"/>
                                  </p:stCondLst>
                                  <p:childTnLst>
                                    <p:set>
                                      <p:cBhvr>
                                        <p:cTn dur="1" fill="hold">
                                          <p:stCondLst>
                                            <p:cond delay="0"/>
                                          </p:stCondLst>
                                        </p:cTn>
                                        <p:tgtEl>
                                          <p:spTgt spid="234">
                                            <p:txEl>
                                              <p:pRg end="0" st="0"/>
                                            </p:txEl>
                                          </p:spTgt>
                                        </p:tgtEl>
                                        <p:attrNameLst>
                                          <p:attrName>style.visibility</p:attrName>
                                        </p:attrNameLst>
                                      </p:cBhvr>
                                      <p:to>
                                        <p:strVal val="visible"/>
                                      </p:to>
                                    </p:set>
                                    <p:anim calcmode="lin" valueType="num">
                                      <p:cBhvr additive="base">
                                        <p:cTn dur="500"/>
                                        <p:tgtEl>
                                          <p:spTgt spid="234">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750"/>
                            </p:stCondLst>
                            <p:childTnLst>
                              <p:par>
                                <p:cTn fill="hold" nodeType="afterEffect" presetClass="entr" presetID="2" presetSubtype="8">
                                  <p:stCondLst>
                                    <p:cond delay="250"/>
                                  </p:stCondLst>
                                  <p:childTnLst>
                                    <p:set>
                                      <p:cBhvr>
                                        <p:cTn dur="1" fill="hold">
                                          <p:stCondLst>
                                            <p:cond delay="0"/>
                                          </p:stCondLst>
                                        </p:cTn>
                                        <p:tgtEl>
                                          <p:spTgt spid="234">
                                            <p:txEl>
                                              <p:pRg end="1" st="1"/>
                                            </p:txEl>
                                          </p:spTgt>
                                        </p:tgtEl>
                                        <p:attrNameLst>
                                          <p:attrName>style.visibility</p:attrName>
                                        </p:attrNameLst>
                                      </p:cBhvr>
                                      <p:to>
                                        <p:strVal val="visible"/>
                                      </p:to>
                                    </p:set>
                                    <p:anim calcmode="lin" valueType="num">
                                      <p:cBhvr additive="base">
                                        <p:cTn dur="500"/>
                                        <p:tgtEl>
                                          <p:spTgt spid="234">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250"/>
                            </p:stCondLst>
                            <p:childTnLst>
                              <p:par>
                                <p:cTn fill="hold" nodeType="afterEffect" presetClass="entr" presetID="2" presetSubtype="8">
                                  <p:stCondLst>
                                    <p:cond delay="250"/>
                                  </p:stCondLst>
                                  <p:childTnLst>
                                    <p:set>
                                      <p:cBhvr>
                                        <p:cTn dur="1" fill="hold">
                                          <p:stCondLst>
                                            <p:cond delay="0"/>
                                          </p:stCondLst>
                                        </p:cTn>
                                        <p:tgtEl>
                                          <p:spTgt spid="234">
                                            <p:txEl>
                                              <p:pRg end="2" st="2"/>
                                            </p:txEl>
                                          </p:spTgt>
                                        </p:tgtEl>
                                        <p:attrNameLst>
                                          <p:attrName>style.visibility</p:attrName>
                                        </p:attrNameLst>
                                      </p:cBhvr>
                                      <p:to>
                                        <p:strVal val="visible"/>
                                      </p:to>
                                    </p:set>
                                    <p:anim calcmode="lin" valueType="num">
                                      <p:cBhvr additive="base">
                                        <p:cTn dur="500"/>
                                        <p:tgtEl>
                                          <p:spTgt spid="234">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750"/>
                            </p:stCondLst>
                            <p:childTnLst>
                              <p:par>
                                <p:cTn fill="hold" nodeType="afterEffect" presetClass="entr" presetID="2" presetSubtype="8">
                                  <p:stCondLst>
                                    <p:cond delay="250"/>
                                  </p:stCondLst>
                                  <p:childTnLst>
                                    <p:set>
                                      <p:cBhvr>
                                        <p:cTn dur="1" fill="hold">
                                          <p:stCondLst>
                                            <p:cond delay="0"/>
                                          </p:stCondLst>
                                        </p:cTn>
                                        <p:tgtEl>
                                          <p:spTgt spid="234">
                                            <p:txEl>
                                              <p:pRg end="3" st="3"/>
                                            </p:txEl>
                                          </p:spTgt>
                                        </p:tgtEl>
                                        <p:attrNameLst>
                                          <p:attrName>style.visibility</p:attrName>
                                        </p:attrNameLst>
                                      </p:cBhvr>
                                      <p:to>
                                        <p:strVal val="visible"/>
                                      </p:to>
                                    </p:set>
                                    <p:anim calcmode="lin" valueType="num">
                                      <p:cBhvr additive="base">
                                        <p:cTn dur="500"/>
                                        <p:tgtEl>
                                          <p:spTgt spid="234">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250"/>
                            </p:stCondLst>
                            <p:childTnLst>
                              <p:par>
                                <p:cTn fill="hold" nodeType="afterEffect" presetClass="entr" presetID="2" presetSubtype="8">
                                  <p:stCondLst>
                                    <p:cond delay="250"/>
                                  </p:stCondLst>
                                  <p:childTnLst>
                                    <p:set>
                                      <p:cBhvr>
                                        <p:cTn dur="1" fill="hold">
                                          <p:stCondLst>
                                            <p:cond delay="0"/>
                                          </p:stCondLst>
                                        </p:cTn>
                                        <p:tgtEl>
                                          <p:spTgt spid="234">
                                            <p:txEl>
                                              <p:pRg end="4" st="4"/>
                                            </p:txEl>
                                          </p:spTgt>
                                        </p:tgtEl>
                                        <p:attrNameLst>
                                          <p:attrName>style.visibility</p:attrName>
                                        </p:attrNameLst>
                                      </p:cBhvr>
                                      <p:to>
                                        <p:strVal val="visible"/>
                                      </p:to>
                                    </p:set>
                                    <p:anim calcmode="lin" valueType="num">
                                      <p:cBhvr additive="base">
                                        <p:cTn dur="500"/>
                                        <p:tgtEl>
                                          <p:spTgt spid="234">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750"/>
                            </p:stCondLst>
                            <p:childTnLst>
                              <p:par>
                                <p:cTn fill="hold" nodeType="afterEffect" presetClass="entr" presetID="2" presetSubtype="8">
                                  <p:stCondLst>
                                    <p:cond delay="250"/>
                                  </p:stCondLst>
                                  <p:childTnLst>
                                    <p:set>
                                      <p:cBhvr>
                                        <p:cTn dur="1" fill="hold">
                                          <p:stCondLst>
                                            <p:cond delay="0"/>
                                          </p:stCondLst>
                                        </p:cTn>
                                        <p:tgtEl>
                                          <p:spTgt spid="234">
                                            <p:txEl>
                                              <p:pRg end="5" st="5"/>
                                            </p:txEl>
                                          </p:spTgt>
                                        </p:tgtEl>
                                        <p:attrNameLst>
                                          <p:attrName>style.visibility</p:attrName>
                                        </p:attrNameLst>
                                      </p:cBhvr>
                                      <p:to>
                                        <p:strVal val="visible"/>
                                      </p:to>
                                    </p:set>
                                    <p:anim calcmode="lin" valueType="num">
                                      <p:cBhvr additive="base">
                                        <p:cTn dur="500"/>
                                        <p:tgtEl>
                                          <p:spTgt spid="234">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250"/>
                            </p:stCondLst>
                            <p:childTnLst>
                              <p:par>
                                <p:cTn fill="hold" nodeType="afterEffect" presetClass="entr" presetID="2" presetSubtype="8">
                                  <p:stCondLst>
                                    <p:cond delay="250"/>
                                  </p:stCondLst>
                                  <p:childTnLst>
                                    <p:set>
                                      <p:cBhvr>
                                        <p:cTn dur="1" fill="hold">
                                          <p:stCondLst>
                                            <p:cond delay="0"/>
                                          </p:stCondLst>
                                        </p:cTn>
                                        <p:tgtEl>
                                          <p:spTgt spid="234">
                                            <p:txEl>
                                              <p:pRg end="6" st="6"/>
                                            </p:txEl>
                                          </p:spTgt>
                                        </p:tgtEl>
                                        <p:attrNameLst>
                                          <p:attrName>style.visibility</p:attrName>
                                        </p:attrNameLst>
                                      </p:cBhvr>
                                      <p:to>
                                        <p:strVal val="visible"/>
                                      </p:to>
                                    </p:set>
                                    <p:anim calcmode="lin" valueType="num">
                                      <p:cBhvr additive="base">
                                        <p:cTn dur="500"/>
                                        <p:tgtEl>
                                          <p:spTgt spid="234">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750"/>
                            </p:stCondLst>
                            <p:childTnLst>
                              <p:par>
                                <p:cTn fill="hold" nodeType="afterEffect" presetClass="entr" presetID="2" presetSubtype="8">
                                  <p:stCondLst>
                                    <p:cond delay="250"/>
                                  </p:stCondLst>
                                  <p:childTnLst>
                                    <p:set>
                                      <p:cBhvr>
                                        <p:cTn dur="1" fill="hold">
                                          <p:stCondLst>
                                            <p:cond delay="0"/>
                                          </p:stCondLst>
                                        </p:cTn>
                                        <p:tgtEl>
                                          <p:spTgt spid="234">
                                            <p:txEl>
                                              <p:pRg end="7" st="7"/>
                                            </p:txEl>
                                          </p:spTgt>
                                        </p:tgtEl>
                                        <p:attrNameLst>
                                          <p:attrName>style.visibility</p:attrName>
                                        </p:attrNameLst>
                                      </p:cBhvr>
                                      <p:to>
                                        <p:strVal val="visible"/>
                                      </p:to>
                                    </p:set>
                                    <p:anim calcmode="lin" valueType="num">
                                      <p:cBhvr additive="base">
                                        <p:cTn dur="500"/>
                                        <p:tgtEl>
                                          <p:spTgt spid="234">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250"/>
                            </p:stCondLst>
                            <p:childTnLst>
                              <p:par>
                                <p:cTn fill="hold" nodeType="afterEffect" presetClass="entr" presetID="2" presetSubtype="8">
                                  <p:stCondLst>
                                    <p:cond delay="250"/>
                                  </p:stCondLst>
                                  <p:childTnLst>
                                    <p:set>
                                      <p:cBhvr>
                                        <p:cTn dur="1" fill="hold">
                                          <p:stCondLst>
                                            <p:cond delay="0"/>
                                          </p:stCondLst>
                                        </p:cTn>
                                        <p:tgtEl>
                                          <p:spTgt spid="234">
                                            <p:txEl>
                                              <p:pRg end="8" st="8"/>
                                            </p:txEl>
                                          </p:spTgt>
                                        </p:tgtEl>
                                        <p:attrNameLst>
                                          <p:attrName>style.visibility</p:attrName>
                                        </p:attrNameLst>
                                      </p:cBhvr>
                                      <p:to>
                                        <p:strVal val="visible"/>
                                      </p:to>
                                    </p:set>
                                    <p:anim calcmode="lin" valueType="num">
                                      <p:cBhvr additive="base">
                                        <p:cTn dur="500"/>
                                        <p:tgtEl>
                                          <p:spTgt spid="234">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750"/>
                            </p:stCondLst>
                            <p:childTnLst>
                              <p:par>
                                <p:cTn fill="hold" nodeType="after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500"/>
                                        <p:tgtEl>
                                          <p:spTgt spid="235">
                                            <p:txEl>
                                              <p:pRg end="0" st="0"/>
                                            </p:txEl>
                                          </p:spTgt>
                                        </p:tgtEl>
                                      </p:cBhvr>
                                    </p:animEffect>
                                  </p:childTnLst>
                                </p:cTn>
                              </p:par>
                            </p:childTnLst>
                          </p:cTn>
                        </p:par>
                        <p:par>
                          <p:cTn fill="hold">
                            <p:stCondLst>
                              <p:cond delay="15250"/>
                            </p:stCondLst>
                            <p:childTnLst>
                              <p:par>
                                <p:cTn fill="hold" nodeType="after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500"/>
                                        <p:tgtEl>
                                          <p:spTgt spid="235">
                                            <p:txEl>
                                              <p:pRg end="1" st="1"/>
                                            </p:txEl>
                                          </p:spTgt>
                                        </p:tgtEl>
                                      </p:cBhvr>
                                    </p:animEffect>
                                  </p:childTnLst>
                                </p:cTn>
                              </p:par>
                            </p:childTnLst>
                          </p:cTn>
                        </p:par>
                        <p:par>
                          <p:cTn fill="hold">
                            <p:stCondLst>
                              <p:cond delay="15750"/>
                            </p:stCondLst>
                            <p:childTnLst>
                              <p:par>
                                <p:cTn fill="hold" nodeType="afterEffect" presetClass="entr" presetID="10"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Effect filter="fade" transition="in">
                                      <p:cBhvr>
                                        <p:cTn dur="500"/>
                                        <p:tgtEl>
                                          <p:spTgt spid="235">
                                            <p:txEl>
                                              <p:pRg end="2" st="2"/>
                                            </p:txEl>
                                          </p:spTgt>
                                        </p:tgtEl>
                                      </p:cBhvr>
                                    </p:animEffect>
                                  </p:childTnLst>
                                </p:cTn>
                              </p:par>
                            </p:childTnLst>
                          </p:cTn>
                        </p:par>
                        <p:par>
                          <p:cTn fill="hold">
                            <p:stCondLst>
                              <p:cond delay="16250"/>
                            </p:stCondLst>
                            <p:childTnLst>
                              <p:par>
                                <p:cTn fill="hold" nodeType="afterEffect" presetClass="entr" presetID="10"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animEffect filter="fade" transition="in">
                                      <p:cBhvr>
                                        <p:cTn dur="500"/>
                                        <p:tgtEl>
                                          <p:spTgt spid="235">
                                            <p:txEl>
                                              <p:pRg end="3" st="3"/>
                                            </p:txEl>
                                          </p:spTgt>
                                        </p:tgtEl>
                                      </p:cBhvr>
                                    </p:animEffect>
                                  </p:childTnLst>
                                </p:cTn>
                              </p:par>
                            </p:childTnLst>
                          </p:cTn>
                        </p:par>
                        <p:par>
                          <p:cTn fill="hold">
                            <p:stCondLst>
                              <p:cond delay="16750"/>
                            </p:stCondLst>
                            <p:childTnLst>
                              <p:par>
                                <p:cTn fill="hold" nodeType="afterEffect" presetClass="entr" presetID="10" presetSubtype="0">
                                  <p:stCondLst>
                                    <p:cond delay="0"/>
                                  </p:stCondLst>
                                  <p:childTnLst>
                                    <p:set>
                                      <p:cBhvr>
                                        <p:cTn dur="1" fill="hold">
                                          <p:stCondLst>
                                            <p:cond delay="0"/>
                                          </p:stCondLst>
                                        </p:cTn>
                                        <p:tgtEl>
                                          <p:spTgt spid="235">
                                            <p:txEl>
                                              <p:pRg end="4" st="4"/>
                                            </p:txEl>
                                          </p:spTgt>
                                        </p:tgtEl>
                                        <p:attrNameLst>
                                          <p:attrName>style.visibility</p:attrName>
                                        </p:attrNameLst>
                                      </p:cBhvr>
                                      <p:to>
                                        <p:strVal val="visible"/>
                                      </p:to>
                                    </p:set>
                                    <p:animEffect filter="fade" transition="in">
                                      <p:cBhvr>
                                        <p:cTn dur="500"/>
                                        <p:tgtEl>
                                          <p:spTgt spid="235">
                                            <p:txEl>
                                              <p:pRg end="4" st="4"/>
                                            </p:txEl>
                                          </p:spTgt>
                                        </p:tgtEl>
                                      </p:cBhvr>
                                    </p:animEffect>
                                  </p:childTnLst>
                                </p:cTn>
                              </p:par>
                            </p:childTnLst>
                          </p:cTn>
                        </p:par>
                        <p:par>
                          <p:cTn fill="hold">
                            <p:stCondLst>
                              <p:cond delay="17250"/>
                            </p:stCondLst>
                            <p:childTnLst>
                              <p:par>
                                <p:cTn fill="hold" nodeType="afterEffect" presetClass="entr" presetID="10" presetSubtype="0">
                                  <p:stCondLst>
                                    <p:cond delay="0"/>
                                  </p:stCondLst>
                                  <p:childTnLst>
                                    <p:set>
                                      <p:cBhvr>
                                        <p:cTn dur="1" fill="hold">
                                          <p:stCondLst>
                                            <p:cond delay="0"/>
                                          </p:stCondLst>
                                        </p:cTn>
                                        <p:tgtEl>
                                          <p:spTgt spid="235">
                                            <p:txEl>
                                              <p:pRg end="5" st="5"/>
                                            </p:txEl>
                                          </p:spTgt>
                                        </p:tgtEl>
                                        <p:attrNameLst>
                                          <p:attrName>style.visibility</p:attrName>
                                        </p:attrNameLst>
                                      </p:cBhvr>
                                      <p:to>
                                        <p:strVal val="visible"/>
                                      </p:to>
                                    </p:set>
                                    <p:animEffect filter="fade" transition="in">
                                      <p:cBhvr>
                                        <p:cTn dur="500"/>
                                        <p:tgtEl>
                                          <p:spTgt spid="235">
                                            <p:txEl>
                                              <p:pRg end="5" st="5"/>
                                            </p:txEl>
                                          </p:spTgt>
                                        </p:tgtEl>
                                      </p:cBhvr>
                                    </p:animEffect>
                                  </p:childTnLst>
                                </p:cTn>
                              </p:par>
                            </p:childTnLst>
                          </p:cTn>
                        </p:par>
                        <p:par>
                          <p:cTn fill="hold">
                            <p:stCondLst>
                              <p:cond delay="17750"/>
                            </p:stCondLst>
                            <p:childTnLst>
                              <p:par>
                                <p:cTn fill="hold" nodeType="afterEffect" presetClass="entr" presetID="10" presetSubtype="0">
                                  <p:stCondLst>
                                    <p:cond delay="0"/>
                                  </p:stCondLst>
                                  <p:childTnLst>
                                    <p:set>
                                      <p:cBhvr>
                                        <p:cTn dur="1" fill="hold">
                                          <p:stCondLst>
                                            <p:cond delay="0"/>
                                          </p:stCondLst>
                                        </p:cTn>
                                        <p:tgtEl>
                                          <p:spTgt spid="235">
                                            <p:txEl>
                                              <p:pRg end="6" st="6"/>
                                            </p:txEl>
                                          </p:spTgt>
                                        </p:tgtEl>
                                        <p:attrNameLst>
                                          <p:attrName>style.visibility</p:attrName>
                                        </p:attrNameLst>
                                      </p:cBhvr>
                                      <p:to>
                                        <p:strVal val="visible"/>
                                      </p:to>
                                    </p:set>
                                    <p:animEffect filter="fade" transition="in">
                                      <p:cBhvr>
                                        <p:cTn dur="500"/>
                                        <p:tgtEl>
                                          <p:spTgt spid="235">
                                            <p:txEl>
                                              <p:pRg end="6" st="6"/>
                                            </p:txEl>
                                          </p:spTgt>
                                        </p:tgtEl>
                                      </p:cBhvr>
                                    </p:animEffect>
                                  </p:childTnLst>
                                </p:cTn>
                              </p:par>
                            </p:childTnLst>
                          </p:cTn>
                        </p:par>
                        <p:par>
                          <p:cTn fill="hold">
                            <p:stCondLst>
                              <p:cond delay="18250"/>
                            </p:stCondLst>
                            <p:childTnLst>
                              <p:par>
                                <p:cTn fill="hold" nodeType="afterEffect" presetClass="entr" presetID="10" presetSubtype="0">
                                  <p:stCondLst>
                                    <p:cond delay="0"/>
                                  </p:stCondLst>
                                  <p:childTnLst>
                                    <p:set>
                                      <p:cBhvr>
                                        <p:cTn dur="1" fill="hold">
                                          <p:stCondLst>
                                            <p:cond delay="0"/>
                                          </p:stCondLst>
                                        </p:cTn>
                                        <p:tgtEl>
                                          <p:spTgt spid="235">
                                            <p:txEl>
                                              <p:pRg end="7" st="7"/>
                                            </p:txEl>
                                          </p:spTgt>
                                        </p:tgtEl>
                                        <p:attrNameLst>
                                          <p:attrName>style.visibility</p:attrName>
                                        </p:attrNameLst>
                                      </p:cBhvr>
                                      <p:to>
                                        <p:strVal val="visible"/>
                                      </p:to>
                                    </p:set>
                                    <p:animEffect filter="fade" transition="in">
                                      <p:cBhvr>
                                        <p:cTn dur="500"/>
                                        <p:tgtEl>
                                          <p:spTgt spid="235">
                                            <p:txEl>
                                              <p:pRg end="7" st="7"/>
                                            </p:txEl>
                                          </p:spTgt>
                                        </p:tgtEl>
                                      </p:cBhvr>
                                    </p:animEffect>
                                  </p:childTnLst>
                                </p:cTn>
                              </p:par>
                            </p:childTnLst>
                          </p:cTn>
                        </p:par>
                        <p:par>
                          <p:cTn fill="hold">
                            <p:stCondLst>
                              <p:cond delay="18750"/>
                            </p:stCondLst>
                            <p:childTnLst>
                              <p:par>
                                <p:cTn fill="hold" nodeType="afterEffect" presetClass="entr" presetID="10" presetSubtype="0">
                                  <p:stCondLst>
                                    <p:cond delay="0"/>
                                  </p:stCondLst>
                                  <p:childTnLst>
                                    <p:set>
                                      <p:cBhvr>
                                        <p:cTn dur="1" fill="hold">
                                          <p:stCondLst>
                                            <p:cond delay="0"/>
                                          </p:stCondLst>
                                        </p:cTn>
                                        <p:tgtEl>
                                          <p:spTgt spid="235">
                                            <p:txEl>
                                              <p:pRg end="8" st="8"/>
                                            </p:txEl>
                                          </p:spTgt>
                                        </p:tgtEl>
                                        <p:attrNameLst>
                                          <p:attrName>style.visibility</p:attrName>
                                        </p:attrNameLst>
                                      </p:cBhvr>
                                      <p:to>
                                        <p:strVal val="visible"/>
                                      </p:to>
                                    </p:set>
                                    <p:animEffect filter="fade" transition="in">
                                      <p:cBhvr>
                                        <p:cTn dur="500"/>
                                        <p:tgtEl>
                                          <p:spTgt spid="235">
                                            <p:txEl>
                                              <p:pRg end="8" st="8"/>
                                            </p:txEl>
                                          </p:spTgt>
                                        </p:tgtEl>
                                      </p:cBhvr>
                                    </p:animEffect>
                                  </p:childTnLst>
                                </p:cTn>
                              </p:par>
                            </p:childTnLst>
                          </p:cTn>
                        </p:par>
                        <p:par>
                          <p:cTn fill="hold">
                            <p:stCondLst>
                              <p:cond delay="19250"/>
                            </p:stCondLst>
                            <p:childTnLst>
                              <p:par>
                                <p:cTn fill="hold" nodeType="afterEffect" presetClass="entr" presetID="2" presetSubtype="2">
                                  <p:stCondLst>
                                    <p:cond delay="250"/>
                                  </p:stCondLst>
                                  <p:childTnLst>
                                    <p:set>
                                      <p:cBhvr>
                                        <p:cTn dur="1" fill="hold">
                                          <p:stCondLst>
                                            <p:cond delay="0"/>
                                          </p:stCondLst>
                                        </p:cTn>
                                        <p:tgtEl>
                                          <p:spTgt spid="236">
                                            <p:txEl>
                                              <p:pRg end="0" st="0"/>
                                            </p:txEl>
                                          </p:spTgt>
                                        </p:tgtEl>
                                        <p:attrNameLst>
                                          <p:attrName>style.visibility</p:attrName>
                                        </p:attrNameLst>
                                      </p:cBhvr>
                                      <p:to>
                                        <p:strVal val="visible"/>
                                      </p:to>
                                    </p:set>
                                    <p:anim calcmode="lin" valueType="num">
                                      <p:cBhvr additive="base">
                                        <p:cTn dur="500"/>
                                        <p:tgtEl>
                                          <p:spTgt spid="23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750"/>
                            </p:stCondLst>
                            <p:childTnLst>
                              <p:par>
                                <p:cTn fill="hold" nodeType="afterEffect" presetClass="entr" presetID="2" presetSubtype="2">
                                  <p:stCondLst>
                                    <p:cond delay="250"/>
                                  </p:stCondLst>
                                  <p:childTnLst>
                                    <p:set>
                                      <p:cBhvr>
                                        <p:cTn dur="1" fill="hold">
                                          <p:stCondLst>
                                            <p:cond delay="0"/>
                                          </p:stCondLst>
                                        </p:cTn>
                                        <p:tgtEl>
                                          <p:spTgt spid="236">
                                            <p:txEl>
                                              <p:pRg end="1" st="1"/>
                                            </p:txEl>
                                          </p:spTgt>
                                        </p:tgtEl>
                                        <p:attrNameLst>
                                          <p:attrName>style.visibility</p:attrName>
                                        </p:attrNameLst>
                                      </p:cBhvr>
                                      <p:to>
                                        <p:strVal val="visible"/>
                                      </p:to>
                                    </p:set>
                                    <p:anim calcmode="lin" valueType="num">
                                      <p:cBhvr additive="base">
                                        <p:cTn dur="500"/>
                                        <p:tgtEl>
                                          <p:spTgt spid="236">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250"/>
                            </p:stCondLst>
                            <p:childTnLst>
                              <p:par>
                                <p:cTn fill="hold" nodeType="afterEffect" presetClass="entr" presetID="2" presetSubtype="2">
                                  <p:stCondLst>
                                    <p:cond delay="250"/>
                                  </p:stCondLst>
                                  <p:childTnLst>
                                    <p:set>
                                      <p:cBhvr>
                                        <p:cTn dur="1" fill="hold">
                                          <p:stCondLst>
                                            <p:cond delay="0"/>
                                          </p:stCondLst>
                                        </p:cTn>
                                        <p:tgtEl>
                                          <p:spTgt spid="236">
                                            <p:txEl>
                                              <p:pRg end="2" st="2"/>
                                            </p:txEl>
                                          </p:spTgt>
                                        </p:tgtEl>
                                        <p:attrNameLst>
                                          <p:attrName>style.visibility</p:attrName>
                                        </p:attrNameLst>
                                      </p:cBhvr>
                                      <p:to>
                                        <p:strVal val="visible"/>
                                      </p:to>
                                    </p:set>
                                    <p:anim calcmode="lin" valueType="num">
                                      <p:cBhvr additive="base">
                                        <p:cTn dur="500"/>
                                        <p:tgtEl>
                                          <p:spTgt spid="236">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750"/>
                            </p:stCondLst>
                            <p:childTnLst>
                              <p:par>
                                <p:cTn fill="hold" nodeType="afterEffect" presetClass="entr" presetID="2" presetSubtype="2">
                                  <p:stCondLst>
                                    <p:cond delay="250"/>
                                  </p:stCondLst>
                                  <p:childTnLst>
                                    <p:set>
                                      <p:cBhvr>
                                        <p:cTn dur="1" fill="hold">
                                          <p:stCondLst>
                                            <p:cond delay="0"/>
                                          </p:stCondLst>
                                        </p:cTn>
                                        <p:tgtEl>
                                          <p:spTgt spid="236">
                                            <p:txEl>
                                              <p:pRg end="3" st="3"/>
                                            </p:txEl>
                                          </p:spTgt>
                                        </p:tgtEl>
                                        <p:attrNameLst>
                                          <p:attrName>style.visibility</p:attrName>
                                        </p:attrNameLst>
                                      </p:cBhvr>
                                      <p:to>
                                        <p:strVal val="visible"/>
                                      </p:to>
                                    </p:set>
                                    <p:anim calcmode="lin" valueType="num">
                                      <p:cBhvr additive="base">
                                        <p:cTn dur="500"/>
                                        <p:tgtEl>
                                          <p:spTgt spid="236">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250"/>
                            </p:stCondLst>
                            <p:childTnLst>
                              <p:par>
                                <p:cTn fill="hold" nodeType="afterEffect" presetClass="entr" presetID="2" presetSubtype="2">
                                  <p:stCondLst>
                                    <p:cond delay="250"/>
                                  </p:stCondLst>
                                  <p:childTnLst>
                                    <p:set>
                                      <p:cBhvr>
                                        <p:cTn dur="1" fill="hold">
                                          <p:stCondLst>
                                            <p:cond delay="0"/>
                                          </p:stCondLst>
                                        </p:cTn>
                                        <p:tgtEl>
                                          <p:spTgt spid="236">
                                            <p:txEl>
                                              <p:pRg end="4" st="4"/>
                                            </p:txEl>
                                          </p:spTgt>
                                        </p:tgtEl>
                                        <p:attrNameLst>
                                          <p:attrName>style.visibility</p:attrName>
                                        </p:attrNameLst>
                                      </p:cBhvr>
                                      <p:to>
                                        <p:strVal val="visible"/>
                                      </p:to>
                                    </p:set>
                                    <p:anim calcmode="lin" valueType="num">
                                      <p:cBhvr additive="base">
                                        <p:cTn dur="500"/>
                                        <p:tgtEl>
                                          <p:spTgt spid="236">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750"/>
                            </p:stCondLst>
                            <p:childTnLst>
                              <p:par>
                                <p:cTn fill="hold" nodeType="afterEffect" presetClass="entr" presetID="2" presetSubtype="2">
                                  <p:stCondLst>
                                    <p:cond delay="250"/>
                                  </p:stCondLst>
                                  <p:childTnLst>
                                    <p:set>
                                      <p:cBhvr>
                                        <p:cTn dur="1" fill="hold">
                                          <p:stCondLst>
                                            <p:cond delay="0"/>
                                          </p:stCondLst>
                                        </p:cTn>
                                        <p:tgtEl>
                                          <p:spTgt spid="236">
                                            <p:txEl>
                                              <p:pRg end="5" st="5"/>
                                            </p:txEl>
                                          </p:spTgt>
                                        </p:tgtEl>
                                        <p:attrNameLst>
                                          <p:attrName>style.visibility</p:attrName>
                                        </p:attrNameLst>
                                      </p:cBhvr>
                                      <p:to>
                                        <p:strVal val="visible"/>
                                      </p:to>
                                    </p:set>
                                    <p:anim calcmode="lin" valueType="num">
                                      <p:cBhvr additive="base">
                                        <p:cTn dur="500"/>
                                        <p:tgtEl>
                                          <p:spTgt spid="236">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250"/>
                            </p:stCondLst>
                            <p:childTnLst>
                              <p:par>
                                <p:cTn fill="hold" nodeType="afterEffect" presetClass="entr" presetID="2" presetSubtype="2">
                                  <p:stCondLst>
                                    <p:cond delay="250"/>
                                  </p:stCondLst>
                                  <p:childTnLst>
                                    <p:set>
                                      <p:cBhvr>
                                        <p:cTn dur="1" fill="hold">
                                          <p:stCondLst>
                                            <p:cond delay="0"/>
                                          </p:stCondLst>
                                        </p:cTn>
                                        <p:tgtEl>
                                          <p:spTgt spid="236">
                                            <p:txEl>
                                              <p:pRg end="6" st="6"/>
                                            </p:txEl>
                                          </p:spTgt>
                                        </p:tgtEl>
                                        <p:attrNameLst>
                                          <p:attrName>style.visibility</p:attrName>
                                        </p:attrNameLst>
                                      </p:cBhvr>
                                      <p:to>
                                        <p:strVal val="visible"/>
                                      </p:to>
                                    </p:set>
                                    <p:anim calcmode="lin" valueType="num">
                                      <p:cBhvr additive="base">
                                        <p:cTn dur="500"/>
                                        <p:tgtEl>
                                          <p:spTgt spid="236">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750"/>
                            </p:stCondLst>
                            <p:childTnLst>
                              <p:par>
                                <p:cTn fill="hold" nodeType="afterEffect" presetClass="entr" presetID="2" presetSubtype="2">
                                  <p:stCondLst>
                                    <p:cond delay="250"/>
                                  </p:stCondLst>
                                  <p:childTnLst>
                                    <p:set>
                                      <p:cBhvr>
                                        <p:cTn dur="1" fill="hold">
                                          <p:stCondLst>
                                            <p:cond delay="0"/>
                                          </p:stCondLst>
                                        </p:cTn>
                                        <p:tgtEl>
                                          <p:spTgt spid="236">
                                            <p:txEl>
                                              <p:pRg end="7" st="7"/>
                                            </p:txEl>
                                          </p:spTgt>
                                        </p:tgtEl>
                                        <p:attrNameLst>
                                          <p:attrName>style.visibility</p:attrName>
                                        </p:attrNameLst>
                                      </p:cBhvr>
                                      <p:to>
                                        <p:strVal val="visible"/>
                                      </p:to>
                                    </p:set>
                                    <p:anim calcmode="lin" valueType="num">
                                      <p:cBhvr additive="base">
                                        <p:cTn dur="500"/>
                                        <p:tgtEl>
                                          <p:spTgt spid="236">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250"/>
                            </p:stCondLst>
                            <p:childTnLst>
                              <p:par>
                                <p:cTn fill="hold" nodeType="afterEffect" presetClass="entr" presetID="2" presetSubtype="2">
                                  <p:stCondLst>
                                    <p:cond delay="250"/>
                                  </p:stCondLst>
                                  <p:childTnLst>
                                    <p:set>
                                      <p:cBhvr>
                                        <p:cTn dur="1" fill="hold">
                                          <p:stCondLst>
                                            <p:cond delay="0"/>
                                          </p:stCondLst>
                                        </p:cTn>
                                        <p:tgtEl>
                                          <p:spTgt spid="236">
                                            <p:txEl>
                                              <p:pRg end="8" st="8"/>
                                            </p:txEl>
                                          </p:spTgt>
                                        </p:tgtEl>
                                        <p:attrNameLst>
                                          <p:attrName>style.visibility</p:attrName>
                                        </p:attrNameLst>
                                      </p:cBhvr>
                                      <p:to>
                                        <p:strVal val="visible"/>
                                      </p:to>
                                    </p:set>
                                    <p:anim calcmode="lin" valueType="num">
                                      <p:cBhvr additive="base">
                                        <p:cTn dur="500"/>
                                        <p:tgtEl>
                                          <p:spTgt spid="236">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750"/>
                            </p:stCondLst>
                            <p:childTnLst>
                              <p:par>
                                <p:cTn fill="hold" nodeType="after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500"/>
                                        <p:tgtEl>
                                          <p:spTgt spid="237">
                                            <p:txEl>
                                              <p:pRg end="0" st="0"/>
                                            </p:txEl>
                                          </p:spTgt>
                                        </p:tgtEl>
                                      </p:cBhvr>
                                    </p:animEffect>
                                  </p:childTnLst>
                                </p:cTn>
                              </p:par>
                            </p:childTnLst>
                          </p:cTn>
                        </p:par>
                        <p:par>
                          <p:cTn fill="hold">
                            <p:stCondLst>
                              <p:cond delay="24250"/>
                            </p:stCondLst>
                            <p:childTnLst>
                              <p:par>
                                <p:cTn fill="hold" nodeType="after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500"/>
                                        <p:tgtEl>
                                          <p:spTgt spid="237">
                                            <p:txEl>
                                              <p:pRg end="1" st="1"/>
                                            </p:txEl>
                                          </p:spTgt>
                                        </p:tgtEl>
                                      </p:cBhvr>
                                    </p:animEffect>
                                  </p:childTnLst>
                                </p:cTn>
                              </p:par>
                            </p:childTnLst>
                          </p:cTn>
                        </p:par>
                        <p:par>
                          <p:cTn fill="hold">
                            <p:stCondLst>
                              <p:cond delay="24750"/>
                            </p:stCondLst>
                            <p:childTnLst>
                              <p:par>
                                <p:cTn fill="hold" nodeType="after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500"/>
                                        <p:tgtEl>
                                          <p:spTgt spid="237">
                                            <p:txEl>
                                              <p:pRg end="2" st="2"/>
                                            </p:txEl>
                                          </p:spTgt>
                                        </p:tgtEl>
                                      </p:cBhvr>
                                    </p:animEffect>
                                  </p:childTnLst>
                                </p:cTn>
                              </p:par>
                            </p:childTnLst>
                          </p:cTn>
                        </p:par>
                        <p:par>
                          <p:cTn fill="hold">
                            <p:stCondLst>
                              <p:cond delay="25250"/>
                            </p:stCondLst>
                            <p:childTnLst>
                              <p:par>
                                <p:cTn fill="hold" nodeType="after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500"/>
                                        <p:tgtEl>
                                          <p:spTgt spid="237">
                                            <p:txEl>
                                              <p:pRg end="3" st="3"/>
                                            </p:txEl>
                                          </p:spTgt>
                                        </p:tgtEl>
                                      </p:cBhvr>
                                    </p:animEffect>
                                  </p:childTnLst>
                                </p:cTn>
                              </p:par>
                            </p:childTnLst>
                          </p:cTn>
                        </p:par>
                        <p:par>
                          <p:cTn fill="hold">
                            <p:stCondLst>
                              <p:cond delay="25750"/>
                            </p:stCondLst>
                            <p:childTnLst>
                              <p:par>
                                <p:cTn fill="hold" nodeType="afterEffect" presetClass="entr" presetID="10"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animEffect filter="fade" transition="in">
                                      <p:cBhvr>
                                        <p:cTn dur="500"/>
                                        <p:tgtEl>
                                          <p:spTgt spid="237">
                                            <p:txEl>
                                              <p:pRg end="4" st="4"/>
                                            </p:txEl>
                                          </p:spTgt>
                                        </p:tgtEl>
                                      </p:cBhvr>
                                    </p:animEffect>
                                  </p:childTnLst>
                                </p:cTn>
                              </p:par>
                            </p:childTnLst>
                          </p:cTn>
                        </p:par>
                        <p:par>
                          <p:cTn fill="hold">
                            <p:stCondLst>
                              <p:cond delay="26250"/>
                            </p:stCondLst>
                            <p:childTnLst>
                              <p:par>
                                <p:cTn fill="hold" nodeType="afterEffect" presetClass="entr" presetID="10" presetSubtype="0">
                                  <p:stCondLst>
                                    <p:cond delay="0"/>
                                  </p:stCondLst>
                                  <p:childTnLst>
                                    <p:set>
                                      <p:cBhvr>
                                        <p:cTn dur="1" fill="hold">
                                          <p:stCondLst>
                                            <p:cond delay="0"/>
                                          </p:stCondLst>
                                        </p:cTn>
                                        <p:tgtEl>
                                          <p:spTgt spid="237">
                                            <p:txEl>
                                              <p:pRg end="5" st="5"/>
                                            </p:txEl>
                                          </p:spTgt>
                                        </p:tgtEl>
                                        <p:attrNameLst>
                                          <p:attrName>style.visibility</p:attrName>
                                        </p:attrNameLst>
                                      </p:cBhvr>
                                      <p:to>
                                        <p:strVal val="visible"/>
                                      </p:to>
                                    </p:set>
                                    <p:animEffect filter="fade" transition="in">
                                      <p:cBhvr>
                                        <p:cTn dur="500"/>
                                        <p:tgtEl>
                                          <p:spTgt spid="237">
                                            <p:txEl>
                                              <p:pRg end="5" st="5"/>
                                            </p:txEl>
                                          </p:spTgt>
                                        </p:tgtEl>
                                      </p:cBhvr>
                                    </p:animEffect>
                                  </p:childTnLst>
                                </p:cTn>
                              </p:par>
                            </p:childTnLst>
                          </p:cTn>
                        </p:par>
                        <p:par>
                          <p:cTn fill="hold">
                            <p:stCondLst>
                              <p:cond delay="26750"/>
                            </p:stCondLst>
                            <p:childTnLst>
                              <p:par>
                                <p:cTn fill="hold" nodeType="afterEffect" presetClass="entr" presetID="10" presetSubtype="0">
                                  <p:stCondLst>
                                    <p:cond delay="0"/>
                                  </p:stCondLst>
                                  <p:childTnLst>
                                    <p:set>
                                      <p:cBhvr>
                                        <p:cTn dur="1" fill="hold">
                                          <p:stCondLst>
                                            <p:cond delay="0"/>
                                          </p:stCondLst>
                                        </p:cTn>
                                        <p:tgtEl>
                                          <p:spTgt spid="237">
                                            <p:txEl>
                                              <p:pRg end="6" st="6"/>
                                            </p:txEl>
                                          </p:spTgt>
                                        </p:tgtEl>
                                        <p:attrNameLst>
                                          <p:attrName>style.visibility</p:attrName>
                                        </p:attrNameLst>
                                      </p:cBhvr>
                                      <p:to>
                                        <p:strVal val="visible"/>
                                      </p:to>
                                    </p:set>
                                    <p:animEffect filter="fade" transition="in">
                                      <p:cBhvr>
                                        <p:cTn dur="500"/>
                                        <p:tgtEl>
                                          <p:spTgt spid="237">
                                            <p:txEl>
                                              <p:pRg end="6" st="6"/>
                                            </p:txEl>
                                          </p:spTgt>
                                        </p:tgtEl>
                                      </p:cBhvr>
                                    </p:animEffect>
                                  </p:childTnLst>
                                </p:cTn>
                              </p:par>
                            </p:childTnLst>
                          </p:cTn>
                        </p:par>
                        <p:par>
                          <p:cTn fill="hold">
                            <p:stCondLst>
                              <p:cond delay="27250"/>
                            </p:stCondLst>
                            <p:childTnLst>
                              <p:par>
                                <p:cTn fill="hold" nodeType="afterEffect" presetClass="entr" presetID="10" presetSubtype="0">
                                  <p:stCondLst>
                                    <p:cond delay="0"/>
                                  </p:stCondLst>
                                  <p:childTnLst>
                                    <p:set>
                                      <p:cBhvr>
                                        <p:cTn dur="1" fill="hold">
                                          <p:stCondLst>
                                            <p:cond delay="0"/>
                                          </p:stCondLst>
                                        </p:cTn>
                                        <p:tgtEl>
                                          <p:spTgt spid="237">
                                            <p:txEl>
                                              <p:pRg end="7" st="7"/>
                                            </p:txEl>
                                          </p:spTgt>
                                        </p:tgtEl>
                                        <p:attrNameLst>
                                          <p:attrName>style.visibility</p:attrName>
                                        </p:attrNameLst>
                                      </p:cBhvr>
                                      <p:to>
                                        <p:strVal val="visible"/>
                                      </p:to>
                                    </p:set>
                                    <p:animEffect filter="fade" transition="in">
                                      <p:cBhvr>
                                        <p:cTn dur="500"/>
                                        <p:tgtEl>
                                          <p:spTgt spid="237">
                                            <p:txEl>
                                              <p:pRg end="7" st="7"/>
                                            </p:txEl>
                                          </p:spTgt>
                                        </p:tgtEl>
                                      </p:cBhvr>
                                    </p:animEffect>
                                  </p:childTnLst>
                                </p:cTn>
                              </p:par>
                            </p:childTnLst>
                          </p:cTn>
                        </p:par>
                        <p:par>
                          <p:cTn fill="hold">
                            <p:stCondLst>
                              <p:cond delay="27750"/>
                            </p:stCondLst>
                            <p:childTnLst>
                              <p:par>
                                <p:cTn fill="hold" nodeType="afterEffect" presetClass="entr" presetID="10" presetSubtype="0">
                                  <p:stCondLst>
                                    <p:cond delay="0"/>
                                  </p:stCondLst>
                                  <p:childTnLst>
                                    <p:set>
                                      <p:cBhvr>
                                        <p:cTn dur="1" fill="hold">
                                          <p:stCondLst>
                                            <p:cond delay="0"/>
                                          </p:stCondLst>
                                        </p:cTn>
                                        <p:tgtEl>
                                          <p:spTgt spid="237">
                                            <p:txEl>
                                              <p:pRg end="8" st="8"/>
                                            </p:txEl>
                                          </p:spTgt>
                                        </p:tgtEl>
                                        <p:attrNameLst>
                                          <p:attrName>style.visibility</p:attrName>
                                        </p:attrNameLst>
                                      </p:cBhvr>
                                      <p:to>
                                        <p:strVal val="visible"/>
                                      </p:to>
                                    </p:set>
                                    <p:animEffect filter="fade" transition="in">
                                      <p:cBhvr>
                                        <p:cTn dur="500"/>
                                        <p:tgtEl>
                                          <p:spTgt spid="237">
                                            <p:txEl>
                                              <p:pRg end="8" st="8"/>
                                            </p:txEl>
                                          </p:spTgt>
                                        </p:tgtEl>
                                      </p:cBhvr>
                                    </p:animEffect>
                                  </p:childTnLst>
                                </p:cTn>
                              </p:par>
                            </p:childTnLst>
                          </p:cTn>
                        </p:par>
                        <p:par>
                          <p:cTn fill="hold">
                            <p:stCondLst>
                              <p:cond delay="28250"/>
                            </p:stCondLst>
                            <p:childTnLst>
                              <p:par>
                                <p:cTn fill="hold" nodeType="afterEffect" presetClass="entr" presetID="2" presetSubtype="2">
                                  <p:stCondLst>
                                    <p:cond delay="250"/>
                                  </p:stCondLst>
                                  <p:childTnLst>
                                    <p:set>
                                      <p:cBhvr>
                                        <p:cTn dur="1" fill="hold">
                                          <p:stCondLst>
                                            <p:cond delay="0"/>
                                          </p:stCondLst>
                                        </p:cTn>
                                        <p:tgtEl>
                                          <p:spTgt spid="238">
                                            <p:txEl>
                                              <p:pRg end="0" st="0"/>
                                            </p:txEl>
                                          </p:spTgt>
                                        </p:tgtEl>
                                        <p:attrNameLst>
                                          <p:attrName>style.visibility</p:attrName>
                                        </p:attrNameLst>
                                      </p:cBhvr>
                                      <p:to>
                                        <p:strVal val="visible"/>
                                      </p:to>
                                    </p:set>
                                    <p:anim calcmode="lin" valueType="num">
                                      <p:cBhvr additive="base">
                                        <p:cTn dur="500"/>
                                        <p:tgtEl>
                                          <p:spTgt spid="238">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750"/>
                            </p:stCondLst>
                            <p:childTnLst>
                              <p:par>
                                <p:cTn fill="hold" nodeType="afterEffect" presetClass="entr" presetID="2" presetSubtype="2">
                                  <p:stCondLst>
                                    <p:cond delay="250"/>
                                  </p:stCondLst>
                                  <p:childTnLst>
                                    <p:set>
                                      <p:cBhvr>
                                        <p:cTn dur="1" fill="hold">
                                          <p:stCondLst>
                                            <p:cond delay="0"/>
                                          </p:stCondLst>
                                        </p:cTn>
                                        <p:tgtEl>
                                          <p:spTgt spid="238">
                                            <p:txEl>
                                              <p:pRg end="1" st="1"/>
                                            </p:txEl>
                                          </p:spTgt>
                                        </p:tgtEl>
                                        <p:attrNameLst>
                                          <p:attrName>style.visibility</p:attrName>
                                        </p:attrNameLst>
                                      </p:cBhvr>
                                      <p:to>
                                        <p:strVal val="visible"/>
                                      </p:to>
                                    </p:set>
                                    <p:anim calcmode="lin" valueType="num">
                                      <p:cBhvr additive="base">
                                        <p:cTn dur="500"/>
                                        <p:tgtEl>
                                          <p:spTgt spid="238">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9250"/>
                            </p:stCondLst>
                            <p:childTnLst>
                              <p:par>
                                <p:cTn fill="hold" nodeType="afterEffect" presetClass="entr" presetID="2" presetSubtype="2">
                                  <p:stCondLst>
                                    <p:cond delay="250"/>
                                  </p:stCondLst>
                                  <p:childTnLst>
                                    <p:set>
                                      <p:cBhvr>
                                        <p:cTn dur="1" fill="hold">
                                          <p:stCondLst>
                                            <p:cond delay="0"/>
                                          </p:stCondLst>
                                        </p:cTn>
                                        <p:tgtEl>
                                          <p:spTgt spid="238">
                                            <p:txEl>
                                              <p:pRg end="2" st="2"/>
                                            </p:txEl>
                                          </p:spTgt>
                                        </p:tgtEl>
                                        <p:attrNameLst>
                                          <p:attrName>style.visibility</p:attrName>
                                        </p:attrNameLst>
                                      </p:cBhvr>
                                      <p:to>
                                        <p:strVal val="visible"/>
                                      </p:to>
                                    </p:set>
                                    <p:anim calcmode="lin" valueType="num">
                                      <p:cBhvr additive="base">
                                        <p:cTn dur="500"/>
                                        <p:tgtEl>
                                          <p:spTgt spid="238">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9750"/>
                            </p:stCondLst>
                            <p:childTnLst>
                              <p:par>
                                <p:cTn fill="hold" nodeType="afterEffect" presetClass="entr" presetID="2" presetSubtype="2">
                                  <p:stCondLst>
                                    <p:cond delay="250"/>
                                  </p:stCondLst>
                                  <p:childTnLst>
                                    <p:set>
                                      <p:cBhvr>
                                        <p:cTn dur="1" fill="hold">
                                          <p:stCondLst>
                                            <p:cond delay="0"/>
                                          </p:stCondLst>
                                        </p:cTn>
                                        <p:tgtEl>
                                          <p:spTgt spid="238">
                                            <p:txEl>
                                              <p:pRg end="3" st="3"/>
                                            </p:txEl>
                                          </p:spTgt>
                                        </p:tgtEl>
                                        <p:attrNameLst>
                                          <p:attrName>style.visibility</p:attrName>
                                        </p:attrNameLst>
                                      </p:cBhvr>
                                      <p:to>
                                        <p:strVal val="visible"/>
                                      </p:to>
                                    </p:set>
                                    <p:anim calcmode="lin" valueType="num">
                                      <p:cBhvr additive="base">
                                        <p:cTn dur="500"/>
                                        <p:tgtEl>
                                          <p:spTgt spid="238">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250"/>
                            </p:stCondLst>
                            <p:childTnLst>
                              <p:par>
                                <p:cTn fill="hold" nodeType="afterEffect" presetClass="entr" presetID="2" presetSubtype="2">
                                  <p:stCondLst>
                                    <p:cond delay="250"/>
                                  </p:stCondLst>
                                  <p:childTnLst>
                                    <p:set>
                                      <p:cBhvr>
                                        <p:cTn dur="1" fill="hold">
                                          <p:stCondLst>
                                            <p:cond delay="0"/>
                                          </p:stCondLst>
                                        </p:cTn>
                                        <p:tgtEl>
                                          <p:spTgt spid="238">
                                            <p:txEl>
                                              <p:pRg end="4" st="4"/>
                                            </p:txEl>
                                          </p:spTgt>
                                        </p:tgtEl>
                                        <p:attrNameLst>
                                          <p:attrName>style.visibility</p:attrName>
                                        </p:attrNameLst>
                                      </p:cBhvr>
                                      <p:to>
                                        <p:strVal val="visible"/>
                                      </p:to>
                                    </p:set>
                                    <p:anim calcmode="lin" valueType="num">
                                      <p:cBhvr additive="base">
                                        <p:cTn dur="500"/>
                                        <p:tgtEl>
                                          <p:spTgt spid="238">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750"/>
                            </p:stCondLst>
                            <p:childTnLst>
                              <p:par>
                                <p:cTn fill="hold" nodeType="afterEffect" presetClass="entr" presetID="2" presetSubtype="2">
                                  <p:stCondLst>
                                    <p:cond delay="250"/>
                                  </p:stCondLst>
                                  <p:childTnLst>
                                    <p:set>
                                      <p:cBhvr>
                                        <p:cTn dur="1" fill="hold">
                                          <p:stCondLst>
                                            <p:cond delay="0"/>
                                          </p:stCondLst>
                                        </p:cTn>
                                        <p:tgtEl>
                                          <p:spTgt spid="238">
                                            <p:txEl>
                                              <p:pRg end="5" st="5"/>
                                            </p:txEl>
                                          </p:spTgt>
                                        </p:tgtEl>
                                        <p:attrNameLst>
                                          <p:attrName>style.visibility</p:attrName>
                                        </p:attrNameLst>
                                      </p:cBhvr>
                                      <p:to>
                                        <p:strVal val="visible"/>
                                      </p:to>
                                    </p:set>
                                    <p:anim calcmode="lin" valueType="num">
                                      <p:cBhvr additive="base">
                                        <p:cTn dur="500"/>
                                        <p:tgtEl>
                                          <p:spTgt spid="238">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1250"/>
                            </p:stCondLst>
                            <p:childTnLst>
                              <p:par>
                                <p:cTn fill="hold" nodeType="afterEffect" presetClass="entr" presetID="2" presetSubtype="2">
                                  <p:stCondLst>
                                    <p:cond delay="250"/>
                                  </p:stCondLst>
                                  <p:childTnLst>
                                    <p:set>
                                      <p:cBhvr>
                                        <p:cTn dur="1" fill="hold">
                                          <p:stCondLst>
                                            <p:cond delay="0"/>
                                          </p:stCondLst>
                                        </p:cTn>
                                        <p:tgtEl>
                                          <p:spTgt spid="238">
                                            <p:txEl>
                                              <p:pRg end="6" st="6"/>
                                            </p:txEl>
                                          </p:spTgt>
                                        </p:tgtEl>
                                        <p:attrNameLst>
                                          <p:attrName>style.visibility</p:attrName>
                                        </p:attrNameLst>
                                      </p:cBhvr>
                                      <p:to>
                                        <p:strVal val="visible"/>
                                      </p:to>
                                    </p:set>
                                    <p:anim calcmode="lin" valueType="num">
                                      <p:cBhvr additive="base">
                                        <p:cTn dur="500"/>
                                        <p:tgtEl>
                                          <p:spTgt spid="238">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1750"/>
                            </p:stCondLst>
                            <p:childTnLst>
                              <p:par>
                                <p:cTn fill="hold" nodeType="afterEffect" presetClass="entr" presetID="2" presetSubtype="2">
                                  <p:stCondLst>
                                    <p:cond delay="250"/>
                                  </p:stCondLst>
                                  <p:childTnLst>
                                    <p:set>
                                      <p:cBhvr>
                                        <p:cTn dur="1" fill="hold">
                                          <p:stCondLst>
                                            <p:cond delay="0"/>
                                          </p:stCondLst>
                                        </p:cTn>
                                        <p:tgtEl>
                                          <p:spTgt spid="238">
                                            <p:txEl>
                                              <p:pRg end="7" st="7"/>
                                            </p:txEl>
                                          </p:spTgt>
                                        </p:tgtEl>
                                        <p:attrNameLst>
                                          <p:attrName>style.visibility</p:attrName>
                                        </p:attrNameLst>
                                      </p:cBhvr>
                                      <p:to>
                                        <p:strVal val="visible"/>
                                      </p:to>
                                    </p:set>
                                    <p:anim calcmode="lin" valueType="num">
                                      <p:cBhvr additive="base">
                                        <p:cTn dur="500"/>
                                        <p:tgtEl>
                                          <p:spTgt spid="238">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250"/>
                            </p:stCondLst>
                            <p:childTnLst>
                              <p:par>
                                <p:cTn fill="hold" nodeType="afterEffect" presetClass="entr" presetID="2" presetSubtype="2">
                                  <p:stCondLst>
                                    <p:cond delay="250"/>
                                  </p:stCondLst>
                                  <p:childTnLst>
                                    <p:set>
                                      <p:cBhvr>
                                        <p:cTn dur="1" fill="hold">
                                          <p:stCondLst>
                                            <p:cond delay="0"/>
                                          </p:stCondLst>
                                        </p:cTn>
                                        <p:tgtEl>
                                          <p:spTgt spid="238">
                                            <p:txEl>
                                              <p:pRg end="8" st="8"/>
                                            </p:txEl>
                                          </p:spTgt>
                                        </p:tgtEl>
                                        <p:attrNameLst>
                                          <p:attrName>style.visibility</p:attrName>
                                        </p:attrNameLst>
                                      </p:cBhvr>
                                      <p:to>
                                        <p:strVal val="visible"/>
                                      </p:to>
                                    </p:set>
                                    <p:anim calcmode="lin" valueType="num">
                                      <p:cBhvr additive="base">
                                        <p:cTn dur="500"/>
                                        <p:tgtEl>
                                          <p:spTgt spid="238">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750"/>
                            </p:stCondLst>
                            <p:childTnLst>
                              <p:par>
                                <p:cTn fill="hold" nodeType="afterEffect" presetClass="entr" presetID="10"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animEffect filter="fade" transition="in">
                                      <p:cBhvr>
                                        <p:cTn dur="500"/>
                                        <p:tgtEl>
                                          <p:spTgt spid="239">
                                            <p:txEl>
                                              <p:pRg end="0" st="0"/>
                                            </p:txEl>
                                          </p:spTgt>
                                        </p:tgtEl>
                                      </p:cBhvr>
                                    </p:animEffect>
                                  </p:childTnLst>
                                </p:cTn>
                              </p:par>
                            </p:childTnLst>
                          </p:cTn>
                        </p:par>
                        <p:par>
                          <p:cTn fill="hold">
                            <p:stCondLst>
                              <p:cond delay="33250"/>
                            </p:stCondLst>
                            <p:childTnLst>
                              <p:par>
                                <p:cTn fill="hold" nodeType="afterEffect" presetClass="entr" presetID="10" presetSubtype="0">
                                  <p:stCondLst>
                                    <p:cond delay="0"/>
                                  </p:stCondLst>
                                  <p:childTnLst>
                                    <p:set>
                                      <p:cBhvr>
                                        <p:cTn dur="1" fill="hold">
                                          <p:stCondLst>
                                            <p:cond delay="0"/>
                                          </p:stCondLst>
                                        </p:cTn>
                                        <p:tgtEl>
                                          <p:spTgt spid="239">
                                            <p:txEl>
                                              <p:pRg end="1" st="1"/>
                                            </p:txEl>
                                          </p:spTgt>
                                        </p:tgtEl>
                                        <p:attrNameLst>
                                          <p:attrName>style.visibility</p:attrName>
                                        </p:attrNameLst>
                                      </p:cBhvr>
                                      <p:to>
                                        <p:strVal val="visible"/>
                                      </p:to>
                                    </p:set>
                                    <p:animEffect filter="fade" transition="in">
                                      <p:cBhvr>
                                        <p:cTn dur="500"/>
                                        <p:tgtEl>
                                          <p:spTgt spid="239">
                                            <p:txEl>
                                              <p:pRg end="1" st="1"/>
                                            </p:txEl>
                                          </p:spTgt>
                                        </p:tgtEl>
                                      </p:cBhvr>
                                    </p:animEffect>
                                  </p:childTnLst>
                                </p:cTn>
                              </p:par>
                            </p:childTnLst>
                          </p:cTn>
                        </p:par>
                        <p:par>
                          <p:cTn fill="hold">
                            <p:stCondLst>
                              <p:cond delay="33750"/>
                            </p:stCondLst>
                            <p:childTnLst>
                              <p:par>
                                <p:cTn fill="hold" nodeType="afterEffect" presetClass="entr" presetID="10" presetSubtype="0">
                                  <p:stCondLst>
                                    <p:cond delay="0"/>
                                  </p:stCondLst>
                                  <p:childTnLst>
                                    <p:set>
                                      <p:cBhvr>
                                        <p:cTn dur="1" fill="hold">
                                          <p:stCondLst>
                                            <p:cond delay="0"/>
                                          </p:stCondLst>
                                        </p:cTn>
                                        <p:tgtEl>
                                          <p:spTgt spid="239">
                                            <p:txEl>
                                              <p:pRg end="2" st="2"/>
                                            </p:txEl>
                                          </p:spTgt>
                                        </p:tgtEl>
                                        <p:attrNameLst>
                                          <p:attrName>style.visibility</p:attrName>
                                        </p:attrNameLst>
                                      </p:cBhvr>
                                      <p:to>
                                        <p:strVal val="visible"/>
                                      </p:to>
                                    </p:set>
                                    <p:animEffect filter="fade" transition="in">
                                      <p:cBhvr>
                                        <p:cTn dur="500"/>
                                        <p:tgtEl>
                                          <p:spTgt spid="239">
                                            <p:txEl>
                                              <p:pRg end="2" st="2"/>
                                            </p:txEl>
                                          </p:spTgt>
                                        </p:tgtEl>
                                      </p:cBhvr>
                                    </p:animEffect>
                                  </p:childTnLst>
                                </p:cTn>
                              </p:par>
                            </p:childTnLst>
                          </p:cTn>
                        </p:par>
                        <p:par>
                          <p:cTn fill="hold">
                            <p:stCondLst>
                              <p:cond delay="34250"/>
                            </p:stCondLst>
                            <p:childTnLst>
                              <p:par>
                                <p:cTn fill="hold" nodeType="afterEffect" presetClass="entr" presetID="10" presetSubtype="0">
                                  <p:stCondLst>
                                    <p:cond delay="0"/>
                                  </p:stCondLst>
                                  <p:childTnLst>
                                    <p:set>
                                      <p:cBhvr>
                                        <p:cTn dur="1" fill="hold">
                                          <p:stCondLst>
                                            <p:cond delay="0"/>
                                          </p:stCondLst>
                                        </p:cTn>
                                        <p:tgtEl>
                                          <p:spTgt spid="239">
                                            <p:txEl>
                                              <p:pRg end="3" st="3"/>
                                            </p:txEl>
                                          </p:spTgt>
                                        </p:tgtEl>
                                        <p:attrNameLst>
                                          <p:attrName>style.visibility</p:attrName>
                                        </p:attrNameLst>
                                      </p:cBhvr>
                                      <p:to>
                                        <p:strVal val="visible"/>
                                      </p:to>
                                    </p:set>
                                    <p:animEffect filter="fade" transition="in">
                                      <p:cBhvr>
                                        <p:cTn dur="500"/>
                                        <p:tgtEl>
                                          <p:spTgt spid="239">
                                            <p:txEl>
                                              <p:pRg end="3" st="3"/>
                                            </p:txEl>
                                          </p:spTgt>
                                        </p:tgtEl>
                                      </p:cBhvr>
                                    </p:animEffect>
                                  </p:childTnLst>
                                </p:cTn>
                              </p:par>
                            </p:childTnLst>
                          </p:cTn>
                        </p:par>
                        <p:par>
                          <p:cTn fill="hold">
                            <p:stCondLst>
                              <p:cond delay="34750"/>
                            </p:stCondLst>
                            <p:childTnLst>
                              <p:par>
                                <p:cTn fill="hold" nodeType="afterEffect" presetClass="entr" presetID="10" presetSubtype="0">
                                  <p:stCondLst>
                                    <p:cond delay="0"/>
                                  </p:stCondLst>
                                  <p:childTnLst>
                                    <p:set>
                                      <p:cBhvr>
                                        <p:cTn dur="1" fill="hold">
                                          <p:stCondLst>
                                            <p:cond delay="0"/>
                                          </p:stCondLst>
                                        </p:cTn>
                                        <p:tgtEl>
                                          <p:spTgt spid="239">
                                            <p:txEl>
                                              <p:pRg end="4" st="4"/>
                                            </p:txEl>
                                          </p:spTgt>
                                        </p:tgtEl>
                                        <p:attrNameLst>
                                          <p:attrName>style.visibility</p:attrName>
                                        </p:attrNameLst>
                                      </p:cBhvr>
                                      <p:to>
                                        <p:strVal val="visible"/>
                                      </p:to>
                                    </p:set>
                                    <p:animEffect filter="fade" transition="in">
                                      <p:cBhvr>
                                        <p:cTn dur="500"/>
                                        <p:tgtEl>
                                          <p:spTgt spid="239">
                                            <p:txEl>
                                              <p:pRg end="4" st="4"/>
                                            </p:txEl>
                                          </p:spTgt>
                                        </p:tgtEl>
                                      </p:cBhvr>
                                    </p:animEffect>
                                  </p:childTnLst>
                                </p:cTn>
                              </p:par>
                            </p:childTnLst>
                          </p:cTn>
                        </p:par>
                        <p:par>
                          <p:cTn fill="hold">
                            <p:stCondLst>
                              <p:cond delay="35250"/>
                            </p:stCondLst>
                            <p:childTnLst>
                              <p:par>
                                <p:cTn fill="hold" nodeType="afterEffect" presetClass="entr" presetID="10" presetSubtype="0">
                                  <p:stCondLst>
                                    <p:cond delay="0"/>
                                  </p:stCondLst>
                                  <p:childTnLst>
                                    <p:set>
                                      <p:cBhvr>
                                        <p:cTn dur="1" fill="hold">
                                          <p:stCondLst>
                                            <p:cond delay="0"/>
                                          </p:stCondLst>
                                        </p:cTn>
                                        <p:tgtEl>
                                          <p:spTgt spid="239">
                                            <p:txEl>
                                              <p:pRg end="5" st="5"/>
                                            </p:txEl>
                                          </p:spTgt>
                                        </p:tgtEl>
                                        <p:attrNameLst>
                                          <p:attrName>style.visibility</p:attrName>
                                        </p:attrNameLst>
                                      </p:cBhvr>
                                      <p:to>
                                        <p:strVal val="visible"/>
                                      </p:to>
                                    </p:set>
                                    <p:animEffect filter="fade" transition="in">
                                      <p:cBhvr>
                                        <p:cTn dur="500"/>
                                        <p:tgtEl>
                                          <p:spTgt spid="239">
                                            <p:txEl>
                                              <p:pRg end="5" st="5"/>
                                            </p:txEl>
                                          </p:spTgt>
                                        </p:tgtEl>
                                      </p:cBhvr>
                                    </p:animEffect>
                                  </p:childTnLst>
                                </p:cTn>
                              </p:par>
                            </p:childTnLst>
                          </p:cTn>
                        </p:par>
                        <p:par>
                          <p:cTn fill="hold">
                            <p:stCondLst>
                              <p:cond delay="35750"/>
                            </p:stCondLst>
                            <p:childTnLst>
                              <p:par>
                                <p:cTn fill="hold" nodeType="afterEffect" presetClass="entr" presetID="10" presetSubtype="0">
                                  <p:stCondLst>
                                    <p:cond delay="0"/>
                                  </p:stCondLst>
                                  <p:childTnLst>
                                    <p:set>
                                      <p:cBhvr>
                                        <p:cTn dur="1" fill="hold">
                                          <p:stCondLst>
                                            <p:cond delay="0"/>
                                          </p:stCondLst>
                                        </p:cTn>
                                        <p:tgtEl>
                                          <p:spTgt spid="239">
                                            <p:txEl>
                                              <p:pRg end="6" st="6"/>
                                            </p:txEl>
                                          </p:spTgt>
                                        </p:tgtEl>
                                        <p:attrNameLst>
                                          <p:attrName>style.visibility</p:attrName>
                                        </p:attrNameLst>
                                      </p:cBhvr>
                                      <p:to>
                                        <p:strVal val="visible"/>
                                      </p:to>
                                    </p:set>
                                    <p:animEffect filter="fade" transition="in">
                                      <p:cBhvr>
                                        <p:cTn dur="500"/>
                                        <p:tgtEl>
                                          <p:spTgt spid="239">
                                            <p:txEl>
                                              <p:pRg end="6" st="6"/>
                                            </p:txEl>
                                          </p:spTgt>
                                        </p:tgtEl>
                                      </p:cBhvr>
                                    </p:animEffect>
                                  </p:childTnLst>
                                </p:cTn>
                              </p:par>
                            </p:childTnLst>
                          </p:cTn>
                        </p:par>
                        <p:par>
                          <p:cTn fill="hold">
                            <p:stCondLst>
                              <p:cond delay="36250"/>
                            </p:stCondLst>
                            <p:childTnLst>
                              <p:par>
                                <p:cTn fill="hold" nodeType="afterEffect" presetClass="entr" presetID="10" presetSubtype="0">
                                  <p:stCondLst>
                                    <p:cond delay="0"/>
                                  </p:stCondLst>
                                  <p:childTnLst>
                                    <p:set>
                                      <p:cBhvr>
                                        <p:cTn dur="1" fill="hold">
                                          <p:stCondLst>
                                            <p:cond delay="0"/>
                                          </p:stCondLst>
                                        </p:cTn>
                                        <p:tgtEl>
                                          <p:spTgt spid="239">
                                            <p:txEl>
                                              <p:pRg end="7" st="7"/>
                                            </p:txEl>
                                          </p:spTgt>
                                        </p:tgtEl>
                                        <p:attrNameLst>
                                          <p:attrName>style.visibility</p:attrName>
                                        </p:attrNameLst>
                                      </p:cBhvr>
                                      <p:to>
                                        <p:strVal val="visible"/>
                                      </p:to>
                                    </p:set>
                                    <p:animEffect filter="fade" transition="in">
                                      <p:cBhvr>
                                        <p:cTn dur="500"/>
                                        <p:tgtEl>
                                          <p:spTgt spid="239">
                                            <p:txEl>
                                              <p:pRg end="7" st="7"/>
                                            </p:txEl>
                                          </p:spTgt>
                                        </p:tgtEl>
                                      </p:cBhvr>
                                    </p:animEffect>
                                  </p:childTnLst>
                                </p:cTn>
                              </p:par>
                            </p:childTnLst>
                          </p:cTn>
                        </p:par>
                        <p:par>
                          <p:cTn fill="hold">
                            <p:stCondLst>
                              <p:cond delay="36750"/>
                            </p:stCondLst>
                            <p:childTnLst>
                              <p:par>
                                <p:cTn fill="hold" nodeType="afterEffect" presetClass="entr" presetID="10" presetSubtype="0">
                                  <p:stCondLst>
                                    <p:cond delay="0"/>
                                  </p:stCondLst>
                                  <p:childTnLst>
                                    <p:set>
                                      <p:cBhvr>
                                        <p:cTn dur="1" fill="hold">
                                          <p:stCondLst>
                                            <p:cond delay="0"/>
                                          </p:stCondLst>
                                        </p:cTn>
                                        <p:tgtEl>
                                          <p:spTgt spid="239">
                                            <p:txEl>
                                              <p:pRg end="8" st="8"/>
                                            </p:txEl>
                                          </p:spTgt>
                                        </p:tgtEl>
                                        <p:attrNameLst>
                                          <p:attrName>style.visibility</p:attrName>
                                        </p:attrNameLst>
                                      </p:cBhvr>
                                      <p:to>
                                        <p:strVal val="visible"/>
                                      </p:to>
                                    </p:set>
                                    <p:animEffect filter="fade" transition="in">
                                      <p:cBhvr>
                                        <p:cTn dur="500"/>
                                        <p:tgtEl>
                                          <p:spTgt spid="23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oints">
  <p:cSld name="3 points">
    <p:spTree>
      <p:nvGrpSpPr>
        <p:cNvPr id="240" name="Shape 240"/>
        <p:cNvGrpSpPr/>
        <p:nvPr/>
      </p:nvGrpSpPr>
      <p:grpSpPr>
        <a:xfrm>
          <a:off x="0" y="0"/>
          <a:ext cx="0" cy="0"/>
          <a:chOff x="0" y="0"/>
          <a:chExt cx="0" cy="0"/>
        </a:xfrm>
      </p:grpSpPr>
      <p:sp>
        <p:nvSpPr>
          <p:cNvPr id="241" name="Google Shape;241;p36"/>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242" name="Google Shape;242;p36"/>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43" name="Google Shape;243;p36"/>
          <p:cNvSpPr/>
          <p:nvPr>
            <p:ph idx="2" type="pic"/>
          </p:nvPr>
        </p:nvSpPr>
        <p:spPr>
          <a:xfrm>
            <a:off x="0" y="0"/>
            <a:ext cx="18288001" cy="5141913"/>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244" name="Google Shape;244;p36"/>
          <p:cNvSpPr txBox="1"/>
          <p:nvPr>
            <p:ph idx="1" type="body"/>
          </p:nvPr>
        </p:nvSpPr>
        <p:spPr>
          <a:xfrm>
            <a:off x="2757714" y="4100052"/>
            <a:ext cx="12772572" cy="1749509"/>
          </a:xfrm>
          <a:prstGeom prst="rect">
            <a:avLst/>
          </a:prstGeom>
          <a:solidFill>
            <a:schemeClr val="dk1"/>
          </a:solidFill>
          <a:ln>
            <a:noFill/>
          </a:ln>
        </p:spPr>
        <p:txBody>
          <a:bodyPr anchorCtr="0" anchor="t" bIns="45700" lIns="91425" spcFirstLastPara="1" rIns="91425" wrap="square" tIns="45700">
            <a:normAutofit/>
          </a:bodyPr>
          <a:lstStyle>
            <a:lvl1pPr indent="-228600" lvl="0" marL="457200" algn="l">
              <a:lnSpc>
                <a:spcPct val="130000"/>
              </a:lnSpc>
              <a:spcBef>
                <a:spcPts val="1200"/>
              </a:spcBef>
              <a:spcAft>
                <a:spcPts val="0"/>
              </a:spcAft>
              <a:buClr>
                <a:schemeClr val="lt2"/>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45" name="Google Shape;245;p36"/>
          <p:cNvSpPr txBox="1"/>
          <p:nvPr>
            <p:ph type="title"/>
          </p:nvPr>
        </p:nvSpPr>
        <p:spPr>
          <a:xfrm>
            <a:off x="3009900" y="4254501"/>
            <a:ext cx="12268199" cy="16128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6" name="Google Shape;246;p36"/>
          <p:cNvSpPr txBox="1"/>
          <p:nvPr>
            <p:ph idx="3" type="body"/>
          </p:nvPr>
        </p:nvSpPr>
        <p:spPr>
          <a:xfrm>
            <a:off x="1015999" y="6281739"/>
            <a:ext cx="5080002" cy="537027"/>
          </a:xfrm>
          <a:prstGeom prst="rect">
            <a:avLst/>
          </a:prstGeom>
          <a:noFill/>
          <a:ln>
            <a:noFill/>
          </a:ln>
        </p:spPr>
        <p:txBody>
          <a:bodyPr anchorCtr="0" anchor="b" bIns="45700" lIns="91425" spcFirstLastPara="1" rIns="91425" wrap="square" tIns="45700">
            <a:normAutofit/>
          </a:bodyPr>
          <a:lstStyle>
            <a:lvl1pPr indent="-228600" lvl="0" marL="457200" algn="ct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47" name="Google Shape;247;p36"/>
          <p:cNvSpPr txBox="1"/>
          <p:nvPr>
            <p:ph idx="4" type="body"/>
          </p:nvPr>
        </p:nvSpPr>
        <p:spPr>
          <a:xfrm>
            <a:off x="1015999" y="6804259"/>
            <a:ext cx="5080002" cy="2122108"/>
          </a:xfrm>
          <a:prstGeom prst="rect">
            <a:avLst/>
          </a:prstGeom>
          <a:noFill/>
          <a:ln>
            <a:noFill/>
          </a:ln>
        </p:spPr>
        <p:txBody>
          <a:bodyPr anchorCtr="0" anchor="t" bIns="45700" lIns="91425" spcFirstLastPara="1" rIns="91425" wrap="square" tIns="45700">
            <a:normAutofit/>
          </a:bodyPr>
          <a:lstStyle>
            <a:lvl1pPr indent="-228600" lvl="0" marL="457200" algn="ct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48" name="Google Shape;248;p36"/>
          <p:cNvSpPr txBox="1"/>
          <p:nvPr>
            <p:ph idx="5" type="body"/>
          </p:nvPr>
        </p:nvSpPr>
        <p:spPr>
          <a:xfrm>
            <a:off x="6603999" y="6281739"/>
            <a:ext cx="5080002" cy="537027"/>
          </a:xfrm>
          <a:prstGeom prst="rect">
            <a:avLst/>
          </a:prstGeom>
          <a:noFill/>
          <a:ln>
            <a:noFill/>
          </a:ln>
        </p:spPr>
        <p:txBody>
          <a:bodyPr anchorCtr="0" anchor="b" bIns="45700" lIns="91425" spcFirstLastPara="1" rIns="91425" wrap="square" tIns="45700">
            <a:normAutofit/>
          </a:bodyPr>
          <a:lstStyle>
            <a:lvl1pPr indent="-228600" lvl="0" marL="457200" algn="ct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49" name="Google Shape;249;p36"/>
          <p:cNvSpPr txBox="1"/>
          <p:nvPr>
            <p:ph idx="6" type="body"/>
          </p:nvPr>
        </p:nvSpPr>
        <p:spPr>
          <a:xfrm>
            <a:off x="6603999" y="6804259"/>
            <a:ext cx="5080002" cy="2122108"/>
          </a:xfrm>
          <a:prstGeom prst="rect">
            <a:avLst/>
          </a:prstGeom>
          <a:noFill/>
          <a:ln>
            <a:noFill/>
          </a:ln>
        </p:spPr>
        <p:txBody>
          <a:bodyPr anchorCtr="0" anchor="t" bIns="45700" lIns="91425" spcFirstLastPara="1" rIns="91425" wrap="square" tIns="45700">
            <a:normAutofit/>
          </a:bodyPr>
          <a:lstStyle>
            <a:lvl1pPr indent="-228600" lvl="0" marL="457200" algn="ct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50" name="Google Shape;250;p36"/>
          <p:cNvSpPr txBox="1"/>
          <p:nvPr>
            <p:ph idx="7" type="body"/>
          </p:nvPr>
        </p:nvSpPr>
        <p:spPr>
          <a:xfrm>
            <a:off x="12191999" y="6267232"/>
            <a:ext cx="5080002" cy="537027"/>
          </a:xfrm>
          <a:prstGeom prst="rect">
            <a:avLst/>
          </a:prstGeom>
          <a:noFill/>
          <a:ln>
            <a:noFill/>
          </a:ln>
        </p:spPr>
        <p:txBody>
          <a:bodyPr anchorCtr="0" anchor="b" bIns="45700" lIns="91425" spcFirstLastPara="1" rIns="91425" wrap="square" tIns="45700">
            <a:normAutofit/>
          </a:bodyPr>
          <a:lstStyle>
            <a:lvl1pPr indent="-228600" lvl="0" marL="457200" algn="ct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51" name="Google Shape;251;p36"/>
          <p:cNvSpPr txBox="1"/>
          <p:nvPr>
            <p:ph idx="8" type="body"/>
          </p:nvPr>
        </p:nvSpPr>
        <p:spPr>
          <a:xfrm>
            <a:off x="12191999" y="6789752"/>
            <a:ext cx="5080002" cy="2122108"/>
          </a:xfrm>
          <a:prstGeom prst="rect">
            <a:avLst/>
          </a:prstGeom>
          <a:noFill/>
          <a:ln>
            <a:noFill/>
          </a:ln>
        </p:spPr>
        <p:txBody>
          <a:bodyPr anchorCtr="0" anchor="t" bIns="45700" lIns="91425" spcFirstLastPara="1" rIns="91425" wrap="square" tIns="45700">
            <a:normAutofit/>
          </a:bodyPr>
          <a:lstStyle>
            <a:lvl1pPr indent="-228600" lvl="0" marL="457200" algn="ct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childTnLst>
                          </p:cTn>
                        </p:par>
                        <p:par>
                          <p:cTn fill="hold">
                            <p:stCondLst>
                              <p:cond delay="500"/>
                            </p:stCondLst>
                            <p:childTnLst>
                              <p:par>
                                <p:cTn fill="hold" nodeType="afterEffect" presetClass="entr" presetID="10" presetSubtype="0">
                                  <p:stCondLst>
                                    <p:cond delay="25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750"/>
                                        <p:tgtEl>
                                          <p:spTgt spid="245"/>
                                        </p:tgtEl>
                                        <p:attrNameLst>
                                          <p:attrName>ppt_y</p:attrName>
                                        </p:attrNameLst>
                                      </p:cBhvr>
                                      <p:tavLst>
                                        <p:tav fmla="" tm="0">
                                          <p:val>
                                            <p:strVal val="#ppt_y+1"/>
                                          </p:val>
                                        </p:tav>
                                        <p:tav fmla="" tm="100000">
                                          <p:val>
                                            <p:strVal val="#ppt_y"/>
                                          </p:val>
                                        </p:tav>
                                      </p:tavLst>
                                    </p:anim>
                                  </p:childTnLst>
                                </p:cTn>
                              </p:par>
                            </p:childTnLst>
                          </p:cTn>
                        </p:par>
                        <p:par>
                          <p:cTn fill="hold">
                            <p:stCondLst>
                              <p:cond delay="1750"/>
                            </p:stCondLst>
                            <p:childTnLst>
                              <p:par>
                                <p:cTn fill="hold" nodeType="afterEffect" presetClass="entr" presetID="2" presetSubtype="4">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anim calcmode="lin" valueType="num">
                                      <p:cBhvr additive="base">
                                        <p:cTn dur="500"/>
                                        <p:tgtEl>
                                          <p:spTgt spid="246">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50"/>
                            </p:stCondLst>
                            <p:childTnLst>
                              <p:par>
                                <p:cTn fill="hold" nodeType="afterEffect" presetClass="entr" presetID="2" presetSubtype="4">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anim calcmode="lin" valueType="num">
                                      <p:cBhvr additive="base">
                                        <p:cTn dur="500"/>
                                        <p:tgtEl>
                                          <p:spTgt spid="246">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750"/>
                            </p:stCondLst>
                            <p:childTnLst>
                              <p:par>
                                <p:cTn fill="hold" nodeType="afterEffect" presetClass="entr" presetID="2" presetSubtype="4">
                                  <p:stCondLst>
                                    <p:cond delay="0"/>
                                  </p:stCondLst>
                                  <p:childTnLst>
                                    <p:set>
                                      <p:cBhvr>
                                        <p:cTn dur="1" fill="hold">
                                          <p:stCondLst>
                                            <p:cond delay="0"/>
                                          </p:stCondLst>
                                        </p:cTn>
                                        <p:tgtEl>
                                          <p:spTgt spid="246">
                                            <p:txEl>
                                              <p:pRg end="2" st="2"/>
                                            </p:txEl>
                                          </p:spTgt>
                                        </p:tgtEl>
                                        <p:attrNameLst>
                                          <p:attrName>style.visibility</p:attrName>
                                        </p:attrNameLst>
                                      </p:cBhvr>
                                      <p:to>
                                        <p:strVal val="visible"/>
                                      </p:to>
                                    </p:set>
                                    <p:anim calcmode="lin" valueType="num">
                                      <p:cBhvr additive="base">
                                        <p:cTn dur="500"/>
                                        <p:tgtEl>
                                          <p:spTgt spid="246">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250"/>
                            </p:stCondLst>
                            <p:childTnLst>
                              <p:par>
                                <p:cTn fill="hold" nodeType="afterEffect" presetClass="entr" presetID="2" presetSubtype="4">
                                  <p:stCondLst>
                                    <p:cond delay="0"/>
                                  </p:stCondLst>
                                  <p:childTnLst>
                                    <p:set>
                                      <p:cBhvr>
                                        <p:cTn dur="1" fill="hold">
                                          <p:stCondLst>
                                            <p:cond delay="0"/>
                                          </p:stCondLst>
                                        </p:cTn>
                                        <p:tgtEl>
                                          <p:spTgt spid="246">
                                            <p:txEl>
                                              <p:pRg end="3" st="3"/>
                                            </p:txEl>
                                          </p:spTgt>
                                        </p:tgtEl>
                                        <p:attrNameLst>
                                          <p:attrName>style.visibility</p:attrName>
                                        </p:attrNameLst>
                                      </p:cBhvr>
                                      <p:to>
                                        <p:strVal val="visible"/>
                                      </p:to>
                                    </p:set>
                                    <p:anim calcmode="lin" valueType="num">
                                      <p:cBhvr additive="base">
                                        <p:cTn dur="500"/>
                                        <p:tgtEl>
                                          <p:spTgt spid="246">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750"/>
                            </p:stCondLst>
                            <p:childTnLst>
                              <p:par>
                                <p:cTn fill="hold" nodeType="afterEffect" presetClass="entr" presetID="2" presetSubtype="4">
                                  <p:stCondLst>
                                    <p:cond delay="0"/>
                                  </p:stCondLst>
                                  <p:childTnLst>
                                    <p:set>
                                      <p:cBhvr>
                                        <p:cTn dur="1" fill="hold">
                                          <p:stCondLst>
                                            <p:cond delay="0"/>
                                          </p:stCondLst>
                                        </p:cTn>
                                        <p:tgtEl>
                                          <p:spTgt spid="246">
                                            <p:txEl>
                                              <p:pRg end="4" st="4"/>
                                            </p:txEl>
                                          </p:spTgt>
                                        </p:tgtEl>
                                        <p:attrNameLst>
                                          <p:attrName>style.visibility</p:attrName>
                                        </p:attrNameLst>
                                      </p:cBhvr>
                                      <p:to>
                                        <p:strVal val="visible"/>
                                      </p:to>
                                    </p:set>
                                    <p:anim calcmode="lin" valueType="num">
                                      <p:cBhvr additive="base">
                                        <p:cTn dur="500"/>
                                        <p:tgtEl>
                                          <p:spTgt spid="246">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250"/>
                            </p:stCondLst>
                            <p:childTnLst>
                              <p:par>
                                <p:cTn fill="hold" nodeType="afterEffect" presetClass="entr" presetID="2" presetSubtype="4">
                                  <p:stCondLst>
                                    <p:cond delay="0"/>
                                  </p:stCondLst>
                                  <p:childTnLst>
                                    <p:set>
                                      <p:cBhvr>
                                        <p:cTn dur="1" fill="hold">
                                          <p:stCondLst>
                                            <p:cond delay="0"/>
                                          </p:stCondLst>
                                        </p:cTn>
                                        <p:tgtEl>
                                          <p:spTgt spid="246">
                                            <p:txEl>
                                              <p:pRg end="5" st="5"/>
                                            </p:txEl>
                                          </p:spTgt>
                                        </p:tgtEl>
                                        <p:attrNameLst>
                                          <p:attrName>style.visibility</p:attrName>
                                        </p:attrNameLst>
                                      </p:cBhvr>
                                      <p:to>
                                        <p:strVal val="visible"/>
                                      </p:to>
                                    </p:set>
                                    <p:anim calcmode="lin" valueType="num">
                                      <p:cBhvr additive="base">
                                        <p:cTn dur="500"/>
                                        <p:tgtEl>
                                          <p:spTgt spid="246">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750"/>
                            </p:stCondLst>
                            <p:childTnLst>
                              <p:par>
                                <p:cTn fill="hold" nodeType="afterEffect" presetClass="entr" presetID="2" presetSubtype="4">
                                  <p:stCondLst>
                                    <p:cond delay="0"/>
                                  </p:stCondLst>
                                  <p:childTnLst>
                                    <p:set>
                                      <p:cBhvr>
                                        <p:cTn dur="1" fill="hold">
                                          <p:stCondLst>
                                            <p:cond delay="0"/>
                                          </p:stCondLst>
                                        </p:cTn>
                                        <p:tgtEl>
                                          <p:spTgt spid="246">
                                            <p:txEl>
                                              <p:pRg end="6" st="6"/>
                                            </p:txEl>
                                          </p:spTgt>
                                        </p:tgtEl>
                                        <p:attrNameLst>
                                          <p:attrName>style.visibility</p:attrName>
                                        </p:attrNameLst>
                                      </p:cBhvr>
                                      <p:to>
                                        <p:strVal val="visible"/>
                                      </p:to>
                                    </p:set>
                                    <p:anim calcmode="lin" valueType="num">
                                      <p:cBhvr additive="base">
                                        <p:cTn dur="500"/>
                                        <p:tgtEl>
                                          <p:spTgt spid="246">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250"/>
                            </p:stCondLst>
                            <p:childTnLst>
                              <p:par>
                                <p:cTn fill="hold" nodeType="afterEffect" presetClass="entr" presetID="2" presetSubtype="4">
                                  <p:stCondLst>
                                    <p:cond delay="0"/>
                                  </p:stCondLst>
                                  <p:childTnLst>
                                    <p:set>
                                      <p:cBhvr>
                                        <p:cTn dur="1" fill="hold">
                                          <p:stCondLst>
                                            <p:cond delay="0"/>
                                          </p:stCondLst>
                                        </p:cTn>
                                        <p:tgtEl>
                                          <p:spTgt spid="246">
                                            <p:txEl>
                                              <p:pRg end="7" st="7"/>
                                            </p:txEl>
                                          </p:spTgt>
                                        </p:tgtEl>
                                        <p:attrNameLst>
                                          <p:attrName>style.visibility</p:attrName>
                                        </p:attrNameLst>
                                      </p:cBhvr>
                                      <p:to>
                                        <p:strVal val="visible"/>
                                      </p:to>
                                    </p:set>
                                    <p:anim calcmode="lin" valueType="num">
                                      <p:cBhvr additive="base">
                                        <p:cTn dur="500"/>
                                        <p:tgtEl>
                                          <p:spTgt spid="246">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750"/>
                            </p:stCondLst>
                            <p:childTnLst>
                              <p:par>
                                <p:cTn fill="hold" nodeType="afterEffect" presetClass="entr" presetID="2" presetSubtype="4">
                                  <p:stCondLst>
                                    <p:cond delay="0"/>
                                  </p:stCondLst>
                                  <p:childTnLst>
                                    <p:set>
                                      <p:cBhvr>
                                        <p:cTn dur="1" fill="hold">
                                          <p:stCondLst>
                                            <p:cond delay="0"/>
                                          </p:stCondLst>
                                        </p:cTn>
                                        <p:tgtEl>
                                          <p:spTgt spid="246">
                                            <p:txEl>
                                              <p:pRg end="8" st="8"/>
                                            </p:txEl>
                                          </p:spTgt>
                                        </p:tgtEl>
                                        <p:attrNameLst>
                                          <p:attrName>style.visibility</p:attrName>
                                        </p:attrNameLst>
                                      </p:cBhvr>
                                      <p:to>
                                        <p:strVal val="visible"/>
                                      </p:to>
                                    </p:set>
                                    <p:anim calcmode="lin" valueType="num">
                                      <p:cBhvr additive="base">
                                        <p:cTn dur="500"/>
                                        <p:tgtEl>
                                          <p:spTgt spid="246">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47">
                                            <p:txEl>
                                              <p:pRg end="0" st="0"/>
                                            </p:txEl>
                                          </p:spTgt>
                                        </p:tgtEl>
                                        <p:attrNameLst>
                                          <p:attrName>style.visibility</p:attrName>
                                        </p:attrNameLst>
                                      </p:cBhvr>
                                      <p:to>
                                        <p:strVal val="visible"/>
                                      </p:to>
                                    </p:set>
                                    <p:anim calcmode="lin" valueType="num">
                                      <p:cBhvr additive="base">
                                        <p:cTn dur="500"/>
                                        <p:tgtEl>
                                          <p:spTgt spid="247">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47">
                                            <p:txEl>
                                              <p:pRg end="1" st="1"/>
                                            </p:txEl>
                                          </p:spTgt>
                                        </p:tgtEl>
                                        <p:attrNameLst>
                                          <p:attrName>style.visibility</p:attrName>
                                        </p:attrNameLst>
                                      </p:cBhvr>
                                      <p:to>
                                        <p:strVal val="visible"/>
                                      </p:to>
                                    </p:set>
                                    <p:anim calcmode="lin" valueType="num">
                                      <p:cBhvr additive="base">
                                        <p:cTn dur="500"/>
                                        <p:tgtEl>
                                          <p:spTgt spid="247">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47">
                                            <p:txEl>
                                              <p:pRg end="2" st="2"/>
                                            </p:txEl>
                                          </p:spTgt>
                                        </p:tgtEl>
                                        <p:attrNameLst>
                                          <p:attrName>style.visibility</p:attrName>
                                        </p:attrNameLst>
                                      </p:cBhvr>
                                      <p:to>
                                        <p:strVal val="visible"/>
                                      </p:to>
                                    </p:set>
                                    <p:anim calcmode="lin" valueType="num">
                                      <p:cBhvr additive="base">
                                        <p:cTn dur="500"/>
                                        <p:tgtEl>
                                          <p:spTgt spid="247">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47">
                                            <p:txEl>
                                              <p:pRg end="3" st="3"/>
                                            </p:txEl>
                                          </p:spTgt>
                                        </p:tgtEl>
                                        <p:attrNameLst>
                                          <p:attrName>style.visibility</p:attrName>
                                        </p:attrNameLst>
                                      </p:cBhvr>
                                      <p:to>
                                        <p:strVal val="visible"/>
                                      </p:to>
                                    </p:set>
                                    <p:anim calcmode="lin" valueType="num">
                                      <p:cBhvr additive="base">
                                        <p:cTn dur="500"/>
                                        <p:tgtEl>
                                          <p:spTgt spid="247">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47">
                                            <p:txEl>
                                              <p:pRg end="4" st="4"/>
                                            </p:txEl>
                                          </p:spTgt>
                                        </p:tgtEl>
                                        <p:attrNameLst>
                                          <p:attrName>style.visibility</p:attrName>
                                        </p:attrNameLst>
                                      </p:cBhvr>
                                      <p:to>
                                        <p:strVal val="visible"/>
                                      </p:to>
                                    </p:set>
                                    <p:anim calcmode="lin" valueType="num">
                                      <p:cBhvr additive="base">
                                        <p:cTn dur="500"/>
                                        <p:tgtEl>
                                          <p:spTgt spid="247">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47">
                                            <p:txEl>
                                              <p:pRg end="5" st="5"/>
                                            </p:txEl>
                                          </p:spTgt>
                                        </p:tgtEl>
                                        <p:attrNameLst>
                                          <p:attrName>style.visibility</p:attrName>
                                        </p:attrNameLst>
                                      </p:cBhvr>
                                      <p:to>
                                        <p:strVal val="visible"/>
                                      </p:to>
                                    </p:set>
                                    <p:anim calcmode="lin" valueType="num">
                                      <p:cBhvr additive="base">
                                        <p:cTn dur="500"/>
                                        <p:tgtEl>
                                          <p:spTgt spid="247">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47">
                                            <p:txEl>
                                              <p:pRg end="6" st="6"/>
                                            </p:txEl>
                                          </p:spTgt>
                                        </p:tgtEl>
                                        <p:attrNameLst>
                                          <p:attrName>style.visibility</p:attrName>
                                        </p:attrNameLst>
                                      </p:cBhvr>
                                      <p:to>
                                        <p:strVal val="visible"/>
                                      </p:to>
                                    </p:set>
                                    <p:anim calcmode="lin" valueType="num">
                                      <p:cBhvr additive="base">
                                        <p:cTn dur="500"/>
                                        <p:tgtEl>
                                          <p:spTgt spid="247">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47">
                                            <p:txEl>
                                              <p:pRg end="7" st="7"/>
                                            </p:txEl>
                                          </p:spTgt>
                                        </p:tgtEl>
                                        <p:attrNameLst>
                                          <p:attrName>style.visibility</p:attrName>
                                        </p:attrNameLst>
                                      </p:cBhvr>
                                      <p:to>
                                        <p:strVal val="visible"/>
                                      </p:to>
                                    </p:set>
                                    <p:anim calcmode="lin" valueType="num">
                                      <p:cBhvr additive="base">
                                        <p:cTn dur="500"/>
                                        <p:tgtEl>
                                          <p:spTgt spid="247">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47">
                                            <p:txEl>
                                              <p:pRg end="8" st="8"/>
                                            </p:txEl>
                                          </p:spTgt>
                                        </p:tgtEl>
                                        <p:attrNameLst>
                                          <p:attrName>style.visibility</p:attrName>
                                        </p:attrNameLst>
                                      </p:cBhvr>
                                      <p:to>
                                        <p:strVal val="visible"/>
                                      </p:to>
                                    </p:set>
                                    <p:anim calcmode="lin" valueType="num">
                                      <p:cBhvr additive="base">
                                        <p:cTn dur="500"/>
                                        <p:tgtEl>
                                          <p:spTgt spid="247">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250"/>
                            </p:stCondLst>
                            <p:childTnLst>
                              <p:par>
                                <p:cTn fill="hold" nodeType="afterEffect" presetClass="entr" presetID="2" presetSubtype="4">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anim calcmode="lin" valueType="num">
                                      <p:cBhvr additive="base">
                                        <p:cTn dur="500"/>
                                        <p:tgtEl>
                                          <p:spTgt spid="248">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750"/>
                            </p:stCondLst>
                            <p:childTnLst>
                              <p:par>
                                <p:cTn fill="hold" nodeType="afterEffect" presetClass="entr" presetID="2" presetSubtype="4">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anim calcmode="lin" valueType="num">
                                      <p:cBhvr additive="base">
                                        <p:cTn dur="500"/>
                                        <p:tgtEl>
                                          <p:spTgt spid="248">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7250"/>
                            </p:stCondLst>
                            <p:childTnLst>
                              <p:par>
                                <p:cTn fill="hold" nodeType="afterEffect" presetClass="entr" presetID="2" presetSubtype="4">
                                  <p:stCondLst>
                                    <p:cond delay="0"/>
                                  </p:stCondLst>
                                  <p:childTnLst>
                                    <p:set>
                                      <p:cBhvr>
                                        <p:cTn dur="1" fill="hold">
                                          <p:stCondLst>
                                            <p:cond delay="0"/>
                                          </p:stCondLst>
                                        </p:cTn>
                                        <p:tgtEl>
                                          <p:spTgt spid="248">
                                            <p:txEl>
                                              <p:pRg end="2" st="2"/>
                                            </p:txEl>
                                          </p:spTgt>
                                        </p:tgtEl>
                                        <p:attrNameLst>
                                          <p:attrName>style.visibility</p:attrName>
                                        </p:attrNameLst>
                                      </p:cBhvr>
                                      <p:to>
                                        <p:strVal val="visible"/>
                                      </p:to>
                                    </p:set>
                                    <p:anim calcmode="lin" valueType="num">
                                      <p:cBhvr additive="base">
                                        <p:cTn dur="500"/>
                                        <p:tgtEl>
                                          <p:spTgt spid="248">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7750"/>
                            </p:stCondLst>
                            <p:childTnLst>
                              <p:par>
                                <p:cTn fill="hold" nodeType="afterEffect" presetClass="entr" presetID="2" presetSubtype="4">
                                  <p:stCondLst>
                                    <p:cond delay="0"/>
                                  </p:stCondLst>
                                  <p:childTnLst>
                                    <p:set>
                                      <p:cBhvr>
                                        <p:cTn dur="1" fill="hold">
                                          <p:stCondLst>
                                            <p:cond delay="0"/>
                                          </p:stCondLst>
                                        </p:cTn>
                                        <p:tgtEl>
                                          <p:spTgt spid="248">
                                            <p:txEl>
                                              <p:pRg end="3" st="3"/>
                                            </p:txEl>
                                          </p:spTgt>
                                        </p:tgtEl>
                                        <p:attrNameLst>
                                          <p:attrName>style.visibility</p:attrName>
                                        </p:attrNameLst>
                                      </p:cBhvr>
                                      <p:to>
                                        <p:strVal val="visible"/>
                                      </p:to>
                                    </p:set>
                                    <p:anim calcmode="lin" valueType="num">
                                      <p:cBhvr additive="base">
                                        <p:cTn dur="500"/>
                                        <p:tgtEl>
                                          <p:spTgt spid="248">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250"/>
                            </p:stCondLst>
                            <p:childTnLst>
                              <p:par>
                                <p:cTn fill="hold" nodeType="afterEffect" presetClass="entr" presetID="2" presetSubtype="4">
                                  <p:stCondLst>
                                    <p:cond delay="0"/>
                                  </p:stCondLst>
                                  <p:childTnLst>
                                    <p:set>
                                      <p:cBhvr>
                                        <p:cTn dur="1" fill="hold">
                                          <p:stCondLst>
                                            <p:cond delay="0"/>
                                          </p:stCondLst>
                                        </p:cTn>
                                        <p:tgtEl>
                                          <p:spTgt spid="248">
                                            <p:txEl>
                                              <p:pRg end="4" st="4"/>
                                            </p:txEl>
                                          </p:spTgt>
                                        </p:tgtEl>
                                        <p:attrNameLst>
                                          <p:attrName>style.visibility</p:attrName>
                                        </p:attrNameLst>
                                      </p:cBhvr>
                                      <p:to>
                                        <p:strVal val="visible"/>
                                      </p:to>
                                    </p:set>
                                    <p:anim calcmode="lin" valueType="num">
                                      <p:cBhvr additive="base">
                                        <p:cTn dur="500"/>
                                        <p:tgtEl>
                                          <p:spTgt spid="248">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750"/>
                            </p:stCondLst>
                            <p:childTnLst>
                              <p:par>
                                <p:cTn fill="hold" nodeType="afterEffect" presetClass="entr" presetID="2" presetSubtype="4">
                                  <p:stCondLst>
                                    <p:cond delay="0"/>
                                  </p:stCondLst>
                                  <p:childTnLst>
                                    <p:set>
                                      <p:cBhvr>
                                        <p:cTn dur="1" fill="hold">
                                          <p:stCondLst>
                                            <p:cond delay="0"/>
                                          </p:stCondLst>
                                        </p:cTn>
                                        <p:tgtEl>
                                          <p:spTgt spid="248">
                                            <p:txEl>
                                              <p:pRg end="5" st="5"/>
                                            </p:txEl>
                                          </p:spTgt>
                                        </p:tgtEl>
                                        <p:attrNameLst>
                                          <p:attrName>style.visibility</p:attrName>
                                        </p:attrNameLst>
                                      </p:cBhvr>
                                      <p:to>
                                        <p:strVal val="visible"/>
                                      </p:to>
                                    </p:set>
                                    <p:anim calcmode="lin" valueType="num">
                                      <p:cBhvr additive="base">
                                        <p:cTn dur="500"/>
                                        <p:tgtEl>
                                          <p:spTgt spid="248">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250"/>
                            </p:stCondLst>
                            <p:childTnLst>
                              <p:par>
                                <p:cTn fill="hold" nodeType="afterEffect" presetClass="entr" presetID="2" presetSubtype="4">
                                  <p:stCondLst>
                                    <p:cond delay="0"/>
                                  </p:stCondLst>
                                  <p:childTnLst>
                                    <p:set>
                                      <p:cBhvr>
                                        <p:cTn dur="1" fill="hold">
                                          <p:stCondLst>
                                            <p:cond delay="0"/>
                                          </p:stCondLst>
                                        </p:cTn>
                                        <p:tgtEl>
                                          <p:spTgt spid="248">
                                            <p:txEl>
                                              <p:pRg end="6" st="6"/>
                                            </p:txEl>
                                          </p:spTgt>
                                        </p:tgtEl>
                                        <p:attrNameLst>
                                          <p:attrName>style.visibility</p:attrName>
                                        </p:attrNameLst>
                                      </p:cBhvr>
                                      <p:to>
                                        <p:strVal val="visible"/>
                                      </p:to>
                                    </p:set>
                                    <p:anim calcmode="lin" valueType="num">
                                      <p:cBhvr additive="base">
                                        <p:cTn dur="500"/>
                                        <p:tgtEl>
                                          <p:spTgt spid="248">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750"/>
                            </p:stCondLst>
                            <p:childTnLst>
                              <p:par>
                                <p:cTn fill="hold" nodeType="afterEffect" presetClass="entr" presetID="2" presetSubtype="4">
                                  <p:stCondLst>
                                    <p:cond delay="0"/>
                                  </p:stCondLst>
                                  <p:childTnLst>
                                    <p:set>
                                      <p:cBhvr>
                                        <p:cTn dur="1" fill="hold">
                                          <p:stCondLst>
                                            <p:cond delay="0"/>
                                          </p:stCondLst>
                                        </p:cTn>
                                        <p:tgtEl>
                                          <p:spTgt spid="248">
                                            <p:txEl>
                                              <p:pRg end="7" st="7"/>
                                            </p:txEl>
                                          </p:spTgt>
                                        </p:tgtEl>
                                        <p:attrNameLst>
                                          <p:attrName>style.visibility</p:attrName>
                                        </p:attrNameLst>
                                      </p:cBhvr>
                                      <p:to>
                                        <p:strVal val="visible"/>
                                      </p:to>
                                    </p:set>
                                    <p:anim calcmode="lin" valueType="num">
                                      <p:cBhvr additive="base">
                                        <p:cTn dur="500"/>
                                        <p:tgtEl>
                                          <p:spTgt spid="248">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250"/>
                            </p:stCondLst>
                            <p:childTnLst>
                              <p:par>
                                <p:cTn fill="hold" nodeType="afterEffect" presetClass="entr" presetID="2" presetSubtype="4">
                                  <p:stCondLst>
                                    <p:cond delay="0"/>
                                  </p:stCondLst>
                                  <p:childTnLst>
                                    <p:set>
                                      <p:cBhvr>
                                        <p:cTn dur="1" fill="hold">
                                          <p:stCondLst>
                                            <p:cond delay="0"/>
                                          </p:stCondLst>
                                        </p:cTn>
                                        <p:tgtEl>
                                          <p:spTgt spid="248">
                                            <p:txEl>
                                              <p:pRg end="8" st="8"/>
                                            </p:txEl>
                                          </p:spTgt>
                                        </p:tgtEl>
                                        <p:attrNameLst>
                                          <p:attrName>style.visibility</p:attrName>
                                        </p:attrNameLst>
                                      </p:cBhvr>
                                      <p:to>
                                        <p:strVal val="visible"/>
                                      </p:to>
                                    </p:set>
                                    <p:anim calcmode="lin" valueType="num">
                                      <p:cBhvr additive="base">
                                        <p:cTn dur="500"/>
                                        <p:tgtEl>
                                          <p:spTgt spid="248">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49">
                                            <p:txEl>
                                              <p:pRg end="0" st="0"/>
                                            </p:txEl>
                                          </p:spTgt>
                                        </p:tgtEl>
                                        <p:attrNameLst>
                                          <p:attrName>style.visibility</p:attrName>
                                        </p:attrNameLst>
                                      </p:cBhvr>
                                      <p:to>
                                        <p:strVal val="visible"/>
                                      </p:to>
                                    </p:set>
                                    <p:anim calcmode="lin" valueType="num">
                                      <p:cBhvr additive="base">
                                        <p:cTn dur="500"/>
                                        <p:tgtEl>
                                          <p:spTgt spid="249">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49">
                                            <p:txEl>
                                              <p:pRg end="1" st="1"/>
                                            </p:txEl>
                                          </p:spTgt>
                                        </p:tgtEl>
                                        <p:attrNameLst>
                                          <p:attrName>style.visibility</p:attrName>
                                        </p:attrNameLst>
                                      </p:cBhvr>
                                      <p:to>
                                        <p:strVal val="visible"/>
                                      </p:to>
                                    </p:set>
                                    <p:anim calcmode="lin" valueType="num">
                                      <p:cBhvr additive="base">
                                        <p:cTn dur="500"/>
                                        <p:tgtEl>
                                          <p:spTgt spid="249">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49">
                                            <p:txEl>
                                              <p:pRg end="2" st="2"/>
                                            </p:txEl>
                                          </p:spTgt>
                                        </p:tgtEl>
                                        <p:attrNameLst>
                                          <p:attrName>style.visibility</p:attrName>
                                        </p:attrNameLst>
                                      </p:cBhvr>
                                      <p:to>
                                        <p:strVal val="visible"/>
                                      </p:to>
                                    </p:set>
                                    <p:anim calcmode="lin" valueType="num">
                                      <p:cBhvr additive="base">
                                        <p:cTn dur="500"/>
                                        <p:tgtEl>
                                          <p:spTgt spid="249">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49">
                                            <p:txEl>
                                              <p:pRg end="3" st="3"/>
                                            </p:txEl>
                                          </p:spTgt>
                                        </p:tgtEl>
                                        <p:attrNameLst>
                                          <p:attrName>style.visibility</p:attrName>
                                        </p:attrNameLst>
                                      </p:cBhvr>
                                      <p:to>
                                        <p:strVal val="visible"/>
                                      </p:to>
                                    </p:set>
                                    <p:anim calcmode="lin" valueType="num">
                                      <p:cBhvr additive="base">
                                        <p:cTn dur="500"/>
                                        <p:tgtEl>
                                          <p:spTgt spid="249">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49">
                                            <p:txEl>
                                              <p:pRg end="4" st="4"/>
                                            </p:txEl>
                                          </p:spTgt>
                                        </p:tgtEl>
                                        <p:attrNameLst>
                                          <p:attrName>style.visibility</p:attrName>
                                        </p:attrNameLst>
                                      </p:cBhvr>
                                      <p:to>
                                        <p:strVal val="visible"/>
                                      </p:to>
                                    </p:set>
                                    <p:anim calcmode="lin" valueType="num">
                                      <p:cBhvr additive="base">
                                        <p:cTn dur="500"/>
                                        <p:tgtEl>
                                          <p:spTgt spid="249">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49">
                                            <p:txEl>
                                              <p:pRg end="5" st="5"/>
                                            </p:txEl>
                                          </p:spTgt>
                                        </p:tgtEl>
                                        <p:attrNameLst>
                                          <p:attrName>style.visibility</p:attrName>
                                        </p:attrNameLst>
                                      </p:cBhvr>
                                      <p:to>
                                        <p:strVal val="visible"/>
                                      </p:to>
                                    </p:set>
                                    <p:anim calcmode="lin" valueType="num">
                                      <p:cBhvr additive="base">
                                        <p:cTn dur="500"/>
                                        <p:tgtEl>
                                          <p:spTgt spid="249">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49">
                                            <p:txEl>
                                              <p:pRg end="6" st="6"/>
                                            </p:txEl>
                                          </p:spTgt>
                                        </p:tgtEl>
                                        <p:attrNameLst>
                                          <p:attrName>style.visibility</p:attrName>
                                        </p:attrNameLst>
                                      </p:cBhvr>
                                      <p:to>
                                        <p:strVal val="visible"/>
                                      </p:to>
                                    </p:set>
                                    <p:anim calcmode="lin" valueType="num">
                                      <p:cBhvr additive="base">
                                        <p:cTn dur="500"/>
                                        <p:tgtEl>
                                          <p:spTgt spid="249">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49">
                                            <p:txEl>
                                              <p:pRg end="7" st="7"/>
                                            </p:txEl>
                                          </p:spTgt>
                                        </p:tgtEl>
                                        <p:attrNameLst>
                                          <p:attrName>style.visibility</p:attrName>
                                        </p:attrNameLst>
                                      </p:cBhvr>
                                      <p:to>
                                        <p:strVal val="visible"/>
                                      </p:to>
                                    </p:set>
                                    <p:anim calcmode="lin" valueType="num">
                                      <p:cBhvr additive="base">
                                        <p:cTn dur="500"/>
                                        <p:tgtEl>
                                          <p:spTgt spid="249">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49">
                                            <p:txEl>
                                              <p:pRg end="8" st="8"/>
                                            </p:txEl>
                                          </p:spTgt>
                                        </p:tgtEl>
                                        <p:attrNameLst>
                                          <p:attrName>style.visibility</p:attrName>
                                        </p:attrNameLst>
                                      </p:cBhvr>
                                      <p:to>
                                        <p:strVal val="visible"/>
                                      </p:to>
                                    </p:set>
                                    <p:anim calcmode="lin" valueType="num">
                                      <p:cBhvr additive="base">
                                        <p:cTn dur="500"/>
                                        <p:tgtEl>
                                          <p:spTgt spid="249">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750"/>
                            </p:stCondLst>
                            <p:childTnLst>
                              <p:par>
                                <p:cTn fill="hold" nodeType="afterEffect" presetClass="entr" presetID="2" presetSubtype="4">
                                  <p:stCondLst>
                                    <p:cond delay="0"/>
                                  </p:stCondLst>
                                  <p:childTnLst>
                                    <p:set>
                                      <p:cBhvr>
                                        <p:cTn dur="1" fill="hold">
                                          <p:stCondLst>
                                            <p:cond delay="0"/>
                                          </p:stCondLst>
                                        </p:cTn>
                                        <p:tgtEl>
                                          <p:spTgt spid="250">
                                            <p:txEl>
                                              <p:pRg end="0" st="0"/>
                                            </p:txEl>
                                          </p:spTgt>
                                        </p:tgtEl>
                                        <p:attrNameLst>
                                          <p:attrName>style.visibility</p:attrName>
                                        </p:attrNameLst>
                                      </p:cBhvr>
                                      <p:to>
                                        <p:strVal val="visible"/>
                                      </p:to>
                                    </p:set>
                                    <p:anim calcmode="lin" valueType="num">
                                      <p:cBhvr additive="base">
                                        <p:cTn dur="500"/>
                                        <p:tgtEl>
                                          <p:spTgt spid="250">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1250"/>
                            </p:stCondLst>
                            <p:childTnLst>
                              <p:par>
                                <p:cTn fill="hold" nodeType="afterEffect" presetClass="entr" presetID="2" presetSubtype="4">
                                  <p:stCondLst>
                                    <p:cond delay="0"/>
                                  </p:stCondLst>
                                  <p:childTnLst>
                                    <p:set>
                                      <p:cBhvr>
                                        <p:cTn dur="1" fill="hold">
                                          <p:stCondLst>
                                            <p:cond delay="0"/>
                                          </p:stCondLst>
                                        </p:cTn>
                                        <p:tgtEl>
                                          <p:spTgt spid="250">
                                            <p:txEl>
                                              <p:pRg end="1" st="1"/>
                                            </p:txEl>
                                          </p:spTgt>
                                        </p:tgtEl>
                                        <p:attrNameLst>
                                          <p:attrName>style.visibility</p:attrName>
                                        </p:attrNameLst>
                                      </p:cBhvr>
                                      <p:to>
                                        <p:strVal val="visible"/>
                                      </p:to>
                                    </p:set>
                                    <p:anim calcmode="lin" valueType="num">
                                      <p:cBhvr additive="base">
                                        <p:cTn dur="500"/>
                                        <p:tgtEl>
                                          <p:spTgt spid="250">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1750"/>
                            </p:stCondLst>
                            <p:childTnLst>
                              <p:par>
                                <p:cTn fill="hold" nodeType="afterEffect" presetClass="entr" presetID="2" presetSubtype="4">
                                  <p:stCondLst>
                                    <p:cond delay="0"/>
                                  </p:stCondLst>
                                  <p:childTnLst>
                                    <p:set>
                                      <p:cBhvr>
                                        <p:cTn dur="1" fill="hold">
                                          <p:stCondLst>
                                            <p:cond delay="0"/>
                                          </p:stCondLst>
                                        </p:cTn>
                                        <p:tgtEl>
                                          <p:spTgt spid="250">
                                            <p:txEl>
                                              <p:pRg end="2" st="2"/>
                                            </p:txEl>
                                          </p:spTgt>
                                        </p:tgtEl>
                                        <p:attrNameLst>
                                          <p:attrName>style.visibility</p:attrName>
                                        </p:attrNameLst>
                                      </p:cBhvr>
                                      <p:to>
                                        <p:strVal val="visible"/>
                                      </p:to>
                                    </p:set>
                                    <p:anim calcmode="lin" valueType="num">
                                      <p:cBhvr additive="base">
                                        <p:cTn dur="500"/>
                                        <p:tgtEl>
                                          <p:spTgt spid="250">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250"/>
                            </p:stCondLst>
                            <p:childTnLst>
                              <p:par>
                                <p:cTn fill="hold" nodeType="afterEffect" presetClass="entr" presetID="2" presetSubtype="4">
                                  <p:stCondLst>
                                    <p:cond delay="0"/>
                                  </p:stCondLst>
                                  <p:childTnLst>
                                    <p:set>
                                      <p:cBhvr>
                                        <p:cTn dur="1" fill="hold">
                                          <p:stCondLst>
                                            <p:cond delay="0"/>
                                          </p:stCondLst>
                                        </p:cTn>
                                        <p:tgtEl>
                                          <p:spTgt spid="250">
                                            <p:txEl>
                                              <p:pRg end="3" st="3"/>
                                            </p:txEl>
                                          </p:spTgt>
                                        </p:tgtEl>
                                        <p:attrNameLst>
                                          <p:attrName>style.visibility</p:attrName>
                                        </p:attrNameLst>
                                      </p:cBhvr>
                                      <p:to>
                                        <p:strVal val="visible"/>
                                      </p:to>
                                    </p:set>
                                    <p:anim calcmode="lin" valueType="num">
                                      <p:cBhvr additive="base">
                                        <p:cTn dur="500"/>
                                        <p:tgtEl>
                                          <p:spTgt spid="250">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750"/>
                            </p:stCondLst>
                            <p:childTnLst>
                              <p:par>
                                <p:cTn fill="hold" nodeType="afterEffect" presetClass="entr" presetID="2" presetSubtype="4">
                                  <p:stCondLst>
                                    <p:cond delay="0"/>
                                  </p:stCondLst>
                                  <p:childTnLst>
                                    <p:set>
                                      <p:cBhvr>
                                        <p:cTn dur="1" fill="hold">
                                          <p:stCondLst>
                                            <p:cond delay="0"/>
                                          </p:stCondLst>
                                        </p:cTn>
                                        <p:tgtEl>
                                          <p:spTgt spid="250">
                                            <p:txEl>
                                              <p:pRg end="4" st="4"/>
                                            </p:txEl>
                                          </p:spTgt>
                                        </p:tgtEl>
                                        <p:attrNameLst>
                                          <p:attrName>style.visibility</p:attrName>
                                        </p:attrNameLst>
                                      </p:cBhvr>
                                      <p:to>
                                        <p:strVal val="visible"/>
                                      </p:to>
                                    </p:set>
                                    <p:anim calcmode="lin" valueType="num">
                                      <p:cBhvr additive="base">
                                        <p:cTn dur="500"/>
                                        <p:tgtEl>
                                          <p:spTgt spid="250">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3250"/>
                            </p:stCondLst>
                            <p:childTnLst>
                              <p:par>
                                <p:cTn fill="hold" nodeType="afterEffect" presetClass="entr" presetID="2" presetSubtype="4">
                                  <p:stCondLst>
                                    <p:cond delay="0"/>
                                  </p:stCondLst>
                                  <p:childTnLst>
                                    <p:set>
                                      <p:cBhvr>
                                        <p:cTn dur="1" fill="hold">
                                          <p:stCondLst>
                                            <p:cond delay="0"/>
                                          </p:stCondLst>
                                        </p:cTn>
                                        <p:tgtEl>
                                          <p:spTgt spid="250">
                                            <p:txEl>
                                              <p:pRg end="5" st="5"/>
                                            </p:txEl>
                                          </p:spTgt>
                                        </p:tgtEl>
                                        <p:attrNameLst>
                                          <p:attrName>style.visibility</p:attrName>
                                        </p:attrNameLst>
                                      </p:cBhvr>
                                      <p:to>
                                        <p:strVal val="visible"/>
                                      </p:to>
                                    </p:set>
                                    <p:anim calcmode="lin" valueType="num">
                                      <p:cBhvr additive="base">
                                        <p:cTn dur="500"/>
                                        <p:tgtEl>
                                          <p:spTgt spid="250">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3750"/>
                            </p:stCondLst>
                            <p:childTnLst>
                              <p:par>
                                <p:cTn fill="hold" nodeType="afterEffect" presetClass="entr" presetID="2" presetSubtype="4">
                                  <p:stCondLst>
                                    <p:cond delay="0"/>
                                  </p:stCondLst>
                                  <p:childTnLst>
                                    <p:set>
                                      <p:cBhvr>
                                        <p:cTn dur="1" fill="hold">
                                          <p:stCondLst>
                                            <p:cond delay="0"/>
                                          </p:stCondLst>
                                        </p:cTn>
                                        <p:tgtEl>
                                          <p:spTgt spid="250">
                                            <p:txEl>
                                              <p:pRg end="6" st="6"/>
                                            </p:txEl>
                                          </p:spTgt>
                                        </p:tgtEl>
                                        <p:attrNameLst>
                                          <p:attrName>style.visibility</p:attrName>
                                        </p:attrNameLst>
                                      </p:cBhvr>
                                      <p:to>
                                        <p:strVal val="visible"/>
                                      </p:to>
                                    </p:set>
                                    <p:anim calcmode="lin" valueType="num">
                                      <p:cBhvr additive="base">
                                        <p:cTn dur="500"/>
                                        <p:tgtEl>
                                          <p:spTgt spid="250">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4250"/>
                            </p:stCondLst>
                            <p:childTnLst>
                              <p:par>
                                <p:cTn fill="hold" nodeType="afterEffect" presetClass="entr" presetID="2" presetSubtype="4">
                                  <p:stCondLst>
                                    <p:cond delay="0"/>
                                  </p:stCondLst>
                                  <p:childTnLst>
                                    <p:set>
                                      <p:cBhvr>
                                        <p:cTn dur="1" fill="hold">
                                          <p:stCondLst>
                                            <p:cond delay="0"/>
                                          </p:stCondLst>
                                        </p:cTn>
                                        <p:tgtEl>
                                          <p:spTgt spid="250">
                                            <p:txEl>
                                              <p:pRg end="7" st="7"/>
                                            </p:txEl>
                                          </p:spTgt>
                                        </p:tgtEl>
                                        <p:attrNameLst>
                                          <p:attrName>style.visibility</p:attrName>
                                        </p:attrNameLst>
                                      </p:cBhvr>
                                      <p:to>
                                        <p:strVal val="visible"/>
                                      </p:to>
                                    </p:set>
                                    <p:anim calcmode="lin" valueType="num">
                                      <p:cBhvr additive="base">
                                        <p:cTn dur="500"/>
                                        <p:tgtEl>
                                          <p:spTgt spid="250">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4750"/>
                            </p:stCondLst>
                            <p:childTnLst>
                              <p:par>
                                <p:cTn fill="hold" nodeType="afterEffect" presetClass="entr" presetID="2" presetSubtype="4">
                                  <p:stCondLst>
                                    <p:cond delay="0"/>
                                  </p:stCondLst>
                                  <p:childTnLst>
                                    <p:set>
                                      <p:cBhvr>
                                        <p:cTn dur="1" fill="hold">
                                          <p:stCondLst>
                                            <p:cond delay="0"/>
                                          </p:stCondLst>
                                        </p:cTn>
                                        <p:tgtEl>
                                          <p:spTgt spid="250">
                                            <p:txEl>
                                              <p:pRg end="8" st="8"/>
                                            </p:txEl>
                                          </p:spTgt>
                                        </p:tgtEl>
                                        <p:attrNameLst>
                                          <p:attrName>style.visibility</p:attrName>
                                        </p:attrNameLst>
                                      </p:cBhvr>
                                      <p:to>
                                        <p:strVal val="visible"/>
                                      </p:to>
                                    </p:set>
                                    <p:anim calcmode="lin" valueType="num">
                                      <p:cBhvr additive="base">
                                        <p:cTn dur="500"/>
                                        <p:tgtEl>
                                          <p:spTgt spid="250">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51">
                                            <p:txEl>
                                              <p:pRg end="0" st="0"/>
                                            </p:txEl>
                                          </p:spTgt>
                                        </p:tgtEl>
                                        <p:attrNameLst>
                                          <p:attrName>style.visibility</p:attrName>
                                        </p:attrNameLst>
                                      </p:cBhvr>
                                      <p:to>
                                        <p:strVal val="visible"/>
                                      </p:to>
                                    </p:set>
                                    <p:anim calcmode="lin" valueType="num">
                                      <p:cBhvr additive="base">
                                        <p:cTn dur="500"/>
                                        <p:tgtEl>
                                          <p:spTgt spid="251">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51">
                                            <p:txEl>
                                              <p:pRg end="1" st="1"/>
                                            </p:txEl>
                                          </p:spTgt>
                                        </p:tgtEl>
                                        <p:attrNameLst>
                                          <p:attrName>style.visibility</p:attrName>
                                        </p:attrNameLst>
                                      </p:cBhvr>
                                      <p:to>
                                        <p:strVal val="visible"/>
                                      </p:to>
                                    </p:set>
                                    <p:anim calcmode="lin" valueType="num">
                                      <p:cBhvr additive="base">
                                        <p:cTn dur="500"/>
                                        <p:tgtEl>
                                          <p:spTgt spid="251">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51">
                                            <p:txEl>
                                              <p:pRg end="2" st="2"/>
                                            </p:txEl>
                                          </p:spTgt>
                                        </p:tgtEl>
                                        <p:attrNameLst>
                                          <p:attrName>style.visibility</p:attrName>
                                        </p:attrNameLst>
                                      </p:cBhvr>
                                      <p:to>
                                        <p:strVal val="visible"/>
                                      </p:to>
                                    </p:set>
                                    <p:anim calcmode="lin" valueType="num">
                                      <p:cBhvr additive="base">
                                        <p:cTn dur="500"/>
                                        <p:tgtEl>
                                          <p:spTgt spid="251">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51">
                                            <p:txEl>
                                              <p:pRg end="3" st="3"/>
                                            </p:txEl>
                                          </p:spTgt>
                                        </p:tgtEl>
                                        <p:attrNameLst>
                                          <p:attrName>style.visibility</p:attrName>
                                        </p:attrNameLst>
                                      </p:cBhvr>
                                      <p:to>
                                        <p:strVal val="visible"/>
                                      </p:to>
                                    </p:set>
                                    <p:anim calcmode="lin" valueType="num">
                                      <p:cBhvr additive="base">
                                        <p:cTn dur="500"/>
                                        <p:tgtEl>
                                          <p:spTgt spid="251">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51">
                                            <p:txEl>
                                              <p:pRg end="4" st="4"/>
                                            </p:txEl>
                                          </p:spTgt>
                                        </p:tgtEl>
                                        <p:attrNameLst>
                                          <p:attrName>style.visibility</p:attrName>
                                        </p:attrNameLst>
                                      </p:cBhvr>
                                      <p:to>
                                        <p:strVal val="visible"/>
                                      </p:to>
                                    </p:set>
                                    <p:anim calcmode="lin" valueType="num">
                                      <p:cBhvr additive="base">
                                        <p:cTn dur="500"/>
                                        <p:tgtEl>
                                          <p:spTgt spid="251">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51">
                                            <p:txEl>
                                              <p:pRg end="5" st="5"/>
                                            </p:txEl>
                                          </p:spTgt>
                                        </p:tgtEl>
                                        <p:attrNameLst>
                                          <p:attrName>style.visibility</p:attrName>
                                        </p:attrNameLst>
                                      </p:cBhvr>
                                      <p:to>
                                        <p:strVal val="visible"/>
                                      </p:to>
                                    </p:set>
                                    <p:anim calcmode="lin" valueType="num">
                                      <p:cBhvr additive="base">
                                        <p:cTn dur="500"/>
                                        <p:tgtEl>
                                          <p:spTgt spid="251">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51">
                                            <p:txEl>
                                              <p:pRg end="6" st="6"/>
                                            </p:txEl>
                                          </p:spTgt>
                                        </p:tgtEl>
                                        <p:attrNameLst>
                                          <p:attrName>style.visibility</p:attrName>
                                        </p:attrNameLst>
                                      </p:cBhvr>
                                      <p:to>
                                        <p:strVal val="visible"/>
                                      </p:to>
                                    </p:set>
                                    <p:anim calcmode="lin" valueType="num">
                                      <p:cBhvr additive="base">
                                        <p:cTn dur="500"/>
                                        <p:tgtEl>
                                          <p:spTgt spid="251">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51">
                                            <p:txEl>
                                              <p:pRg end="7" st="7"/>
                                            </p:txEl>
                                          </p:spTgt>
                                        </p:tgtEl>
                                        <p:attrNameLst>
                                          <p:attrName>style.visibility</p:attrName>
                                        </p:attrNameLst>
                                      </p:cBhvr>
                                      <p:to>
                                        <p:strVal val="visible"/>
                                      </p:to>
                                    </p:set>
                                    <p:anim calcmode="lin" valueType="num">
                                      <p:cBhvr additive="base">
                                        <p:cTn dur="500"/>
                                        <p:tgtEl>
                                          <p:spTgt spid="251">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51">
                                            <p:txEl>
                                              <p:pRg end="8" st="8"/>
                                            </p:txEl>
                                          </p:spTgt>
                                        </p:tgtEl>
                                        <p:attrNameLst>
                                          <p:attrName>style.visibility</p:attrName>
                                        </p:attrNameLst>
                                      </p:cBhvr>
                                      <p:to>
                                        <p:strVal val="visible"/>
                                      </p:to>
                                    </p:set>
                                    <p:anim calcmode="lin" valueType="num">
                                      <p:cBhvr additive="base">
                                        <p:cTn dur="500"/>
                                        <p:tgtEl>
                                          <p:spTgt spid="251">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3239">
          <p15:clr>
            <a:srgbClr val="FBAE40"/>
          </p15:clr>
        </p15:guide>
        <p15:guide id="2" pos="57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 items 1">
  <p:cSld name="6 items 1">
    <p:spTree>
      <p:nvGrpSpPr>
        <p:cNvPr id="252" name="Shape 252"/>
        <p:cNvGrpSpPr/>
        <p:nvPr/>
      </p:nvGrpSpPr>
      <p:grpSpPr>
        <a:xfrm>
          <a:off x="0" y="0"/>
          <a:ext cx="0" cy="0"/>
          <a:chOff x="0" y="0"/>
          <a:chExt cx="0" cy="0"/>
        </a:xfrm>
      </p:grpSpPr>
      <p:sp>
        <p:nvSpPr>
          <p:cNvPr id="253" name="Google Shape;253;p37"/>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254" name="Google Shape;254;p37"/>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55" name="Google Shape;255;p37"/>
          <p:cNvSpPr txBox="1"/>
          <p:nvPr>
            <p:ph type="title"/>
          </p:nvPr>
        </p:nvSpPr>
        <p:spPr>
          <a:xfrm>
            <a:off x="775021" y="4336274"/>
            <a:ext cx="16737958" cy="161286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6" name="Google Shape;256;p37"/>
          <p:cNvSpPr txBox="1"/>
          <p:nvPr>
            <p:ph idx="1" type="body"/>
          </p:nvPr>
        </p:nvSpPr>
        <p:spPr>
          <a:xfrm>
            <a:off x="775020" y="1330553"/>
            <a:ext cx="5080002"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57" name="Google Shape;257;p37"/>
          <p:cNvSpPr txBox="1"/>
          <p:nvPr>
            <p:ph idx="2" type="body"/>
          </p:nvPr>
        </p:nvSpPr>
        <p:spPr>
          <a:xfrm>
            <a:off x="775020" y="1853073"/>
            <a:ext cx="5080002" cy="2139599"/>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58" name="Google Shape;258;p37"/>
          <p:cNvSpPr txBox="1"/>
          <p:nvPr>
            <p:ph idx="3" type="body"/>
          </p:nvPr>
        </p:nvSpPr>
        <p:spPr>
          <a:xfrm>
            <a:off x="6602507" y="1316046"/>
            <a:ext cx="5080002"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59" name="Google Shape;259;p37"/>
          <p:cNvSpPr txBox="1"/>
          <p:nvPr>
            <p:ph idx="4" type="body"/>
          </p:nvPr>
        </p:nvSpPr>
        <p:spPr>
          <a:xfrm>
            <a:off x="6602507" y="1838566"/>
            <a:ext cx="5080002" cy="2139599"/>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60" name="Google Shape;260;p37"/>
          <p:cNvSpPr txBox="1"/>
          <p:nvPr>
            <p:ph idx="5" type="body"/>
          </p:nvPr>
        </p:nvSpPr>
        <p:spPr>
          <a:xfrm>
            <a:off x="12432977" y="1301539"/>
            <a:ext cx="5080002"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61" name="Google Shape;261;p37"/>
          <p:cNvSpPr txBox="1"/>
          <p:nvPr>
            <p:ph idx="6" type="body"/>
          </p:nvPr>
        </p:nvSpPr>
        <p:spPr>
          <a:xfrm>
            <a:off x="12432977" y="1824059"/>
            <a:ext cx="5080002" cy="2139599"/>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62" name="Google Shape;262;p37"/>
          <p:cNvSpPr txBox="1"/>
          <p:nvPr>
            <p:ph idx="7" type="body"/>
          </p:nvPr>
        </p:nvSpPr>
        <p:spPr>
          <a:xfrm>
            <a:off x="775020" y="6417420"/>
            <a:ext cx="5080002"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63" name="Google Shape;263;p37"/>
          <p:cNvSpPr txBox="1"/>
          <p:nvPr>
            <p:ph idx="8" type="body"/>
          </p:nvPr>
        </p:nvSpPr>
        <p:spPr>
          <a:xfrm>
            <a:off x="775020" y="6939940"/>
            <a:ext cx="5080002" cy="2139599"/>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64" name="Google Shape;264;p37"/>
          <p:cNvSpPr txBox="1"/>
          <p:nvPr>
            <p:ph idx="9" type="body"/>
          </p:nvPr>
        </p:nvSpPr>
        <p:spPr>
          <a:xfrm>
            <a:off x="6602507" y="6402913"/>
            <a:ext cx="5080002"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65" name="Google Shape;265;p37"/>
          <p:cNvSpPr txBox="1"/>
          <p:nvPr>
            <p:ph idx="13" type="body"/>
          </p:nvPr>
        </p:nvSpPr>
        <p:spPr>
          <a:xfrm>
            <a:off x="6602507" y="6925433"/>
            <a:ext cx="5080002" cy="2139599"/>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66" name="Google Shape;266;p37"/>
          <p:cNvSpPr txBox="1"/>
          <p:nvPr>
            <p:ph idx="14" type="body"/>
          </p:nvPr>
        </p:nvSpPr>
        <p:spPr>
          <a:xfrm>
            <a:off x="12432977" y="6388406"/>
            <a:ext cx="5080002"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67" name="Google Shape;267;p37"/>
          <p:cNvSpPr txBox="1"/>
          <p:nvPr>
            <p:ph idx="15" type="body"/>
          </p:nvPr>
        </p:nvSpPr>
        <p:spPr>
          <a:xfrm>
            <a:off x="12432977" y="6910926"/>
            <a:ext cx="5080002" cy="2139599"/>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55"/>
                                        </p:tgtEl>
                                        <p:attrNameLst>
                                          <p:attrName>style.visibility</p:attrName>
                                        </p:attrNameLst>
                                      </p:cBhvr>
                                      <p:to>
                                        <p:strVal val="visible"/>
                                      </p:to>
                                    </p:set>
                                    <p:anim calcmode="lin" valueType="num">
                                      <p:cBhvr additive="base">
                                        <p:cTn dur="750"/>
                                        <p:tgtEl>
                                          <p:spTgt spid="255"/>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2" presetSubtype="1">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anim calcmode="lin" valueType="num">
                                      <p:cBhvr additive="base">
                                        <p:cTn dur="500"/>
                                        <p:tgtEl>
                                          <p:spTgt spid="256">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50"/>
                            </p:stCondLst>
                            <p:childTnLst>
                              <p:par>
                                <p:cTn fill="hold" nodeType="afterEffect" presetClass="entr" presetID="2" presetSubtype="1">
                                  <p:stCondLst>
                                    <p:cond delay="0"/>
                                  </p:stCondLst>
                                  <p:childTnLst>
                                    <p:set>
                                      <p:cBhvr>
                                        <p:cTn dur="1" fill="hold">
                                          <p:stCondLst>
                                            <p:cond delay="0"/>
                                          </p:stCondLst>
                                        </p:cTn>
                                        <p:tgtEl>
                                          <p:spTgt spid="256">
                                            <p:txEl>
                                              <p:pRg end="1" st="1"/>
                                            </p:txEl>
                                          </p:spTgt>
                                        </p:tgtEl>
                                        <p:attrNameLst>
                                          <p:attrName>style.visibility</p:attrName>
                                        </p:attrNameLst>
                                      </p:cBhvr>
                                      <p:to>
                                        <p:strVal val="visible"/>
                                      </p:to>
                                    </p:set>
                                    <p:anim calcmode="lin" valueType="num">
                                      <p:cBhvr additive="base">
                                        <p:cTn dur="500"/>
                                        <p:tgtEl>
                                          <p:spTgt spid="256">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750"/>
                            </p:stCondLst>
                            <p:childTnLst>
                              <p:par>
                                <p:cTn fill="hold" nodeType="afterEffect" presetClass="entr" presetID="2" presetSubtype="1">
                                  <p:stCondLst>
                                    <p:cond delay="0"/>
                                  </p:stCondLst>
                                  <p:childTnLst>
                                    <p:set>
                                      <p:cBhvr>
                                        <p:cTn dur="1" fill="hold">
                                          <p:stCondLst>
                                            <p:cond delay="0"/>
                                          </p:stCondLst>
                                        </p:cTn>
                                        <p:tgtEl>
                                          <p:spTgt spid="256">
                                            <p:txEl>
                                              <p:pRg end="2" st="2"/>
                                            </p:txEl>
                                          </p:spTgt>
                                        </p:tgtEl>
                                        <p:attrNameLst>
                                          <p:attrName>style.visibility</p:attrName>
                                        </p:attrNameLst>
                                      </p:cBhvr>
                                      <p:to>
                                        <p:strVal val="visible"/>
                                      </p:to>
                                    </p:set>
                                    <p:anim calcmode="lin" valueType="num">
                                      <p:cBhvr additive="base">
                                        <p:cTn dur="500"/>
                                        <p:tgtEl>
                                          <p:spTgt spid="256">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50"/>
                            </p:stCondLst>
                            <p:childTnLst>
                              <p:par>
                                <p:cTn fill="hold" nodeType="afterEffect" presetClass="entr" presetID="2" presetSubtype="1">
                                  <p:stCondLst>
                                    <p:cond delay="0"/>
                                  </p:stCondLst>
                                  <p:childTnLst>
                                    <p:set>
                                      <p:cBhvr>
                                        <p:cTn dur="1" fill="hold">
                                          <p:stCondLst>
                                            <p:cond delay="0"/>
                                          </p:stCondLst>
                                        </p:cTn>
                                        <p:tgtEl>
                                          <p:spTgt spid="256">
                                            <p:txEl>
                                              <p:pRg end="3" st="3"/>
                                            </p:txEl>
                                          </p:spTgt>
                                        </p:tgtEl>
                                        <p:attrNameLst>
                                          <p:attrName>style.visibility</p:attrName>
                                        </p:attrNameLst>
                                      </p:cBhvr>
                                      <p:to>
                                        <p:strVal val="visible"/>
                                      </p:to>
                                    </p:set>
                                    <p:anim calcmode="lin" valueType="num">
                                      <p:cBhvr additive="base">
                                        <p:cTn dur="500"/>
                                        <p:tgtEl>
                                          <p:spTgt spid="256">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750"/>
                            </p:stCondLst>
                            <p:childTnLst>
                              <p:par>
                                <p:cTn fill="hold" nodeType="afterEffect" presetClass="entr" presetID="2" presetSubtype="1">
                                  <p:stCondLst>
                                    <p:cond delay="0"/>
                                  </p:stCondLst>
                                  <p:childTnLst>
                                    <p:set>
                                      <p:cBhvr>
                                        <p:cTn dur="1" fill="hold">
                                          <p:stCondLst>
                                            <p:cond delay="0"/>
                                          </p:stCondLst>
                                        </p:cTn>
                                        <p:tgtEl>
                                          <p:spTgt spid="256">
                                            <p:txEl>
                                              <p:pRg end="4" st="4"/>
                                            </p:txEl>
                                          </p:spTgt>
                                        </p:tgtEl>
                                        <p:attrNameLst>
                                          <p:attrName>style.visibility</p:attrName>
                                        </p:attrNameLst>
                                      </p:cBhvr>
                                      <p:to>
                                        <p:strVal val="visible"/>
                                      </p:to>
                                    </p:set>
                                    <p:anim calcmode="lin" valueType="num">
                                      <p:cBhvr additive="base">
                                        <p:cTn dur="500"/>
                                        <p:tgtEl>
                                          <p:spTgt spid="256">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250"/>
                            </p:stCondLst>
                            <p:childTnLst>
                              <p:par>
                                <p:cTn fill="hold" nodeType="afterEffect" presetClass="entr" presetID="2" presetSubtype="1">
                                  <p:stCondLst>
                                    <p:cond delay="0"/>
                                  </p:stCondLst>
                                  <p:childTnLst>
                                    <p:set>
                                      <p:cBhvr>
                                        <p:cTn dur="1" fill="hold">
                                          <p:stCondLst>
                                            <p:cond delay="0"/>
                                          </p:stCondLst>
                                        </p:cTn>
                                        <p:tgtEl>
                                          <p:spTgt spid="256">
                                            <p:txEl>
                                              <p:pRg end="5" st="5"/>
                                            </p:txEl>
                                          </p:spTgt>
                                        </p:tgtEl>
                                        <p:attrNameLst>
                                          <p:attrName>style.visibility</p:attrName>
                                        </p:attrNameLst>
                                      </p:cBhvr>
                                      <p:to>
                                        <p:strVal val="visible"/>
                                      </p:to>
                                    </p:set>
                                    <p:anim calcmode="lin" valueType="num">
                                      <p:cBhvr additive="base">
                                        <p:cTn dur="500"/>
                                        <p:tgtEl>
                                          <p:spTgt spid="256">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750"/>
                            </p:stCondLst>
                            <p:childTnLst>
                              <p:par>
                                <p:cTn fill="hold" nodeType="afterEffect" presetClass="entr" presetID="2" presetSubtype="1">
                                  <p:stCondLst>
                                    <p:cond delay="0"/>
                                  </p:stCondLst>
                                  <p:childTnLst>
                                    <p:set>
                                      <p:cBhvr>
                                        <p:cTn dur="1" fill="hold">
                                          <p:stCondLst>
                                            <p:cond delay="0"/>
                                          </p:stCondLst>
                                        </p:cTn>
                                        <p:tgtEl>
                                          <p:spTgt spid="256">
                                            <p:txEl>
                                              <p:pRg end="6" st="6"/>
                                            </p:txEl>
                                          </p:spTgt>
                                        </p:tgtEl>
                                        <p:attrNameLst>
                                          <p:attrName>style.visibility</p:attrName>
                                        </p:attrNameLst>
                                      </p:cBhvr>
                                      <p:to>
                                        <p:strVal val="visible"/>
                                      </p:to>
                                    </p:set>
                                    <p:anim calcmode="lin" valueType="num">
                                      <p:cBhvr additive="base">
                                        <p:cTn dur="500"/>
                                        <p:tgtEl>
                                          <p:spTgt spid="256">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250"/>
                            </p:stCondLst>
                            <p:childTnLst>
                              <p:par>
                                <p:cTn fill="hold" nodeType="afterEffect" presetClass="entr" presetID="2" presetSubtype="1">
                                  <p:stCondLst>
                                    <p:cond delay="0"/>
                                  </p:stCondLst>
                                  <p:childTnLst>
                                    <p:set>
                                      <p:cBhvr>
                                        <p:cTn dur="1" fill="hold">
                                          <p:stCondLst>
                                            <p:cond delay="0"/>
                                          </p:stCondLst>
                                        </p:cTn>
                                        <p:tgtEl>
                                          <p:spTgt spid="256">
                                            <p:txEl>
                                              <p:pRg end="7" st="7"/>
                                            </p:txEl>
                                          </p:spTgt>
                                        </p:tgtEl>
                                        <p:attrNameLst>
                                          <p:attrName>style.visibility</p:attrName>
                                        </p:attrNameLst>
                                      </p:cBhvr>
                                      <p:to>
                                        <p:strVal val="visible"/>
                                      </p:to>
                                    </p:set>
                                    <p:anim calcmode="lin" valueType="num">
                                      <p:cBhvr additive="base">
                                        <p:cTn dur="500"/>
                                        <p:tgtEl>
                                          <p:spTgt spid="256">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750"/>
                            </p:stCondLst>
                            <p:childTnLst>
                              <p:par>
                                <p:cTn fill="hold" nodeType="afterEffect" presetClass="entr" presetID="2" presetSubtype="1">
                                  <p:stCondLst>
                                    <p:cond delay="0"/>
                                  </p:stCondLst>
                                  <p:childTnLst>
                                    <p:set>
                                      <p:cBhvr>
                                        <p:cTn dur="1" fill="hold">
                                          <p:stCondLst>
                                            <p:cond delay="0"/>
                                          </p:stCondLst>
                                        </p:cTn>
                                        <p:tgtEl>
                                          <p:spTgt spid="256">
                                            <p:txEl>
                                              <p:pRg end="8" st="8"/>
                                            </p:txEl>
                                          </p:spTgt>
                                        </p:tgtEl>
                                        <p:attrNameLst>
                                          <p:attrName>style.visibility</p:attrName>
                                        </p:attrNameLst>
                                      </p:cBhvr>
                                      <p:to>
                                        <p:strVal val="visible"/>
                                      </p:to>
                                    </p:set>
                                    <p:anim calcmode="lin" valueType="num">
                                      <p:cBhvr additive="base">
                                        <p:cTn dur="500"/>
                                        <p:tgtEl>
                                          <p:spTgt spid="256">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Effect filter="fade" transition="in">
                                      <p:cBhvr>
                                        <p:cTn dur="500"/>
                                        <p:tgtEl>
                                          <p:spTgt spid="257">
                                            <p:txEl>
                                              <p:pRg end="0" st="0"/>
                                            </p:txEl>
                                          </p:spTgt>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animEffect filter="fade" transition="in">
                                      <p:cBhvr>
                                        <p:cTn dur="500"/>
                                        <p:tgtEl>
                                          <p:spTgt spid="257">
                                            <p:txEl>
                                              <p:pRg end="1" st="1"/>
                                            </p:txEl>
                                          </p:spTgt>
                                        </p:tgtEl>
                                      </p:cBhvr>
                                    </p:animEffect>
                                  </p:childTnLst>
                                </p:cTn>
                              </p:par>
                            </p:childTnLst>
                          </p:cTn>
                        </p:par>
                        <p:par>
                          <p:cTn fill="hold">
                            <p:stCondLst>
                              <p:cond delay="6250"/>
                            </p:stCondLst>
                            <p:childTnLst>
                              <p:par>
                                <p:cTn fill="hold" nodeType="afterEffect" presetClass="entr" presetID="10"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animEffect filter="fade" transition="in">
                                      <p:cBhvr>
                                        <p:cTn dur="500"/>
                                        <p:tgtEl>
                                          <p:spTgt spid="257">
                                            <p:txEl>
                                              <p:pRg end="2" st="2"/>
                                            </p:txEl>
                                          </p:spTgt>
                                        </p:tgtEl>
                                      </p:cBhvr>
                                    </p:animEffect>
                                  </p:childTnLst>
                                </p:cTn>
                              </p:par>
                            </p:childTnLst>
                          </p:cTn>
                        </p:par>
                        <p:par>
                          <p:cTn fill="hold">
                            <p:stCondLst>
                              <p:cond delay="6750"/>
                            </p:stCondLst>
                            <p:childTnLst>
                              <p:par>
                                <p:cTn fill="hold" nodeType="afterEffect" presetClass="entr" presetID="10" presetSubtype="0">
                                  <p:stCondLst>
                                    <p:cond delay="0"/>
                                  </p:stCondLst>
                                  <p:childTnLst>
                                    <p:set>
                                      <p:cBhvr>
                                        <p:cTn dur="1" fill="hold">
                                          <p:stCondLst>
                                            <p:cond delay="0"/>
                                          </p:stCondLst>
                                        </p:cTn>
                                        <p:tgtEl>
                                          <p:spTgt spid="257">
                                            <p:txEl>
                                              <p:pRg end="3" st="3"/>
                                            </p:txEl>
                                          </p:spTgt>
                                        </p:tgtEl>
                                        <p:attrNameLst>
                                          <p:attrName>style.visibility</p:attrName>
                                        </p:attrNameLst>
                                      </p:cBhvr>
                                      <p:to>
                                        <p:strVal val="visible"/>
                                      </p:to>
                                    </p:set>
                                    <p:animEffect filter="fade" transition="in">
                                      <p:cBhvr>
                                        <p:cTn dur="500"/>
                                        <p:tgtEl>
                                          <p:spTgt spid="257">
                                            <p:txEl>
                                              <p:pRg end="3" st="3"/>
                                            </p:txEl>
                                          </p:spTgt>
                                        </p:tgtEl>
                                      </p:cBhvr>
                                    </p:animEffect>
                                  </p:childTnLst>
                                </p:cTn>
                              </p:par>
                            </p:childTnLst>
                          </p:cTn>
                        </p:par>
                        <p:par>
                          <p:cTn fill="hold">
                            <p:stCondLst>
                              <p:cond delay="7250"/>
                            </p:stCondLst>
                            <p:childTnLst>
                              <p:par>
                                <p:cTn fill="hold" nodeType="afterEffect" presetClass="entr" presetID="10" presetSubtype="0">
                                  <p:stCondLst>
                                    <p:cond delay="0"/>
                                  </p:stCondLst>
                                  <p:childTnLst>
                                    <p:set>
                                      <p:cBhvr>
                                        <p:cTn dur="1" fill="hold">
                                          <p:stCondLst>
                                            <p:cond delay="0"/>
                                          </p:stCondLst>
                                        </p:cTn>
                                        <p:tgtEl>
                                          <p:spTgt spid="257">
                                            <p:txEl>
                                              <p:pRg end="4" st="4"/>
                                            </p:txEl>
                                          </p:spTgt>
                                        </p:tgtEl>
                                        <p:attrNameLst>
                                          <p:attrName>style.visibility</p:attrName>
                                        </p:attrNameLst>
                                      </p:cBhvr>
                                      <p:to>
                                        <p:strVal val="visible"/>
                                      </p:to>
                                    </p:set>
                                    <p:animEffect filter="fade" transition="in">
                                      <p:cBhvr>
                                        <p:cTn dur="500"/>
                                        <p:tgtEl>
                                          <p:spTgt spid="257">
                                            <p:txEl>
                                              <p:pRg end="4" st="4"/>
                                            </p:txEl>
                                          </p:spTgt>
                                        </p:tgtEl>
                                      </p:cBhvr>
                                    </p:animEffect>
                                  </p:childTnLst>
                                </p:cTn>
                              </p:par>
                            </p:childTnLst>
                          </p:cTn>
                        </p:par>
                        <p:par>
                          <p:cTn fill="hold">
                            <p:stCondLst>
                              <p:cond delay="7750"/>
                            </p:stCondLst>
                            <p:childTnLst>
                              <p:par>
                                <p:cTn fill="hold" nodeType="afterEffect" presetClass="entr" presetID="10" presetSubtype="0">
                                  <p:stCondLst>
                                    <p:cond delay="0"/>
                                  </p:stCondLst>
                                  <p:childTnLst>
                                    <p:set>
                                      <p:cBhvr>
                                        <p:cTn dur="1" fill="hold">
                                          <p:stCondLst>
                                            <p:cond delay="0"/>
                                          </p:stCondLst>
                                        </p:cTn>
                                        <p:tgtEl>
                                          <p:spTgt spid="257">
                                            <p:txEl>
                                              <p:pRg end="5" st="5"/>
                                            </p:txEl>
                                          </p:spTgt>
                                        </p:tgtEl>
                                        <p:attrNameLst>
                                          <p:attrName>style.visibility</p:attrName>
                                        </p:attrNameLst>
                                      </p:cBhvr>
                                      <p:to>
                                        <p:strVal val="visible"/>
                                      </p:to>
                                    </p:set>
                                    <p:animEffect filter="fade" transition="in">
                                      <p:cBhvr>
                                        <p:cTn dur="500"/>
                                        <p:tgtEl>
                                          <p:spTgt spid="257">
                                            <p:txEl>
                                              <p:pRg end="5" st="5"/>
                                            </p:txEl>
                                          </p:spTgt>
                                        </p:tgtEl>
                                      </p:cBhvr>
                                    </p:animEffect>
                                  </p:childTnLst>
                                </p:cTn>
                              </p:par>
                            </p:childTnLst>
                          </p:cTn>
                        </p:par>
                        <p:par>
                          <p:cTn fill="hold">
                            <p:stCondLst>
                              <p:cond delay="8250"/>
                            </p:stCondLst>
                            <p:childTnLst>
                              <p:par>
                                <p:cTn fill="hold" nodeType="afterEffect" presetClass="entr" presetID="10" presetSubtype="0">
                                  <p:stCondLst>
                                    <p:cond delay="0"/>
                                  </p:stCondLst>
                                  <p:childTnLst>
                                    <p:set>
                                      <p:cBhvr>
                                        <p:cTn dur="1" fill="hold">
                                          <p:stCondLst>
                                            <p:cond delay="0"/>
                                          </p:stCondLst>
                                        </p:cTn>
                                        <p:tgtEl>
                                          <p:spTgt spid="257">
                                            <p:txEl>
                                              <p:pRg end="6" st="6"/>
                                            </p:txEl>
                                          </p:spTgt>
                                        </p:tgtEl>
                                        <p:attrNameLst>
                                          <p:attrName>style.visibility</p:attrName>
                                        </p:attrNameLst>
                                      </p:cBhvr>
                                      <p:to>
                                        <p:strVal val="visible"/>
                                      </p:to>
                                    </p:set>
                                    <p:animEffect filter="fade" transition="in">
                                      <p:cBhvr>
                                        <p:cTn dur="500"/>
                                        <p:tgtEl>
                                          <p:spTgt spid="257">
                                            <p:txEl>
                                              <p:pRg end="6" st="6"/>
                                            </p:txEl>
                                          </p:spTgt>
                                        </p:tgtEl>
                                      </p:cBhvr>
                                    </p:animEffect>
                                  </p:childTnLst>
                                </p:cTn>
                              </p:par>
                            </p:childTnLst>
                          </p:cTn>
                        </p:par>
                        <p:par>
                          <p:cTn fill="hold">
                            <p:stCondLst>
                              <p:cond delay="8750"/>
                            </p:stCondLst>
                            <p:childTnLst>
                              <p:par>
                                <p:cTn fill="hold" nodeType="afterEffect" presetClass="entr" presetID="10" presetSubtype="0">
                                  <p:stCondLst>
                                    <p:cond delay="0"/>
                                  </p:stCondLst>
                                  <p:childTnLst>
                                    <p:set>
                                      <p:cBhvr>
                                        <p:cTn dur="1" fill="hold">
                                          <p:stCondLst>
                                            <p:cond delay="0"/>
                                          </p:stCondLst>
                                        </p:cTn>
                                        <p:tgtEl>
                                          <p:spTgt spid="257">
                                            <p:txEl>
                                              <p:pRg end="7" st="7"/>
                                            </p:txEl>
                                          </p:spTgt>
                                        </p:tgtEl>
                                        <p:attrNameLst>
                                          <p:attrName>style.visibility</p:attrName>
                                        </p:attrNameLst>
                                      </p:cBhvr>
                                      <p:to>
                                        <p:strVal val="visible"/>
                                      </p:to>
                                    </p:set>
                                    <p:animEffect filter="fade" transition="in">
                                      <p:cBhvr>
                                        <p:cTn dur="500"/>
                                        <p:tgtEl>
                                          <p:spTgt spid="257">
                                            <p:txEl>
                                              <p:pRg end="7" st="7"/>
                                            </p:txEl>
                                          </p:spTgt>
                                        </p:tgtEl>
                                      </p:cBhvr>
                                    </p:animEffect>
                                  </p:childTnLst>
                                </p:cTn>
                              </p:par>
                            </p:childTnLst>
                          </p:cTn>
                        </p:par>
                        <p:par>
                          <p:cTn fill="hold">
                            <p:stCondLst>
                              <p:cond delay="9250"/>
                            </p:stCondLst>
                            <p:childTnLst>
                              <p:par>
                                <p:cTn fill="hold" nodeType="afterEffect" presetClass="entr" presetID="10" presetSubtype="0">
                                  <p:stCondLst>
                                    <p:cond delay="0"/>
                                  </p:stCondLst>
                                  <p:childTnLst>
                                    <p:set>
                                      <p:cBhvr>
                                        <p:cTn dur="1" fill="hold">
                                          <p:stCondLst>
                                            <p:cond delay="0"/>
                                          </p:stCondLst>
                                        </p:cTn>
                                        <p:tgtEl>
                                          <p:spTgt spid="257">
                                            <p:txEl>
                                              <p:pRg end="8" st="8"/>
                                            </p:txEl>
                                          </p:spTgt>
                                        </p:tgtEl>
                                        <p:attrNameLst>
                                          <p:attrName>style.visibility</p:attrName>
                                        </p:attrNameLst>
                                      </p:cBhvr>
                                      <p:to>
                                        <p:strVal val="visible"/>
                                      </p:to>
                                    </p:set>
                                    <p:animEffect filter="fade" transition="in">
                                      <p:cBhvr>
                                        <p:cTn dur="500"/>
                                        <p:tgtEl>
                                          <p:spTgt spid="257">
                                            <p:txEl>
                                              <p:pRg end="8" st="8"/>
                                            </p:txEl>
                                          </p:spTgt>
                                        </p:tgtEl>
                                      </p:cBhvr>
                                    </p:animEffect>
                                  </p:childTnLst>
                                </p:cTn>
                              </p:par>
                            </p:childTnLst>
                          </p:cTn>
                        </p:par>
                        <p:par>
                          <p:cTn fill="hold">
                            <p:stCondLst>
                              <p:cond delay="9750"/>
                            </p:stCondLst>
                            <p:childTnLst>
                              <p:par>
                                <p:cTn fill="hold" nodeType="afterEffect" presetClass="entr" presetID="2" presetSubtype="1">
                                  <p:stCondLst>
                                    <p:cond delay="250"/>
                                  </p:stCondLst>
                                  <p:childTnLst>
                                    <p:set>
                                      <p:cBhvr>
                                        <p:cTn dur="1" fill="hold">
                                          <p:stCondLst>
                                            <p:cond delay="0"/>
                                          </p:stCondLst>
                                        </p:cTn>
                                        <p:tgtEl>
                                          <p:spTgt spid="258">
                                            <p:txEl>
                                              <p:pRg end="0" st="0"/>
                                            </p:txEl>
                                          </p:spTgt>
                                        </p:tgtEl>
                                        <p:attrNameLst>
                                          <p:attrName>style.visibility</p:attrName>
                                        </p:attrNameLst>
                                      </p:cBhvr>
                                      <p:to>
                                        <p:strVal val="visible"/>
                                      </p:to>
                                    </p:set>
                                    <p:anim calcmode="lin" valueType="num">
                                      <p:cBhvr additive="base">
                                        <p:cTn dur="500"/>
                                        <p:tgtEl>
                                          <p:spTgt spid="258">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250"/>
                            </p:stCondLst>
                            <p:childTnLst>
                              <p:par>
                                <p:cTn fill="hold" nodeType="afterEffect" presetClass="entr" presetID="2" presetSubtype="1">
                                  <p:stCondLst>
                                    <p:cond delay="250"/>
                                  </p:stCondLst>
                                  <p:childTnLst>
                                    <p:set>
                                      <p:cBhvr>
                                        <p:cTn dur="1" fill="hold">
                                          <p:stCondLst>
                                            <p:cond delay="0"/>
                                          </p:stCondLst>
                                        </p:cTn>
                                        <p:tgtEl>
                                          <p:spTgt spid="258">
                                            <p:txEl>
                                              <p:pRg end="1" st="1"/>
                                            </p:txEl>
                                          </p:spTgt>
                                        </p:tgtEl>
                                        <p:attrNameLst>
                                          <p:attrName>style.visibility</p:attrName>
                                        </p:attrNameLst>
                                      </p:cBhvr>
                                      <p:to>
                                        <p:strVal val="visible"/>
                                      </p:to>
                                    </p:set>
                                    <p:anim calcmode="lin" valueType="num">
                                      <p:cBhvr additive="base">
                                        <p:cTn dur="500"/>
                                        <p:tgtEl>
                                          <p:spTgt spid="258">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750"/>
                            </p:stCondLst>
                            <p:childTnLst>
                              <p:par>
                                <p:cTn fill="hold" nodeType="afterEffect" presetClass="entr" presetID="2" presetSubtype="1">
                                  <p:stCondLst>
                                    <p:cond delay="250"/>
                                  </p:stCondLst>
                                  <p:childTnLst>
                                    <p:set>
                                      <p:cBhvr>
                                        <p:cTn dur="1" fill="hold">
                                          <p:stCondLst>
                                            <p:cond delay="0"/>
                                          </p:stCondLst>
                                        </p:cTn>
                                        <p:tgtEl>
                                          <p:spTgt spid="258">
                                            <p:txEl>
                                              <p:pRg end="2" st="2"/>
                                            </p:txEl>
                                          </p:spTgt>
                                        </p:tgtEl>
                                        <p:attrNameLst>
                                          <p:attrName>style.visibility</p:attrName>
                                        </p:attrNameLst>
                                      </p:cBhvr>
                                      <p:to>
                                        <p:strVal val="visible"/>
                                      </p:to>
                                    </p:set>
                                    <p:anim calcmode="lin" valueType="num">
                                      <p:cBhvr additive="base">
                                        <p:cTn dur="500"/>
                                        <p:tgtEl>
                                          <p:spTgt spid="258">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1250"/>
                            </p:stCondLst>
                            <p:childTnLst>
                              <p:par>
                                <p:cTn fill="hold" nodeType="afterEffect" presetClass="entr" presetID="2" presetSubtype="1">
                                  <p:stCondLst>
                                    <p:cond delay="250"/>
                                  </p:stCondLst>
                                  <p:childTnLst>
                                    <p:set>
                                      <p:cBhvr>
                                        <p:cTn dur="1" fill="hold">
                                          <p:stCondLst>
                                            <p:cond delay="0"/>
                                          </p:stCondLst>
                                        </p:cTn>
                                        <p:tgtEl>
                                          <p:spTgt spid="258">
                                            <p:txEl>
                                              <p:pRg end="3" st="3"/>
                                            </p:txEl>
                                          </p:spTgt>
                                        </p:tgtEl>
                                        <p:attrNameLst>
                                          <p:attrName>style.visibility</p:attrName>
                                        </p:attrNameLst>
                                      </p:cBhvr>
                                      <p:to>
                                        <p:strVal val="visible"/>
                                      </p:to>
                                    </p:set>
                                    <p:anim calcmode="lin" valueType="num">
                                      <p:cBhvr additive="base">
                                        <p:cTn dur="500"/>
                                        <p:tgtEl>
                                          <p:spTgt spid="258">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1750"/>
                            </p:stCondLst>
                            <p:childTnLst>
                              <p:par>
                                <p:cTn fill="hold" nodeType="afterEffect" presetClass="entr" presetID="2" presetSubtype="1">
                                  <p:stCondLst>
                                    <p:cond delay="250"/>
                                  </p:stCondLst>
                                  <p:childTnLst>
                                    <p:set>
                                      <p:cBhvr>
                                        <p:cTn dur="1" fill="hold">
                                          <p:stCondLst>
                                            <p:cond delay="0"/>
                                          </p:stCondLst>
                                        </p:cTn>
                                        <p:tgtEl>
                                          <p:spTgt spid="258">
                                            <p:txEl>
                                              <p:pRg end="4" st="4"/>
                                            </p:txEl>
                                          </p:spTgt>
                                        </p:tgtEl>
                                        <p:attrNameLst>
                                          <p:attrName>style.visibility</p:attrName>
                                        </p:attrNameLst>
                                      </p:cBhvr>
                                      <p:to>
                                        <p:strVal val="visible"/>
                                      </p:to>
                                    </p:set>
                                    <p:anim calcmode="lin" valueType="num">
                                      <p:cBhvr additive="base">
                                        <p:cTn dur="500"/>
                                        <p:tgtEl>
                                          <p:spTgt spid="258">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250"/>
                            </p:stCondLst>
                            <p:childTnLst>
                              <p:par>
                                <p:cTn fill="hold" nodeType="afterEffect" presetClass="entr" presetID="2" presetSubtype="1">
                                  <p:stCondLst>
                                    <p:cond delay="250"/>
                                  </p:stCondLst>
                                  <p:childTnLst>
                                    <p:set>
                                      <p:cBhvr>
                                        <p:cTn dur="1" fill="hold">
                                          <p:stCondLst>
                                            <p:cond delay="0"/>
                                          </p:stCondLst>
                                        </p:cTn>
                                        <p:tgtEl>
                                          <p:spTgt spid="258">
                                            <p:txEl>
                                              <p:pRg end="5" st="5"/>
                                            </p:txEl>
                                          </p:spTgt>
                                        </p:tgtEl>
                                        <p:attrNameLst>
                                          <p:attrName>style.visibility</p:attrName>
                                        </p:attrNameLst>
                                      </p:cBhvr>
                                      <p:to>
                                        <p:strVal val="visible"/>
                                      </p:to>
                                    </p:set>
                                    <p:anim calcmode="lin" valueType="num">
                                      <p:cBhvr additive="base">
                                        <p:cTn dur="500"/>
                                        <p:tgtEl>
                                          <p:spTgt spid="258">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750"/>
                            </p:stCondLst>
                            <p:childTnLst>
                              <p:par>
                                <p:cTn fill="hold" nodeType="afterEffect" presetClass="entr" presetID="2" presetSubtype="1">
                                  <p:stCondLst>
                                    <p:cond delay="250"/>
                                  </p:stCondLst>
                                  <p:childTnLst>
                                    <p:set>
                                      <p:cBhvr>
                                        <p:cTn dur="1" fill="hold">
                                          <p:stCondLst>
                                            <p:cond delay="0"/>
                                          </p:stCondLst>
                                        </p:cTn>
                                        <p:tgtEl>
                                          <p:spTgt spid="258">
                                            <p:txEl>
                                              <p:pRg end="6" st="6"/>
                                            </p:txEl>
                                          </p:spTgt>
                                        </p:tgtEl>
                                        <p:attrNameLst>
                                          <p:attrName>style.visibility</p:attrName>
                                        </p:attrNameLst>
                                      </p:cBhvr>
                                      <p:to>
                                        <p:strVal val="visible"/>
                                      </p:to>
                                    </p:set>
                                    <p:anim calcmode="lin" valueType="num">
                                      <p:cBhvr additive="base">
                                        <p:cTn dur="500"/>
                                        <p:tgtEl>
                                          <p:spTgt spid="258">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3250"/>
                            </p:stCondLst>
                            <p:childTnLst>
                              <p:par>
                                <p:cTn fill="hold" nodeType="afterEffect" presetClass="entr" presetID="2" presetSubtype="1">
                                  <p:stCondLst>
                                    <p:cond delay="250"/>
                                  </p:stCondLst>
                                  <p:childTnLst>
                                    <p:set>
                                      <p:cBhvr>
                                        <p:cTn dur="1" fill="hold">
                                          <p:stCondLst>
                                            <p:cond delay="0"/>
                                          </p:stCondLst>
                                        </p:cTn>
                                        <p:tgtEl>
                                          <p:spTgt spid="258">
                                            <p:txEl>
                                              <p:pRg end="7" st="7"/>
                                            </p:txEl>
                                          </p:spTgt>
                                        </p:tgtEl>
                                        <p:attrNameLst>
                                          <p:attrName>style.visibility</p:attrName>
                                        </p:attrNameLst>
                                      </p:cBhvr>
                                      <p:to>
                                        <p:strVal val="visible"/>
                                      </p:to>
                                    </p:set>
                                    <p:anim calcmode="lin" valueType="num">
                                      <p:cBhvr additive="base">
                                        <p:cTn dur="500"/>
                                        <p:tgtEl>
                                          <p:spTgt spid="258">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3750"/>
                            </p:stCondLst>
                            <p:childTnLst>
                              <p:par>
                                <p:cTn fill="hold" nodeType="afterEffect" presetClass="entr" presetID="2" presetSubtype="1">
                                  <p:stCondLst>
                                    <p:cond delay="250"/>
                                  </p:stCondLst>
                                  <p:childTnLst>
                                    <p:set>
                                      <p:cBhvr>
                                        <p:cTn dur="1" fill="hold">
                                          <p:stCondLst>
                                            <p:cond delay="0"/>
                                          </p:stCondLst>
                                        </p:cTn>
                                        <p:tgtEl>
                                          <p:spTgt spid="258">
                                            <p:txEl>
                                              <p:pRg end="8" st="8"/>
                                            </p:txEl>
                                          </p:spTgt>
                                        </p:tgtEl>
                                        <p:attrNameLst>
                                          <p:attrName>style.visibility</p:attrName>
                                        </p:attrNameLst>
                                      </p:cBhvr>
                                      <p:to>
                                        <p:strVal val="visible"/>
                                      </p:to>
                                    </p:set>
                                    <p:anim calcmode="lin" valueType="num">
                                      <p:cBhvr additive="base">
                                        <p:cTn dur="500"/>
                                        <p:tgtEl>
                                          <p:spTgt spid="258">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4250"/>
                            </p:stCondLst>
                            <p:childTnLst>
                              <p:par>
                                <p:cTn fill="hold" nodeType="after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500"/>
                                        <p:tgtEl>
                                          <p:spTgt spid="259">
                                            <p:txEl>
                                              <p:pRg end="0" st="0"/>
                                            </p:txEl>
                                          </p:spTgt>
                                        </p:tgtEl>
                                      </p:cBhvr>
                                    </p:animEffect>
                                  </p:childTnLst>
                                </p:cTn>
                              </p:par>
                            </p:childTnLst>
                          </p:cTn>
                        </p:par>
                        <p:par>
                          <p:cTn fill="hold">
                            <p:stCondLst>
                              <p:cond delay="14750"/>
                            </p:stCondLst>
                            <p:childTnLst>
                              <p:par>
                                <p:cTn fill="hold" nodeType="afterEffect" presetClass="entr" presetID="10"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animEffect filter="fade" transition="in">
                                      <p:cBhvr>
                                        <p:cTn dur="500"/>
                                        <p:tgtEl>
                                          <p:spTgt spid="259">
                                            <p:txEl>
                                              <p:pRg end="1" st="1"/>
                                            </p:txEl>
                                          </p:spTgt>
                                        </p:tgtEl>
                                      </p:cBhvr>
                                    </p:animEffect>
                                  </p:childTnLst>
                                </p:cTn>
                              </p:par>
                            </p:childTnLst>
                          </p:cTn>
                        </p:par>
                        <p:par>
                          <p:cTn fill="hold">
                            <p:stCondLst>
                              <p:cond delay="15250"/>
                            </p:stCondLst>
                            <p:childTnLst>
                              <p:par>
                                <p:cTn fill="hold" nodeType="afterEffect" presetClass="entr" presetID="10"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animEffect filter="fade" transition="in">
                                      <p:cBhvr>
                                        <p:cTn dur="500"/>
                                        <p:tgtEl>
                                          <p:spTgt spid="259">
                                            <p:txEl>
                                              <p:pRg end="2" st="2"/>
                                            </p:txEl>
                                          </p:spTgt>
                                        </p:tgtEl>
                                      </p:cBhvr>
                                    </p:animEffect>
                                  </p:childTnLst>
                                </p:cTn>
                              </p:par>
                            </p:childTnLst>
                          </p:cTn>
                        </p:par>
                        <p:par>
                          <p:cTn fill="hold">
                            <p:stCondLst>
                              <p:cond delay="15750"/>
                            </p:stCondLst>
                            <p:childTnLst>
                              <p:par>
                                <p:cTn fill="hold" nodeType="afterEffect" presetClass="entr" presetID="10" presetSubtype="0">
                                  <p:stCondLst>
                                    <p:cond delay="0"/>
                                  </p:stCondLst>
                                  <p:childTnLst>
                                    <p:set>
                                      <p:cBhvr>
                                        <p:cTn dur="1" fill="hold">
                                          <p:stCondLst>
                                            <p:cond delay="0"/>
                                          </p:stCondLst>
                                        </p:cTn>
                                        <p:tgtEl>
                                          <p:spTgt spid="259">
                                            <p:txEl>
                                              <p:pRg end="3" st="3"/>
                                            </p:txEl>
                                          </p:spTgt>
                                        </p:tgtEl>
                                        <p:attrNameLst>
                                          <p:attrName>style.visibility</p:attrName>
                                        </p:attrNameLst>
                                      </p:cBhvr>
                                      <p:to>
                                        <p:strVal val="visible"/>
                                      </p:to>
                                    </p:set>
                                    <p:animEffect filter="fade" transition="in">
                                      <p:cBhvr>
                                        <p:cTn dur="500"/>
                                        <p:tgtEl>
                                          <p:spTgt spid="259">
                                            <p:txEl>
                                              <p:pRg end="3" st="3"/>
                                            </p:txEl>
                                          </p:spTgt>
                                        </p:tgtEl>
                                      </p:cBhvr>
                                    </p:animEffect>
                                  </p:childTnLst>
                                </p:cTn>
                              </p:par>
                            </p:childTnLst>
                          </p:cTn>
                        </p:par>
                        <p:par>
                          <p:cTn fill="hold">
                            <p:stCondLst>
                              <p:cond delay="16250"/>
                            </p:stCondLst>
                            <p:childTnLst>
                              <p:par>
                                <p:cTn fill="hold" nodeType="afterEffect" presetClass="entr" presetID="10" presetSubtype="0">
                                  <p:stCondLst>
                                    <p:cond delay="0"/>
                                  </p:stCondLst>
                                  <p:childTnLst>
                                    <p:set>
                                      <p:cBhvr>
                                        <p:cTn dur="1" fill="hold">
                                          <p:stCondLst>
                                            <p:cond delay="0"/>
                                          </p:stCondLst>
                                        </p:cTn>
                                        <p:tgtEl>
                                          <p:spTgt spid="259">
                                            <p:txEl>
                                              <p:pRg end="4" st="4"/>
                                            </p:txEl>
                                          </p:spTgt>
                                        </p:tgtEl>
                                        <p:attrNameLst>
                                          <p:attrName>style.visibility</p:attrName>
                                        </p:attrNameLst>
                                      </p:cBhvr>
                                      <p:to>
                                        <p:strVal val="visible"/>
                                      </p:to>
                                    </p:set>
                                    <p:animEffect filter="fade" transition="in">
                                      <p:cBhvr>
                                        <p:cTn dur="500"/>
                                        <p:tgtEl>
                                          <p:spTgt spid="259">
                                            <p:txEl>
                                              <p:pRg end="4" st="4"/>
                                            </p:txEl>
                                          </p:spTgt>
                                        </p:tgtEl>
                                      </p:cBhvr>
                                    </p:animEffect>
                                  </p:childTnLst>
                                </p:cTn>
                              </p:par>
                            </p:childTnLst>
                          </p:cTn>
                        </p:par>
                        <p:par>
                          <p:cTn fill="hold">
                            <p:stCondLst>
                              <p:cond delay="16750"/>
                            </p:stCondLst>
                            <p:childTnLst>
                              <p:par>
                                <p:cTn fill="hold" nodeType="afterEffect" presetClass="entr" presetID="10" presetSubtype="0">
                                  <p:stCondLst>
                                    <p:cond delay="0"/>
                                  </p:stCondLst>
                                  <p:childTnLst>
                                    <p:set>
                                      <p:cBhvr>
                                        <p:cTn dur="1" fill="hold">
                                          <p:stCondLst>
                                            <p:cond delay="0"/>
                                          </p:stCondLst>
                                        </p:cTn>
                                        <p:tgtEl>
                                          <p:spTgt spid="259">
                                            <p:txEl>
                                              <p:pRg end="5" st="5"/>
                                            </p:txEl>
                                          </p:spTgt>
                                        </p:tgtEl>
                                        <p:attrNameLst>
                                          <p:attrName>style.visibility</p:attrName>
                                        </p:attrNameLst>
                                      </p:cBhvr>
                                      <p:to>
                                        <p:strVal val="visible"/>
                                      </p:to>
                                    </p:set>
                                    <p:animEffect filter="fade" transition="in">
                                      <p:cBhvr>
                                        <p:cTn dur="500"/>
                                        <p:tgtEl>
                                          <p:spTgt spid="259">
                                            <p:txEl>
                                              <p:pRg end="5" st="5"/>
                                            </p:txEl>
                                          </p:spTgt>
                                        </p:tgtEl>
                                      </p:cBhvr>
                                    </p:animEffect>
                                  </p:childTnLst>
                                </p:cTn>
                              </p:par>
                            </p:childTnLst>
                          </p:cTn>
                        </p:par>
                        <p:par>
                          <p:cTn fill="hold">
                            <p:stCondLst>
                              <p:cond delay="17250"/>
                            </p:stCondLst>
                            <p:childTnLst>
                              <p:par>
                                <p:cTn fill="hold" nodeType="afterEffect" presetClass="entr" presetID="10" presetSubtype="0">
                                  <p:stCondLst>
                                    <p:cond delay="0"/>
                                  </p:stCondLst>
                                  <p:childTnLst>
                                    <p:set>
                                      <p:cBhvr>
                                        <p:cTn dur="1" fill="hold">
                                          <p:stCondLst>
                                            <p:cond delay="0"/>
                                          </p:stCondLst>
                                        </p:cTn>
                                        <p:tgtEl>
                                          <p:spTgt spid="259">
                                            <p:txEl>
                                              <p:pRg end="6" st="6"/>
                                            </p:txEl>
                                          </p:spTgt>
                                        </p:tgtEl>
                                        <p:attrNameLst>
                                          <p:attrName>style.visibility</p:attrName>
                                        </p:attrNameLst>
                                      </p:cBhvr>
                                      <p:to>
                                        <p:strVal val="visible"/>
                                      </p:to>
                                    </p:set>
                                    <p:animEffect filter="fade" transition="in">
                                      <p:cBhvr>
                                        <p:cTn dur="500"/>
                                        <p:tgtEl>
                                          <p:spTgt spid="259">
                                            <p:txEl>
                                              <p:pRg end="6" st="6"/>
                                            </p:txEl>
                                          </p:spTgt>
                                        </p:tgtEl>
                                      </p:cBhvr>
                                    </p:animEffect>
                                  </p:childTnLst>
                                </p:cTn>
                              </p:par>
                            </p:childTnLst>
                          </p:cTn>
                        </p:par>
                        <p:par>
                          <p:cTn fill="hold">
                            <p:stCondLst>
                              <p:cond delay="17750"/>
                            </p:stCondLst>
                            <p:childTnLst>
                              <p:par>
                                <p:cTn fill="hold" nodeType="afterEffect" presetClass="entr" presetID="10" presetSubtype="0">
                                  <p:stCondLst>
                                    <p:cond delay="0"/>
                                  </p:stCondLst>
                                  <p:childTnLst>
                                    <p:set>
                                      <p:cBhvr>
                                        <p:cTn dur="1" fill="hold">
                                          <p:stCondLst>
                                            <p:cond delay="0"/>
                                          </p:stCondLst>
                                        </p:cTn>
                                        <p:tgtEl>
                                          <p:spTgt spid="259">
                                            <p:txEl>
                                              <p:pRg end="7" st="7"/>
                                            </p:txEl>
                                          </p:spTgt>
                                        </p:tgtEl>
                                        <p:attrNameLst>
                                          <p:attrName>style.visibility</p:attrName>
                                        </p:attrNameLst>
                                      </p:cBhvr>
                                      <p:to>
                                        <p:strVal val="visible"/>
                                      </p:to>
                                    </p:set>
                                    <p:animEffect filter="fade" transition="in">
                                      <p:cBhvr>
                                        <p:cTn dur="500"/>
                                        <p:tgtEl>
                                          <p:spTgt spid="259">
                                            <p:txEl>
                                              <p:pRg end="7" st="7"/>
                                            </p:txEl>
                                          </p:spTgt>
                                        </p:tgtEl>
                                      </p:cBhvr>
                                    </p:animEffect>
                                  </p:childTnLst>
                                </p:cTn>
                              </p:par>
                            </p:childTnLst>
                          </p:cTn>
                        </p:par>
                        <p:par>
                          <p:cTn fill="hold">
                            <p:stCondLst>
                              <p:cond delay="18250"/>
                            </p:stCondLst>
                            <p:childTnLst>
                              <p:par>
                                <p:cTn fill="hold" nodeType="afterEffect" presetClass="entr" presetID="10" presetSubtype="0">
                                  <p:stCondLst>
                                    <p:cond delay="0"/>
                                  </p:stCondLst>
                                  <p:childTnLst>
                                    <p:set>
                                      <p:cBhvr>
                                        <p:cTn dur="1" fill="hold">
                                          <p:stCondLst>
                                            <p:cond delay="0"/>
                                          </p:stCondLst>
                                        </p:cTn>
                                        <p:tgtEl>
                                          <p:spTgt spid="259">
                                            <p:txEl>
                                              <p:pRg end="8" st="8"/>
                                            </p:txEl>
                                          </p:spTgt>
                                        </p:tgtEl>
                                        <p:attrNameLst>
                                          <p:attrName>style.visibility</p:attrName>
                                        </p:attrNameLst>
                                      </p:cBhvr>
                                      <p:to>
                                        <p:strVal val="visible"/>
                                      </p:to>
                                    </p:set>
                                    <p:animEffect filter="fade" transition="in">
                                      <p:cBhvr>
                                        <p:cTn dur="500"/>
                                        <p:tgtEl>
                                          <p:spTgt spid="259">
                                            <p:txEl>
                                              <p:pRg end="8" st="8"/>
                                            </p:txEl>
                                          </p:spTgt>
                                        </p:tgtEl>
                                      </p:cBhvr>
                                    </p:animEffect>
                                  </p:childTnLst>
                                </p:cTn>
                              </p:par>
                            </p:childTnLst>
                          </p:cTn>
                        </p:par>
                        <p:par>
                          <p:cTn fill="hold">
                            <p:stCondLst>
                              <p:cond delay="18750"/>
                            </p:stCondLst>
                            <p:childTnLst>
                              <p:par>
                                <p:cTn fill="hold" nodeType="afterEffect" presetClass="entr" presetID="2" presetSubtype="1">
                                  <p:stCondLst>
                                    <p:cond delay="250"/>
                                  </p:stCondLst>
                                  <p:childTnLst>
                                    <p:set>
                                      <p:cBhvr>
                                        <p:cTn dur="1" fill="hold">
                                          <p:stCondLst>
                                            <p:cond delay="0"/>
                                          </p:stCondLst>
                                        </p:cTn>
                                        <p:tgtEl>
                                          <p:spTgt spid="260">
                                            <p:txEl>
                                              <p:pRg end="0" st="0"/>
                                            </p:txEl>
                                          </p:spTgt>
                                        </p:tgtEl>
                                        <p:attrNameLst>
                                          <p:attrName>style.visibility</p:attrName>
                                        </p:attrNameLst>
                                      </p:cBhvr>
                                      <p:to>
                                        <p:strVal val="visible"/>
                                      </p:to>
                                    </p:set>
                                    <p:anim calcmode="lin" valueType="num">
                                      <p:cBhvr additive="base">
                                        <p:cTn dur="500"/>
                                        <p:tgtEl>
                                          <p:spTgt spid="260">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9250"/>
                            </p:stCondLst>
                            <p:childTnLst>
                              <p:par>
                                <p:cTn fill="hold" nodeType="afterEffect" presetClass="entr" presetID="2" presetSubtype="1">
                                  <p:stCondLst>
                                    <p:cond delay="250"/>
                                  </p:stCondLst>
                                  <p:childTnLst>
                                    <p:set>
                                      <p:cBhvr>
                                        <p:cTn dur="1" fill="hold">
                                          <p:stCondLst>
                                            <p:cond delay="0"/>
                                          </p:stCondLst>
                                        </p:cTn>
                                        <p:tgtEl>
                                          <p:spTgt spid="260">
                                            <p:txEl>
                                              <p:pRg end="1" st="1"/>
                                            </p:txEl>
                                          </p:spTgt>
                                        </p:tgtEl>
                                        <p:attrNameLst>
                                          <p:attrName>style.visibility</p:attrName>
                                        </p:attrNameLst>
                                      </p:cBhvr>
                                      <p:to>
                                        <p:strVal val="visible"/>
                                      </p:to>
                                    </p:set>
                                    <p:anim calcmode="lin" valueType="num">
                                      <p:cBhvr additive="base">
                                        <p:cTn dur="500"/>
                                        <p:tgtEl>
                                          <p:spTgt spid="260">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9750"/>
                            </p:stCondLst>
                            <p:childTnLst>
                              <p:par>
                                <p:cTn fill="hold" nodeType="afterEffect" presetClass="entr" presetID="2" presetSubtype="1">
                                  <p:stCondLst>
                                    <p:cond delay="250"/>
                                  </p:stCondLst>
                                  <p:childTnLst>
                                    <p:set>
                                      <p:cBhvr>
                                        <p:cTn dur="1" fill="hold">
                                          <p:stCondLst>
                                            <p:cond delay="0"/>
                                          </p:stCondLst>
                                        </p:cTn>
                                        <p:tgtEl>
                                          <p:spTgt spid="260">
                                            <p:txEl>
                                              <p:pRg end="2" st="2"/>
                                            </p:txEl>
                                          </p:spTgt>
                                        </p:tgtEl>
                                        <p:attrNameLst>
                                          <p:attrName>style.visibility</p:attrName>
                                        </p:attrNameLst>
                                      </p:cBhvr>
                                      <p:to>
                                        <p:strVal val="visible"/>
                                      </p:to>
                                    </p:set>
                                    <p:anim calcmode="lin" valueType="num">
                                      <p:cBhvr additive="base">
                                        <p:cTn dur="500"/>
                                        <p:tgtEl>
                                          <p:spTgt spid="260">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250"/>
                            </p:stCondLst>
                            <p:childTnLst>
                              <p:par>
                                <p:cTn fill="hold" nodeType="afterEffect" presetClass="entr" presetID="2" presetSubtype="1">
                                  <p:stCondLst>
                                    <p:cond delay="250"/>
                                  </p:stCondLst>
                                  <p:childTnLst>
                                    <p:set>
                                      <p:cBhvr>
                                        <p:cTn dur="1" fill="hold">
                                          <p:stCondLst>
                                            <p:cond delay="0"/>
                                          </p:stCondLst>
                                        </p:cTn>
                                        <p:tgtEl>
                                          <p:spTgt spid="260">
                                            <p:txEl>
                                              <p:pRg end="3" st="3"/>
                                            </p:txEl>
                                          </p:spTgt>
                                        </p:tgtEl>
                                        <p:attrNameLst>
                                          <p:attrName>style.visibility</p:attrName>
                                        </p:attrNameLst>
                                      </p:cBhvr>
                                      <p:to>
                                        <p:strVal val="visible"/>
                                      </p:to>
                                    </p:set>
                                    <p:anim calcmode="lin" valueType="num">
                                      <p:cBhvr additive="base">
                                        <p:cTn dur="500"/>
                                        <p:tgtEl>
                                          <p:spTgt spid="260">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750"/>
                            </p:stCondLst>
                            <p:childTnLst>
                              <p:par>
                                <p:cTn fill="hold" nodeType="afterEffect" presetClass="entr" presetID="2" presetSubtype="1">
                                  <p:stCondLst>
                                    <p:cond delay="250"/>
                                  </p:stCondLst>
                                  <p:childTnLst>
                                    <p:set>
                                      <p:cBhvr>
                                        <p:cTn dur="1" fill="hold">
                                          <p:stCondLst>
                                            <p:cond delay="0"/>
                                          </p:stCondLst>
                                        </p:cTn>
                                        <p:tgtEl>
                                          <p:spTgt spid="260">
                                            <p:txEl>
                                              <p:pRg end="4" st="4"/>
                                            </p:txEl>
                                          </p:spTgt>
                                        </p:tgtEl>
                                        <p:attrNameLst>
                                          <p:attrName>style.visibility</p:attrName>
                                        </p:attrNameLst>
                                      </p:cBhvr>
                                      <p:to>
                                        <p:strVal val="visible"/>
                                      </p:to>
                                    </p:set>
                                    <p:anim calcmode="lin" valueType="num">
                                      <p:cBhvr additive="base">
                                        <p:cTn dur="500"/>
                                        <p:tgtEl>
                                          <p:spTgt spid="260">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1250"/>
                            </p:stCondLst>
                            <p:childTnLst>
                              <p:par>
                                <p:cTn fill="hold" nodeType="afterEffect" presetClass="entr" presetID="2" presetSubtype="1">
                                  <p:stCondLst>
                                    <p:cond delay="250"/>
                                  </p:stCondLst>
                                  <p:childTnLst>
                                    <p:set>
                                      <p:cBhvr>
                                        <p:cTn dur="1" fill="hold">
                                          <p:stCondLst>
                                            <p:cond delay="0"/>
                                          </p:stCondLst>
                                        </p:cTn>
                                        <p:tgtEl>
                                          <p:spTgt spid="260">
                                            <p:txEl>
                                              <p:pRg end="5" st="5"/>
                                            </p:txEl>
                                          </p:spTgt>
                                        </p:tgtEl>
                                        <p:attrNameLst>
                                          <p:attrName>style.visibility</p:attrName>
                                        </p:attrNameLst>
                                      </p:cBhvr>
                                      <p:to>
                                        <p:strVal val="visible"/>
                                      </p:to>
                                    </p:set>
                                    <p:anim calcmode="lin" valueType="num">
                                      <p:cBhvr additive="base">
                                        <p:cTn dur="500"/>
                                        <p:tgtEl>
                                          <p:spTgt spid="260">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1750"/>
                            </p:stCondLst>
                            <p:childTnLst>
                              <p:par>
                                <p:cTn fill="hold" nodeType="afterEffect" presetClass="entr" presetID="2" presetSubtype="1">
                                  <p:stCondLst>
                                    <p:cond delay="250"/>
                                  </p:stCondLst>
                                  <p:childTnLst>
                                    <p:set>
                                      <p:cBhvr>
                                        <p:cTn dur="1" fill="hold">
                                          <p:stCondLst>
                                            <p:cond delay="0"/>
                                          </p:stCondLst>
                                        </p:cTn>
                                        <p:tgtEl>
                                          <p:spTgt spid="260">
                                            <p:txEl>
                                              <p:pRg end="6" st="6"/>
                                            </p:txEl>
                                          </p:spTgt>
                                        </p:tgtEl>
                                        <p:attrNameLst>
                                          <p:attrName>style.visibility</p:attrName>
                                        </p:attrNameLst>
                                      </p:cBhvr>
                                      <p:to>
                                        <p:strVal val="visible"/>
                                      </p:to>
                                    </p:set>
                                    <p:anim calcmode="lin" valueType="num">
                                      <p:cBhvr additive="base">
                                        <p:cTn dur="500"/>
                                        <p:tgtEl>
                                          <p:spTgt spid="260">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250"/>
                            </p:stCondLst>
                            <p:childTnLst>
                              <p:par>
                                <p:cTn fill="hold" nodeType="afterEffect" presetClass="entr" presetID="2" presetSubtype="1">
                                  <p:stCondLst>
                                    <p:cond delay="250"/>
                                  </p:stCondLst>
                                  <p:childTnLst>
                                    <p:set>
                                      <p:cBhvr>
                                        <p:cTn dur="1" fill="hold">
                                          <p:stCondLst>
                                            <p:cond delay="0"/>
                                          </p:stCondLst>
                                        </p:cTn>
                                        <p:tgtEl>
                                          <p:spTgt spid="260">
                                            <p:txEl>
                                              <p:pRg end="7" st="7"/>
                                            </p:txEl>
                                          </p:spTgt>
                                        </p:tgtEl>
                                        <p:attrNameLst>
                                          <p:attrName>style.visibility</p:attrName>
                                        </p:attrNameLst>
                                      </p:cBhvr>
                                      <p:to>
                                        <p:strVal val="visible"/>
                                      </p:to>
                                    </p:set>
                                    <p:anim calcmode="lin" valueType="num">
                                      <p:cBhvr additive="base">
                                        <p:cTn dur="500"/>
                                        <p:tgtEl>
                                          <p:spTgt spid="260">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750"/>
                            </p:stCondLst>
                            <p:childTnLst>
                              <p:par>
                                <p:cTn fill="hold" nodeType="afterEffect" presetClass="entr" presetID="2" presetSubtype="1">
                                  <p:stCondLst>
                                    <p:cond delay="250"/>
                                  </p:stCondLst>
                                  <p:childTnLst>
                                    <p:set>
                                      <p:cBhvr>
                                        <p:cTn dur="1" fill="hold">
                                          <p:stCondLst>
                                            <p:cond delay="0"/>
                                          </p:stCondLst>
                                        </p:cTn>
                                        <p:tgtEl>
                                          <p:spTgt spid="260">
                                            <p:txEl>
                                              <p:pRg end="8" st="8"/>
                                            </p:txEl>
                                          </p:spTgt>
                                        </p:tgtEl>
                                        <p:attrNameLst>
                                          <p:attrName>style.visibility</p:attrName>
                                        </p:attrNameLst>
                                      </p:cBhvr>
                                      <p:to>
                                        <p:strVal val="visible"/>
                                      </p:to>
                                    </p:set>
                                    <p:anim calcmode="lin" valueType="num">
                                      <p:cBhvr additive="base">
                                        <p:cTn dur="500"/>
                                        <p:tgtEl>
                                          <p:spTgt spid="260">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3250"/>
                            </p:stCondLst>
                            <p:childTnLst>
                              <p:par>
                                <p:cTn fill="hold" nodeType="afterEffect" presetClass="entr" presetID="10"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animEffect filter="fade" transition="in">
                                      <p:cBhvr>
                                        <p:cTn dur="500"/>
                                        <p:tgtEl>
                                          <p:spTgt spid="261">
                                            <p:txEl>
                                              <p:pRg end="0" st="0"/>
                                            </p:txEl>
                                          </p:spTgt>
                                        </p:tgtEl>
                                      </p:cBhvr>
                                    </p:animEffect>
                                  </p:childTnLst>
                                </p:cTn>
                              </p:par>
                            </p:childTnLst>
                          </p:cTn>
                        </p:par>
                        <p:par>
                          <p:cTn fill="hold">
                            <p:stCondLst>
                              <p:cond delay="23750"/>
                            </p:stCondLst>
                            <p:childTnLst>
                              <p:par>
                                <p:cTn fill="hold" nodeType="afterEffect" presetClass="entr" presetID="10"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animEffect filter="fade" transition="in">
                                      <p:cBhvr>
                                        <p:cTn dur="500"/>
                                        <p:tgtEl>
                                          <p:spTgt spid="261">
                                            <p:txEl>
                                              <p:pRg end="1" st="1"/>
                                            </p:txEl>
                                          </p:spTgt>
                                        </p:tgtEl>
                                      </p:cBhvr>
                                    </p:animEffect>
                                  </p:childTnLst>
                                </p:cTn>
                              </p:par>
                            </p:childTnLst>
                          </p:cTn>
                        </p:par>
                        <p:par>
                          <p:cTn fill="hold">
                            <p:stCondLst>
                              <p:cond delay="24250"/>
                            </p:stCondLst>
                            <p:childTnLst>
                              <p:par>
                                <p:cTn fill="hold" nodeType="afterEffect" presetClass="entr" presetID="10" presetSubtype="0">
                                  <p:stCondLst>
                                    <p:cond delay="0"/>
                                  </p:stCondLst>
                                  <p:childTnLst>
                                    <p:set>
                                      <p:cBhvr>
                                        <p:cTn dur="1" fill="hold">
                                          <p:stCondLst>
                                            <p:cond delay="0"/>
                                          </p:stCondLst>
                                        </p:cTn>
                                        <p:tgtEl>
                                          <p:spTgt spid="261">
                                            <p:txEl>
                                              <p:pRg end="2" st="2"/>
                                            </p:txEl>
                                          </p:spTgt>
                                        </p:tgtEl>
                                        <p:attrNameLst>
                                          <p:attrName>style.visibility</p:attrName>
                                        </p:attrNameLst>
                                      </p:cBhvr>
                                      <p:to>
                                        <p:strVal val="visible"/>
                                      </p:to>
                                    </p:set>
                                    <p:animEffect filter="fade" transition="in">
                                      <p:cBhvr>
                                        <p:cTn dur="500"/>
                                        <p:tgtEl>
                                          <p:spTgt spid="261">
                                            <p:txEl>
                                              <p:pRg end="2" st="2"/>
                                            </p:txEl>
                                          </p:spTgt>
                                        </p:tgtEl>
                                      </p:cBhvr>
                                    </p:animEffect>
                                  </p:childTnLst>
                                </p:cTn>
                              </p:par>
                            </p:childTnLst>
                          </p:cTn>
                        </p:par>
                        <p:par>
                          <p:cTn fill="hold">
                            <p:stCondLst>
                              <p:cond delay="24750"/>
                            </p:stCondLst>
                            <p:childTnLst>
                              <p:par>
                                <p:cTn fill="hold" nodeType="afterEffect" presetClass="entr" presetID="10" presetSubtype="0">
                                  <p:stCondLst>
                                    <p:cond delay="0"/>
                                  </p:stCondLst>
                                  <p:childTnLst>
                                    <p:set>
                                      <p:cBhvr>
                                        <p:cTn dur="1" fill="hold">
                                          <p:stCondLst>
                                            <p:cond delay="0"/>
                                          </p:stCondLst>
                                        </p:cTn>
                                        <p:tgtEl>
                                          <p:spTgt spid="261">
                                            <p:txEl>
                                              <p:pRg end="3" st="3"/>
                                            </p:txEl>
                                          </p:spTgt>
                                        </p:tgtEl>
                                        <p:attrNameLst>
                                          <p:attrName>style.visibility</p:attrName>
                                        </p:attrNameLst>
                                      </p:cBhvr>
                                      <p:to>
                                        <p:strVal val="visible"/>
                                      </p:to>
                                    </p:set>
                                    <p:animEffect filter="fade" transition="in">
                                      <p:cBhvr>
                                        <p:cTn dur="500"/>
                                        <p:tgtEl>
                                          <p:spTgt spid="261">
                                            <p:txEl>
                                              <p:pRg end="3" st="3"/>
                                            </p:txEl>
                                          </p:spTgt>
                                        </p:tgtEl>
                                      </p:cBhvr>
                                    </p:animEffect>
                                  </p:childTnLst>
                                </p:cTn>
                              </p:par>
                            </p:childTnLst>
                          </p:cTn>
                        </p:par>
                        <p:par>
                          <p:cTn fill="hold">
                            <p:stCondLst>
                              <p:cond delay="25250"/>
                            </p:stCondLst>
                            <p:childTnLst>
                              <p:par>
                                <p:cTn fill="hold" nodeType="afterEffect" presetClass="entr" presetID="10" presetSubtype="0">
                                  <p:stCondLst>
                                    <p:cond delay="0"/>
                                  </p:stCondLst>
                                  <p:childTnLst>
                                    <p:set>
                                      <p:cBhvr>
                                        <p:cTn dur="1" fill="hold">
                                          <p:stCondLst>
                                            <p:cond delay="0"/>
                                          </p:stCondLst>
                                        </p:cTn>
                                        <p:tgtEl>
                                          <p:spTgt spid="261">
                                            <p:txEl>
                                              <p:pRg end="4" st="4"/>
                                            </p:txEl>
                                          </p:spTgt>
                                        </p:tgtEl>
                                        <p:attrNameLst>
                                          <p:attrName>style.visibility</p:attrName>
                                        </p:attrNameLst>
                                      </p:cBhvr>
                                      <p:to>
                                        <p:strVal val="visible"/>
                                      </p:to>
                                    </p:set>
                                    <p:animEffect filter="fade" transition="in">
                                      <p:cBhvr>
                                        <p:cTn dur="500"/>
                                        <p:tgtEl>
                                          <p:spTgt spid="261">
                                            <p:txEl>
                                              <p:pRg end="4" st="4"/>
                                            </p:txEl>
                                          </p:spTgt>
                                        </p:tgtEl>
                                      </p:cBhvr>
                                    </p:animEffect>
                                  </p:childTnLst>
                                </p:cTn>
                              </p:par>
                            </p:childTnLst>
                          </p:cTn>
                        </p:par>
                        <p:par>
                          <p:cTn fill="hold">
                            <p:stCondLst>
                              <p:cond delay="25750"/>
                            </p:stCondLst>
                            <p:childTnLst>
                              <p:par>
                                <p:cTn fill="hold" nodeType="afterEffect" presetClass="entr" presetID="10" presetSubtype="0">
                                  <p:stCondLst>
                                    <p:cond delay="0"/>
                                  </p:stCondLst>
                                  <p:childTnLst>
                                    <p:set>
                                      <p:cBhvr>
                                        <p:cTn dur="1" fill="hold">
                                          <p:stCondLst>
                                            <p:cond delay="0"/>
                                          </p:stCondLst>
                                        </p:cTn>
                                        <p:tgtEl>
                                          <p:spTgt spid="261">
                                            <p:txEl>
                                              <p:pRg end="5" st="5"/>
                                            </p:txEl>
                                          </p:spTgt>
                                        </p:tgtEl>
                                        <p:attrNameLst>
                                          <p:attrName>style.visibility</p:attrName>
                                        </p:attrNameLst>
                                      </p:cBhvr>
                                      <p:to>
                                        <p:strVal val="visible"/>
                                      </p:to>
                                    </p:set>
                                    <p:animEffect filter="fade" transition="in">
                                      <p:cBhvr>
                                        <p:cTn dur="500"/>
                                        <p:tgtEl>
                                          <p:spTgt spid="261">
                                            <p:txEl>
                                              <p:pRg end="5" st="5"/>
                                            </p:txEl>
                                          </p:spTgt>
                                        </p:tgtEl>
                                      </p:cBhvr>
                                    </p:animEffect>
                                  </p:childTnLst>
                                </p:cTn>
                              </p:par>
                            </p:childTnLst>
                          </p:cTn>
                        </p:par>
                        <p:par>
                          <p:cTn fill="hold">
                            <p:stCondLst>
                              <p:cond delay="26250"/>
                            </p:stCondLst>
                            <p:childTnLst>
                              <p:par>
                                <p:cTn fill="hold" nodeType="afterEffect" presetClass="entr" presetID="10" presetSubtype="0">
                                  <p:stCondLst>
                                    <p:cond delay="0"/>
                                  </p:stCondLst>
                                  <p:childTnLst>
                                    <p:set>
                                      <p:cBhvr>
                                        <p:cTn dur="1" fill="hold">
                                          <p:stCondLst>
                                            <p:cond delay="0"/>
                                          </p:stCondLst>
                                        </p:cTn>
                                        <p:tgtEl>
                                          <p:spTgt spid="261">
                                            <p:txEl>
                                              <p:pRg end="6" st="6"/>
                                            </p:txEl>
                                          </p:spTgt>
                                        </p:tgtEl>
                                        <p:attrNameLst>
                                          <p:attrName>style.visibility</p:attrName>
                                        </p:attrNameLst>
                                      </p:cBhvr>
                                      <p:to>
                                        <p:strVal val="visible"/>
                                      </p:to>
                                    </p:set>
                                    <p:animEffect filter="fade" transition="in">
                                      <p:cBhvr>
                                        <p:cTn dur="500"/>
                                        <p:tgtEl>
                                          <p:spTgt spid="261">
                                            <p:txEl>
                                              <p:pRg end="6" st="6"/>
                                            </p:txEl>
                                          </p:spTgt>
                                        </p:tgtEl>
                                      </p:cBhvr>
                                    </p:animEffect>
                                  </p:childTnLst>
                                </p:cTn>
                              </p:par>
                            </p:childTnLst>
                          </p:cTn>
                        </p:par>
                        <p:par>
                          <p:cTn fill="hold">
                            <p:stCondLst>
                              <p:cond delay="26750"/>
                            </p:stCondLst>
                            <p:childTnLst>
                              <p:par>
                                <p:cTn fill="hold" nodeType="afterEffect" presetClass="entr" presetID="10" presetSubtype="0">
                                  <p:stCondLst>
                                    <p:cond delay="0"/>
                                  </p:stCondLst>
                                  <p:childTnLst>
                                    <p:set>
                                      <p:cBhvr>
                                        <p:cTn dur="1" fill="hold">
                                          <p:stCondLst>
                                            <p:cond delay="0"/>
                                          </p:stCondLst>
                                        </p:cTn>
                                        <p:tgtEl>
                                          <p:spTgt spid="261">
                                            <p:txEl>
                                              <p:pRg end="7" st="7"/>
                                            </p:txEl>
                                          </p:spTgt>
                                        </p:tgtEl>
                                        <p:attrNameLst>
                                          <p:attrName>style.visibility</p:attrName>
                                        </p:attrNameLst>
                                      </p:cBhvr>
                                      <p:to>
                                        <p:strVal val="visible"/>
                                      </p:to>
                                    </p:set>
                                    <p:animEffect filter="fade" transition="in">
                                      <p:cBhvr>
                                        <p:cTn dur="500"/>
                                        <p:tgtEl>
                                          <p:spTgt spid="261">
                                            <p:txEl>
                                              <p:pRg end="7" st="7"/>
                                            </p:txEl>
                                          </p:spTgt>
                                        </p:tgtEl>
                                      </p:cBhvr>
                                    </p:animEffect>
                                  </p:childTnLst>
                                </p:cTn>
                              </p:par>
                            </p:childTnLst>
                          </p:cTn>
                        </p:par>
                        <p:par>
                          <p:cTn fill="hold">
                            <p:stCondLst>
                              <p:cond delay="27250"/>
                            </p:stCondLst>
                            <p:childTnLst>
                              <p:par>
                                <p:cTn fill="hold" nodeType="afterEffect" presetClass="entr" presetID="10" presetSubtype="0">
                                  <p:stCondLst>
                                    <p:cond delay="0"/>
                                  </p:stCondLst>
                                  <p:childTnLst>
                                    <p:set>
                                      <p:cBhvr>
                                        <p:cTn dur="1" fill="hold">
                                          <p:stCondLst>
                                            <p:cond delay="0"/>
                                          </p:stCondLst>
                                        </p:cTn>
                                        <p:tgtEl>
                                          <p:spTgt spid="261">
                                            <p:txEl>
                                              <p:pRg end="8" st="8"/>
                                            </p:txEl>
                                          </p:spTgt>
                                        </p:tgtEl>
                                        <p:attrNameLst>
                                          <p:attrName>style.visibility</p:attrName>
                                        </p:attrNameLst>
                                      </p:cBhvr>
                                      <p:to>
                                        <p:strVal val="visible"/>
                                      </p:to>
                                    </p:set>
                                    <p:animEffect filter="fade" transition="in">
                                      <p:cBhvr>
                                        <p:cTn dur="500"/>
                                        <p:tgtEl>
                                          <p:spTgt spid="261">
                                            <p:txEl>
                                              <p:pRg end="8" st="8"/>
                                            </p:txEl>
                                          </p:spTgt>
                                        </p:tgtEl>
                                      </p:cBhvr>
                                    </p:animEffect>
                                  </p:childTnLst>
                                </p:cTn>
                              </p:par>
                            </p:childTnLst>
                          </p:cTn>
                        </p:par>
                        <p:par>
                          <p:cTn fill="hold">
                            <p:stCondLst>
                              <p:cond delay="27750"/>
                            </p:stCondLst>
                            <p:childTnLst>
                              <p:par>
                                <p:cTn fill="hold" nodeType="afterEffect" presetClass="entr" presetID="2" presetSubtype="4">
                                  <p:stCondLst>
                                    <p:cond delay="250"/>
                                  </p:stCondLst>
                                  <p:childTnLst>
                                    <p:set>
                                      <p:cBhvr>
                                        <p:cTn dur="1" fill="hold">
                                          <p:stCondLst>
                                            <p:cond delay="0"/>
                                          </p:stCondLst>
                                        </p:cTn>
                                        <p:tgtEl>
                                          <p:spTgt spid="262">
                                            <p:txEl>
                                              <p:pRg end="0" st="0"/>
                                            </p:txEl>
                                          </p:spTgt>
                                        </p:tgtEl>
                                        <p:attrNameLst>
                                          <p:attrName>style.visibility</p:attrName>
                                        </p:attrNameLst>
                                      </p:cBhvr>
                                      <p:to>
                                        <p:strVal val="visible"/>
                                      </p:to>
                                    </p:set>
                                    <p:anim calcmode="lin" valueType="num">
                                      <p:cBhvr additive="base">
                                        <p:cTn dur="500"/>
                                        <p:tgtEl>
                                          <p:spTgt spid="262">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8250"/>
                            </p:stCondLst>
                            <p:childTnLst>
                              <p:par>
                                <p:cTn fill="hold" nodeType="afterEffect" presetClass="entr" presetID="2" presetSubtype="4">
                                  <p:stCondLst>
                                    <p:cond delay="250"/>
                                  </p:stCondLst>
                                  <p:childTnLst>
                                    <p:set>
                                      <p:cBhvr>
                                        <p:cTn dur="1" fill="hold">
                                          <p:stCondLst>
                                            <p:cond delay="0"/>
                                          </p:stCondLst>
                                        </p:cTn>
                                        <p:tgtEl>
                                          <p:spTgt spid="262">
                                            <p:txEl>
                                              <p:pRg end="1" st="1"/>
                                            </p:txEl>
                                          </p:spTgt>
                                        </p:tgtEl>
                                        <p:attrNameLst>
                                          <p:attrName>style.visibility</p:attrName>
                                        </p:attrNameLst>
                                      </p:cBhvr>
                                      <p:to>
                                        <p:strVal val="visible"/>
                                      </p:to>
                                    </p:set>
                                    <p:anim calcmode="lin" valueType="num">
                                      <p:cBhvr additive="base">
                                        <p:cTn dur="500"/>
                                        <p:tgtEl>
                                          <p:spTgt spid="262">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8750"/>
                            </p:stCondLst>
                            <p:childTnLst>
                              <p:par>
                                <p:cTn fill="hold" nodeType="afterEffect" presetClass="entr" presetID="2" presetSubtype="4">
                                  <p:stCondLst>
                                    <p:cond delay="250"/>
                                  </p:stCondLst>
                                  <p:childTnLst>
                                    <p:set>
                                      <p:cBhvr>
                                        <p:cTn dur="1" fill="hold">
                                          <p:stCondLst>
                                            <p:cond delay="0"/>
                                          </p:stCondLst>
                                        </p:cTn>
                                        <p:tgtEl>
                                          <p:spTgt spid="262">
                                            <p:txEl>
                                              <p:pRg end="2" st="2"/>
                                            </p:txEl>
                                          </p:spTgt>
                                        </p:tgtEl>
                                        <p:attrNameLst>
                                          <p:attrName>style.visibility</p:attrName>
                                        </p:attrNameLst>
                                      </p:cBhvr>
                                      <p:to>
                                        <p:strVal val="visible"/>
                                      </p:to>
                                    </p:set>
                                    <p:anim calcmode="lin" valueType="num">
                                      <p:cBhvr additive="base">
                                        <p:cTn dur="500"/>
                                        <p:tgtEl>
                                          <p:spTgt spid="262">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9250"/>
                            </p:stCondLst>
                            <p:childTnLst>
                              <p:par>
                                <p:cTn fill="hold" nodeType="afterEffect" presetClass="entr" presetID="2" presetSubtype="4">
                                  <p:stCondLst>
                                    <p:cond delay="250"/>
                                  </p:stCondLst>
                                  <p:childTnLst>
                                    <p:set>
                                      <p:cBhvr>
                                        <p:cTn dur="1" fill="hold">
                                          <p:stCondLst>
                                            <p:cond delay="0"/>
                                          </p:stCondLst>
                                        </p:cTn>
                                        <p:tgtEl>
                                          <p:spTgt spid="262">
                                            <p:txEl>
                                              <p:pRg end="3" st="3"/>
                                            </p:txEl>
                                          </p:spTgt>
                                        </p:tgtEl>
                                        <p:attrNameLst>
                                          <p:attrName>style.visibility</p:attrName>
                                        </p:attrNameLst>
                                      </p:cBhvr>
                                      <p:to>
                                        <p:strVal val="visible"/>
                                      </p:to>
                                    </p:set>
                                    <p:anim calcmode="lin" valueType="num">
                                      <p:cBhvr additive="base">
                                        <p:cTn dur="500"/>
                                        <p:tgtEl>
                                          <p:spTgt spid="262">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9750"/>
                            </p:stCondLst>
                            <p:childTnLst>
                              <p:par>
                                <p:cTn fill="hold" nodeType="afterEffect" presetClass="entr" presetID="2" presetSubtype="4">
                                  <p:stCondLst>
                                    <p:cond delay="250"/>
                                  </p:stCondLst>
                                  <p:childTnLst>
                                    <p:set>
                                      <p:cBhvr>
                                        <p:cTn dur="1" fill="hold">
                                          <p:stCondLst>
                                            <p:cond delay="0"/>
                                          </p:stCondLst>
                                        </p:cTn>
                                        <p:tgtEl>
                                          <p:spTgt spid="262">
                                            <p:txEl>
                                              <p:pRg end="4" st="4"/>
                                            </p:txEl>
                                          </p:spTgt>
                                        </p:tgtEl>
                                        <p:attrNameLst>
                                          <p:attrName>style.visibility</p:attrName>
                                        </p:attrNameLst>
                                      </p:cBhvr>
                                      <p:to>
                                        <p:strVal val="visible"/>
                                      </p:to>
                                    </p:set>
                                    <p:anim calcmode="lin" valueType="num">
                                      <p:cBhvr additive="base">
                                        <p:cTn dur="500"/>
                                        <p:tgtEl>
                                          <p:spTgt spid="262">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250"/>
                            </p:stCondLst>
                            <p:childTnLst>
                              <p:par>
                                <p:cTn fill="hold" nodeType="afterEffect" presetClass="entr" presetID="2" presetSubtype="4">
                                  <p:stCondLst>
                                    <p:cond delay="250"/>
                                  </p:stCondLst>
                                  <p:childTnLst>
                                    <p:set>
                                      <p:cBhvr>
                                        <p:cTn dur="1" fill="hold">
                                          <p:stCondLst>
                                            <p:cond delay="0"/>
                                          </p:stCondLst>
                                        </p:cTn>
                                        <p:tgtEl>
                                          <p:spTgt spid="262">
                                            <p:txEl>
                                              <p:pRg end="5" st="5"/>
                                            </p:txEl>
                                          </p:spTgt>
                                        </p:tgtEl>
                                        <p:attrNameLst>
                                          <p:attrName>style.visibility</p:attrName>
                                        </p:attrNameLst>
                                      </p:cBhvr>
                                      <p:to>
                                        <p:strVal val="visible"/>
                                      </p:to>
                                    </p:set>
                                    <p:anim calcmode="lin" valueType="num">
                                      <p:cBhvr additive="base">
                                        <p:cTn dur="500"/>
                                        <p:tgtEl>
                                          <p:spTgt spid="262">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750"/>
                            </p:stCondLst>
                            <p:childTnLst>
                              <p:par>
                                <p:cTn fill="hold" nodeType="afterEffect" presetClass="entr" presetID="2" presetSubtype="4">
                                  <p:stCondLst>
                                    <p:cond delay="250"/>
                                  </p:stCondLst>
                                  <p:childTnLst>
                                    <p:set>
                                      <p:cBhvr>
                                        <p:cTn dur="1" fill="hold">
                                          <p:stCondLst>
                                            <p:cond delay="0"/>
                                          </p:stCondLst>
                                        </p:cTn>
                                        <p:tgtEl>
                                          <p:spTgt spid="262">
                                            <p:txEl>
                                              <p:pRg end="6" st="6"/>
                                            </p:txEl>
                                          </p:spTgt>
                                        </p:tgtEl>
                                        <p:attrNameLst>
                                          <p:attrName>style.visibility</p:attrName>
                                        </p:attrNameLst>
                                      </p:cBhvr>
                                      <p:to>
                                        <p:strVal val="visible"/>
                                      </p:to>
                                    </p:set>
                                    <p:anim calcmode="lin" valueType="num">
                                      <p:cBhvr additive="base">
                                        <p:cTn dur="500"/>
                                        <p:tgtEl>
                                          <p:spTgt spid="262">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1250"/>
                            </p:stCondLst>
                            <p:childTnLst>
                              <p:par>
                                <p:cTn fill="hold" nodeType="afterEffect" presetClass="entr" presetID="2" presetSubtype="4">
                                  <p:stCondLst>
                                    <p:cond delay="250"/>
                                  </p:stCondLst>
                                  <p:childTnLst>
                                    <p:set>
                                      <p:cBhvr>
                                        <p:cTn dur="1" fill="hold">
                                          <p:stCondLst>
                                            <p:cond delay="0"/>
                                          </p:stCondLst>
                                        </p:cTn>
                                        <p:tgtEl>
                                          <p:spTgt spid="262">
                                            <p:txEl>
                                              <p:pRg end="7" st="7"/>
                                            </p:txEl>
                                          </p:spTgt>
                                        </p:tgtEl>
                                        <p:attrNameLst>
                                          <p:attrName>style.visibility</p:attrName>
                                        </p:attrNameLst>
                                      </p:cBhvr>
                                      <p:to>
                                        <p:strVal val="visible"/>
                                      </p:to>
                                    </p:set>
                                    <p:anim calcmode="lin" valueType="num">
                                      <p:cBhvr additive="base">
                                        <p:cTn dur="500"/>
                                        <p:tgtEl>
                                          <p:spTgt spid="262">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1750"/>
                            </p:stCondLst>
                            <p:childTnLst>
                              <p:par>
                                <p:cTn fill="hold" nodeType="afterEffect" presetClass="entr" presetID="2" presetSubtype="4">
                                  <p:stCondLst>
                                    <p:cond delay="250"/>
                                  </p:stCondLst>
                                  <p:childTnLst>
                                    <p:set>
                                      <p:cBhvr>
                                        <p:cTn dur="1" fill="hold">
                                          <p:stCondLst>
                                            <p:cond delay="0"/>
                                          </p:stCondLst>
                                        </p:cTn>
                                        <p:tgtEl>
                                          <p:spTgt spid="262">
                                            <p:txEl>
                                              <p:pRg end="8" st="8"/>
                                            </p:txEl>
                                          </p:spTgt>
                                        </p:tgtEl>
                                        <p:attrNameLst>
                                          <p:attrName>style.visibility</p:attrName>
                                        </p:attrNameLst>
                                      </p:cBhvr>
                                      <p:to>
                                        <p:strVal val="visible"/>
                                      </p:to>
                                    </p:set>
                                    <p:anim calcmode="lin" valueType="num">
                                      <p:cBhvr additive="base">
                                        <p:cTn dur="500"/>
                                        <p:tgtEl>
                                          <p:spTgt spid="262">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2250"/>
                            </p:stCondLst>
                            <p:childTnLst>
                              <p:par>
                                <p:cTn fill="hold" nodeType="after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500"/>
                                        <p:tgtEl>
                                          <p:spTgt spid="263">
                                            <p:txEl>
                                              <p:pRg end="0" st="0"/>
                                            </p:txEl>
                                          </p:spTgt>
                                        </p:tgtEl>
                                      </p:cBhvr>
                                    </p:animEffect>
                                  </p:childTnLst>
                                </p:cTn>
                              </p:par>
                            </p:childTnLst>
                          </p:cTn>
                        </p:par>
                        <p:par>
                          <p:cTn fill="hold">
                            <p:stCondLst>
                              <p:cond delay="32750"/>
                            </p:stCondLst>
                            <p:childTnLst>
                              <p:par>
                                <p:cTn fill="hold" nodeType="after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500"/>
                                        <p:tgtEl>
                                          <p:spTgt spid="263">
                                            <p:txEl>
                                              <p:pRg end="1" st="1"/>
                                            </p:txEl>
                                          </p:spTgt>
                                        </p:tgtEl>
                                      </p:cBhvr>
                                    </p:animEffect>
                                  </p:childTnLst>
                                </p:cTn>
                              </p:par>
                            </p:childTnLst>
                          </p:cTn>
                        </p:par>
                        <p:par>
                          <p:cTn fill="hold">
                            <p:stCondLst>
                              <p:cond delay="33250"/>
                            </p:stCondLst>
                            <p:childTnLst>
                              <p:par>
                                <p:cTn fill="hold" nodeType="afterEffect" presetClass="entr" presetID="10"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Effect filter="fade" transition="in">
                                      <p:cBhvr>
                                        <p:cTn dur="500"/>
                                        <p:tgtEl>
                                          <p:spTgt spid="263">
                                            <p:txEl>
                                              <p:pRg end="2" st="2"/>
                                            </p:txEl>
                                          </p:spTgt>
                                        </p:tgtEl>
                                      </p:cBhvr>
                                    </p:animEffect>
                                  </p:childTnLst>
                                </p:cTn>
                              </p:par>
                            </p:childTnLst>
                          </p:cTn>
                        </p:par>
                        <p:par>
                          <p:cTn fill="hold">
                            <p:stCondLst>
                              <p:cond delay="33750"/>
                            </p:stCondLst>
                            <p:childTnLst>
                              <p:par>
                                <p:cTn fill="hold" nodeType="afterEffect" presetClass="entr" presetID="10" presetSubtype="0">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Effect filter="fade" transition="in">
                                      <p:cBhvr>
                                        <p:cTn dur="500"/>
                                        <p:tgtEl>
                                          <p:spTgt spid="263">
                                            <p:txEl>
                                              <p:pRg end="3" st="3"/>
                                            </p:txEl>
                                          </p:spTgt>
                                        </p:tgtEl>
                                      </p:cBhvr>
                                    </p:animEffect>
                                  </p:childTnLst>
                                </p:cTn>
                              </p:par>
                            </p:childTnLst>
                          </p:cTn>
                        </p:par>
                        <p:par>
                          <p:cTn fill="hold">
                            <p:stCondLst>
                              <p:cond delay="34250"/>
                            </p:stCondLst>
                            <p:childTnLst>
                              <p:par>
                                <p:cTn fill="hold" nodeType="afterEffect" presetClass="entr" presetID="10" presetSubtype="0">
                                  <p:stCondLst>
                                    <p:cond delay="0"/>
                                  </p:stCondLst>
                                  <p:childTnLst>
                                    <p:set>
                                      <p:cBhvr>
                                        <p:cTn dur="1" fill="hold">
                                          <p:stCondLst>
                                            <p:cond delay="0"/>
                                          </p:stCondLst>
                                        </p:cTn>
                                        <p:tgtEl>
                                          <p:spTgt spid="263">
                                            <p:txEl>
                                              <p:pRg end="4" st="4"/>
                                            </p:txEl>
                                          </p:spTgt>
                                        </p:tgtEl>
                                        <p:attrNameLst>
                                          <p:attrName>style.visibility</p:attrName>
                                        </p:attrNameLst>
                                      </p:cBhvr>
                                      <p:to>
                                        <p:strVal val="visible"/>
                                      </p:to>
                                    </p:set>
                                    <p:animEffect filter="fade" transition="in">
                                      <p:cBhvr>
                                        <p:cTn dur="500"/>
                                        <p:tgtEl>
                                          <p:spTgt spid="263">
                                            <p:txEl>
                                              <p:pRg end="4" st="4"/>
                                            </p:txEl>
                                          </p:spTgt>
                                        </p:tgtEl>
                                      </p:cBhvr>
                                    </p:animEffect>
                                  </p:childTnLst>
                                </p:cTn>
                              </p:par>
                            </p:childTnLst>
                          </p:cTn>
                        </p:par>
                        <p:par>
                          <p:cTn fill="hold">
                            <p:stCondLst>
                              <p:cond delay="34750"/>
                            </p:stCondLst>
                            <p:childTnLst>
                              <p:par>
                                <p:cTn fill="hold" nodeType="afterEffect" presetClass="entr" presetID="10" presetSubtype="0">
                                  <p:stCondLst>
                                    <p:cond delay="0"/>
                                  </p:stCondLst>
                                  <p:childTnLst>
                                    <p:set>
                                      <p:cBhvr>
                                        <p:cTn dur="1" fill="hold">
                                          <p:stCondLst>
                                            <p:cond delay="0"/>
                                          </p:stCondLst>
                                        </p:cTn>
                                        <p:tgtEl>
                                          <p:spTgt spid="263">
                                            <p:txEl>
                                              <p:pRg end="5" st="5"/>
                                            </p:txEl>
                                          </p:spTgt>
                                        </p:tgtEl>
                                        <p:attrNameLst>
                                          <p:attrName>style.visibility</p:attrName>
                                        </p:attrNameLst>
                                      </p:cBhvr>
                                      <p:to>
                                        <p:strVal val="visible"/>
                                      </p:to>
                                    </p:set>
                                    <p:animEffect filter="fade" transition="in">
                                      <p:cBhvr>
                                        <p:cTn dur="500"/>
                                        <p:tgtEl>
                                          <p:spTgt spid="263">
                                            <p:txEl>
                                              <p:pRg end="5" st="5"/>
                                            </p:txEl>
                                          </p:spTgt>
                                        </p:tgtEl>
                                      </p:cBhvr>
                                    </p:animEffect>
                                  </p:childTnLst>
                                </p:cTn>
                              </p:par>
                            </p:childTnLst>
                          </p:cTn>
                        </p:par>
                        <p:par>
                          <p:cTn fill="hold">
                            <p:stCondLst>
                              <p:cond delay="35250"/>
                            </p:stCondLst>
                            <p:childTnLst>
                              <p:par>
                                <p:cTn fill="hold" nodeType="afterEffect" presetClass="entr" presetID="10" presetSubtype="0">
                                  <p:stCondLst>
                                    <p:cond delay="0"/>
                                  </p:stCondLst>
                                  <p:childTnLst>
                                    <p:set>
                                      <p:cBhvr>
                                        <p:cTn dur="1" fill="hold">
                                          <p:stCondLst>
                                            <p:cond delay="0"/>
                                          </p:stCondLst>
                                        </p:cTn>
                                        <p:tgtEl>
                                          <p:spTgt spid="263">
                                            <p:txEl>
                                              <p:pRg end="6" st="6"/>
                                            </p:txEl>
                                          </p:spTgt>
                                        </p:tgtEl>
                                        <p:attrNameLst>
                                          <p:attrName>style.visibility</p:attrName>
                                        </p:attrNameLst>
                                      </p:cBhvr>
                                      <p:to>
                                        <p:strVal val="visible"/>
                                      </p:to>
                                    </p:set>
                                    <p:animEffect filter="fade" transition="in">
                                      <p:cBhvr>
                                        <p:cTn dur="500"/>
                                        <p:tgtEl>
                                          <p:spTgt spid="263">
                                            <p:txEl>
                                              <p:pRg end="6" st="6"/>
                                            </p:txEl>
                                          </p:spTgt>
                                        </p:tgtEl>
                                      </p:cBhvr>
                                    </p:animEffect>
                                  </p:childTnLst>
                                </p:cTn>
                              </p:par>
                            </p:childTnLst>
                          </p:cTn>
                        </p:par>
                        <p:par>
                          <p:cTn fill="hold">
                            <p:stCondLst>
                              <p:cond delay="35750"/>
                            </p:stCondLst>
                            <p:childTnLst>
                              <p:par>
                                <p:cTn fill="hold" nodeType="afterEffect" presetClass="entr" presetID="10" presetSubtype="0">
                                  <p:stCondLst>
                                    <p:cond delay="0"/>
                                  </p:stCondLst>
                                  <p:childTnLst>
                                    <p:set>
                                      <p:cBhvr>
                                        <p:cTn dur="1" fill="hold">
                                          <p:stCondLst>
                                            <p:cond delay="0"/>
                                          </p:stCondLst>
                                        </p:cTn>
                                        <p:tgtEl>
                                          <p:spTgt spid="263">
                                            <p:txEl>
                                              <p:pRg end="7" st="7"/>
                                            </p:txEl>
                                          </p:spTgt>
                                        </p:tgtEl>
                                        <p:attrNameLst>
                                          <p:attrName>style.visibility</p:attrName>
                                        </p:attrNameLst>
                                      </p:cBhvr>
                                      <p:to>
                                        <p:strVal val="visible"/>
                                      </p:to>
                                    </p:set>
                                    <p:animEffect filter="fade" transition="in">
                                      <p:cBhvr>
                                        <p:cTn dur="500"/>
                                        <p:tgtEl>
                                          <p:spTgt spid="263">
                                            <p:txEl>
                                              <p:pRg end="7" st="7"/>
                                            </p:txEl>
                                          </p:spTgt>
                                        </p:tgtEl>
                                      </p:cBhvr>
                                    </p:animEffect>
                                  </p:childTnLst>
                                </p:cTn>
                              </p:par>
                            </p:childTnLst>
                          </p:cTn>
                        </p:par>
                        <p:par>
                          <p:cTn fill="hold">
                            <p:stCondLst>
                              <p:cond delay="36250"/>
                            </p:stCondLst>
                            <p:childTnLst>
                              <p:par>
                                <p:cTn fill="hold" nodeType="afterEffect" presetClass="entr" presetID="10" presetSubtype="0">
                                  <p:stCondLst>
                                    <p:cond delay="0"/>
                                  </p:stCondLst>
                                  <p:childTnLst>
                                    <p:set>
                                      <p:cBhvr>
                                        <p:cTn dur="1" fill="hold">
                                          <p:stCondLst>
                                            <p:cond delay="0"/>
                                          </p:stCondLst>
                                        </p:cTn>
                                        <p:tgtEl>
                                          <p:spTgt spid="263">
                                            <p:txEl>
                                              <p:pRg end="8" st="8"/>
                                            </p:txEl>
                                          </p:spTgt>
                                        </p:tgtEl>
                                        <p:attrNameLst>
                                          <p:attrName>style.visibility</p:attrName>
                                        </p:attrNameLst>
                                      </p:cBhvr>
                                      <p:to>
                                        <p:strVal val="visible"/>
                                      </p:to>
                                    </p:set>
                                    <p:animEffect filter="fade" transition="in">
                                      <p:cBhvr>
                                        <p:cTn dur="500"/>
                                        <p:tgtEl>
                                          <p:spTgt spid="263">
                                            <p:txEl>
                                              <p:pRg end="8" st="8"/>
                                            </p:txEl>
                                          </p:spTgt>
                                        </p:tgtEl>
                                      </p:cBhvr>
                                    </p:animEffect>
                                  </p:childTnLst>
                                </p:cTn>
                              </p:par>
                            </p:childTnLst>
                          </p:cTn>
                        </p:par>
                        <p:par>
                          <p:cTn fill="hold">
                            <p:stCondLst>
                              <p:cond delay="36750"/>
                            </p:stCondLst>
                            <p:childTnLst>
                              <p:par>
                                <p:cTn fill="hold" nodeType="afterEffect" presetClass="entr" presetID="2" presetSubtype="4">
                                  <p:stCondLst>
                                    <p:cond delay="250"/>
                                  </p:stCondLst>
                                  <p:childTnLst>
                                    <p:set>
                                      <p:cBhvr>
                                        <p:cTn dur="1" fill="hold">
                                          <p:stCondLst>
                                            <p:cond delay="0"/>
                                          </p:stCondLst>
                                        </p:cTn>
                                        <p:tgtEl>
                                          <p:spTgt spid="264">
                                            <p:txEl>
                                              <p:pRg end="0" st="0"/>
                                            </p:txEl>
                                          </p:spTgt>
                                        </p:tgtEl>
                                        <p:attrNameLst>
                                          <p:attrName>style.visibility</p:attrName>
                                        </p:attrNameLst>
                                      </p:cBhvr>
                                      <p:to>
                                        <p:strVal val="visible"/>
                                      </p:to>
                                    </p:set>
                                    <p:anim calcmode="lin" valueType="num">
                                      <p:cBhvr additive="base">
                                        <p:cTn dur="500"/>
                                        <p:tgtEl>
                                          <p:spTgt spid="264">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7250"/>
                            </p:stCondLst>
                            <p:childTnLst>
                              <p:par>
                                <p:cTn fill="hold" nodeType="afterEffect" presetClass="entr" presetID="2" presetSubtype="4">
                                  <p:stCondLst>
                                    <p:cond delay="250"/>
                                  </p:stCondLst>
                                  <p:childTnLst>
                                    <p:set>
                                      <p:cBhvr>
                                        <p:cTn dur="1" fill="hold">
                                          <p:stCondLst>
                                            <p:cond delay="0"/>
                                          </p:stCondLst>
                                        </p:cTn>
                                        <p:tgtEl>
                                          <p:spTgt spid="264">
                                            <p:txEl>
                                              <p:pRg end="1" st="1"/>
                                            </p:txEl>
                                          </p:spTgt>
                                        </p:tgtEl>
                                        <p:attrNameLst>
                                          <p:attrName>style.visibility</p:attrName>
                                        </p:attrNameLst>
                                      </p:cBhvr>
                                      <p:to>
                                        <p:strVal val="visible"/>
                                      </p:to>
                                    </p:set>
                                    <p:anim calcmode="lin" valueType="num">
                                      <p:cBhvr additive="base">
                                        <p:cTn dur="500"/>
                                        <p:tgtEl>
                                          <p:spTgt spid="264">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7750"/>
                            </p:stCondLst>
                            <p:childTnLst>
                              <p:par>
                                <p:cTn fill="hold" nodeType="afterEffect" presetClass="entr" presetID="2" presetSubtype="4">
                                  <p:stCondLst>
                                    <p:cond delay="250"/>
                                  </p:stCondLst>
                                  <p:childTnLst>
                                    <p:set>
                                      <p:cBhvr>
                                        <p:cTn dur="1" fill="hold">
                                          <p:stCondLst>
                                            <p:cond delay="0"/>
                                          </p:stCondLst>
                                        </p:cTn>
                                        <p:tgtEl>
                                          <p:spTgt spid="264">
                                            <p:txEl>
                                              <p:pRg end="2" st="2"/>
                                            </p:txEl>
                                          </p:spTgt>
                                        </p:tgtEl>
                                        <p:attrNameLst>
                                          <p:attrName>style.visibility</p:attrName>
                                        </p:attrNameLst>
                                      </p:cBhvr>
                                      <p:to>
                                        <p:strVal val="visible"/>
                                      </p:to>
                                    </p:set>
                                    <p:anim calcmode="lin" valueType="num">
                                      <p:cBhvr additive="base">
                                        <p:cTn dur="500"/>
                                        <p:tgtEl>
                                          <p:spTgt spid="264">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8250"/>
                            </p:stCondLst>
                            <p:childTnLst>
                              <p:par>
                                <p:cTn fill="hold" nodeType="afterEffect" presetClass="entr" presetID="2" presetSubtype="4">
                                  <p:stCondLst>
                                    <p:cond delay="250"/>
                                  </p:stCondLst>
                                  <p:childTnLst>
                                    <p:set>
                                      <p:cBhvr>
                                        <p:cTn dur="1" fill="hold">
                                          <p:stCondLst>
                                            <p:cond delay="0"/>
                                          </p:stCondLst>
                                        </p:cTn>
                                        <p:tgtEl>
                                          <p:spTgt spid="264">
                                            <p:txEl>
                                              <p:pRg end="3" st="3"/>
                                            </p:txEl>
                                          </p:spTgt>
                                        </p:tgtEl>
                                        <p:attrNameLst>
                                          <p:attrName>style.visibility</p:attrName>
                                        </p:attrNameLst>
                                      </p:cBhvr>
                                      <p:to>
                                        <p:strVal val="visible"/>
                                      </p:to>
                                    </p:set>
                                    <p:anim calcmode="lin" valueType="num">
                                      <p:cBhvr additive="base">
                                        <p:cTn dur="500"/>
                                        <p:tgtEl>
                                          <p:spTgt spid="264">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8750"/>
                            </p:stCondLst>
                            <p:childTnLst>
                              <p:par>
                                <p:cTn fill="hold" nodeType="afterEffect" presetClass="entr" presetID="2" presetSubtype="4">
                                  <p:stCondLst>
                                    <p:cond delay="250"/>
                                  </p:stCondLst>
                                  <p:childTnLst>
                                    <p:set>
                                      <p:cBhvr>
                                        <p:cTn dur="1" fill="hold">
                                          <p:stCondLst>
                                            <p:cond delay="0"/>
                                          </p:stCondLst>
                                        </p:cTn>
                                        <p:tgtEl>
                                          <p:spTgt spid="264">
                                            <p:txEl>
                                              <p:pRg end="4" st="4"/>
                                            </p:txEl>
                                          </p:spTgt>
                                        </p:tgtEl>
                                        <p:attrNameLst>
                                          <p:attrName>style.visibility</p:attrName>
                                        </p:attrNameLst>
                                      </p:cBhvr>
                                      <p:to>
                                        <p:strVal val="visible"/>
                                      </p:to>
                                    </p:set>
                                    <p:anim calcmode="lin" valueType="num">
                                      <p:cBhvr additive="base">
                                        <p:cTn dur="500"/>
                                        <p:tgtEl>
                                          <p:spTgt spid="264">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9250"/>
                            </p:stCondLst>
                            <p:childTnLst>
                              <p:par>
                                <p:cTn fill="hold" nodeType="afterEffect" presetClass="entr" presetID="2" presetSubtype="4">
                                  <p:stCondLst>
                                    <p:cond delay="250"/>
                                  </p:stCondLst>
                                  <p:childTnLst>
                                    <p:set>
                                      <p:cBhvr>
                                        <p:cTn dur="1" fill="hold">
                                          <p:stCondLst>
                                            <p:cond delay="0"/>
                                          </p:stCondLst>
                                        </p:cTn>
                                        <p:tgtEl>
                                          <p:spTgt spid="264">
                                            <p:txEl>
                                              <p:pRg end="5" st="5"/>
                                            </p:txEl>
                                          </p:spTgt>
                                        </p:tgtEl>
                                        <p:attrNameLst>
                                          <p:attrName>style.visibility</p:attrName>
                                        </p:attrNameLst>
                                      </p:cBhvr>
                                      <p:to>
                                        <p:strVal val="visible"/>
                                      </p:to>
                                    </p:set>
                                    <p:anim calcmode="lin" valueType="num">
                                      <p:cBhvr additive="base">
                                        <p:cTn dur="500"/>
                                        <p:tgtEl>
                                          <p:spTgt spid="264">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9750"/>
                            </p:stCondLst>
                            <p:childTnLst>
                              <p:par>
                                <p:cTn fill="hold" nodeType="afterEffect" presetClass="entr" presetID="2" presetSubtype="4">
                                  <p:stCondLst>
                                    <p:cond delay="250"/>
                                  </p:stCondLst>
                                  <p:childTnLst>
                                    <p:set>
                                      <p:cBhvr>
                                        <p:cTn dur="1" fill="hold">
                                          <p:stCondLst>
                                            <p:cond delay="0"/>
                                          </p:stCondLst>
                                        </p:cTn>
                                        <p:tgtEl>
                                          <p:spTgt spid="264">
                                            <p:txEl>
                                              <p:pRg end="6" st="6"/>
                                            </p:txEl>
                                          </p:spTgt>
                                        </p:tgtEl>
                                        <p:attrNameLst>
                                          <p:attrName>style.visibility</p:attrName>
                                        </p:attrNameLst>
                                      </p:cBhvr>
                                      <p:to>
                                        <p:strVal val="visible"/>
                                      </p:to>
                                    </p:set>
                                    <p:anim calcmode="lin" valueType="num">
                                      <p:cBhvr additive="base">
                                        <p:cTn dur="500"/>
                                        <p:tgtEl>
                                          <p:spTgt spid="264">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250"/>
                            </p:stCondLst>
                            <p:childTnLst>
                              <p:par>
                                <p:cTn fill="hold" nodeType="afterEffect" presetClass="entr" presetID="2" presetSubtype="4">
                                  <p:stCondLst>
                                    <p:cond delay="250"/>
                                  </p:stCondLst>
                                  <p:childTnLst>
                                    <p:set>
                                      <p:cBhvr>
                                        <p:cTn dur="1" fill="hold">
                                          <p:stCondLst>
                                            <p:cond delay="0"/>
                                          </p:stCondLst>
                                        </p:cTn>
                                        <p:tgtEl>
                                          <p:spTgt spid="264">
                                            <p:txEl>
                                              <p:pRg end="7" st="7"/>
                                            </p:txEl>
                                          </p:spTgt>
                                        </p:tgtEl>
                                        <p:attrNameLst>
                                          <p:attrName>style.visibility</p:attrName>
                                        </p:attrNameLst>
                                      </p:cBhvr>
                                      <p:to>
                                        <p:strVal val="visible"/>
                                      </p:to>
                                    </p:set>
                                    <p:anim calcmode="lin" valueType="num">
                                      <p:cBhvr additive="base">
                                        <p:cTn dur="500"/>
                                        <p:tgtEl>
                                          <p:spTgt spid="264">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750"/>
                            </p:stCondLst>
                            <p:childTnLst>
                              <p:par>
                                <p:cTn fill="hold" nodeType="afterEffect" presetClass="entr" presetID="2" presetSubtype="4">
                                  <p:stCondLst>
                                    <p:cond delay="250"/>
                                  </p:stCondLst>
                                  <p:childTnLst>
                                    <p:set>
                                      <p:cBhvr>
                                        <p:cTn dur="1" fill="hold">
                                          <p:stCondLst>
                                            <p:cond delay="0"/>
                                          </p:stCondLst>
                                        </p:cTn>
                                        <p:tgtEl>
                                          <p:spTgt spid="264">
                                            <p:txEl>
                                              <p:pRg end="8" st="8"/>
                                            </p:txEl>
                                          </p:spTgt>
                                        </p:tgtEl>
                                        <p:attrNameLst>
                                          <p:attrName>style.visibility</p:attrName>
                                        </p:attrNameLst>
                                      </p:cBhvr>
                                      <p:to>
                                        <p:strVal val="visible"/>
                                      </p:to>
                                    </p:set>
                                    <p:anim calcmode="lin" valueType="num">
                                      <p:cBhvr additive="base">
                                        <p:cTn dur="500"/>
                                        <p:tgtEl>
                                          <p:spTgt spid="264">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1250"/>
                            </p:stCondLst>
                            <p:childTnLst>
                              <p:par>
                                <p:cTn fill="hold" nodeType="after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500"/>
                                        <p:tgtEl>
                                          <p:spTgt spid="265">
                                            <p:txEl>
                                              <p:pRg end="0" st="0"/>
                                            </p:txEl>
                                          </p:spTgt>
                                        </p:tgtEl>
                                      </p:cBhvr>
                                    </p:animEffect>
                                  </p:childTnLst>
                                </p:cTn>
                              </p:par>
                            </p:childTnLst>
                          </p:cTn>
                        </p:par>
                        <p:par>
                          <p:cTn fill="hold">
                            <p:stCondLst>
                              <p:cond delay="41750"/>
                            </p:stCondLst>
                            <p:childTnLst>
                              <p:par>
                                <p:cTn fill="hold" nodeType="afterEffect" presetClass="entr" presetID="10"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animEffect filter="fade" transition="in">
                                      <p:cBhvr>
                                        <p:cTn dur="500"/>
                                        <p:tgtEl>
                                          <p:spTgt spid="265">
                                            <p:txEl>
                                              <p:pRg end="1" st="1"/>
                                            </p:txEl>
                                          </p:spTgt>
                                        </p:tgtEl>
                                      </p:cBhvr>
                                    </p:animEffect>
                                  </p:childTnLst>
                                </p:cTn>
                              </p:par>
                            </p:childTnLst>
                          </p:cTn>
                        </p:par>
                        <p:par>
                          <p:cTn fill="hold">
                            <p:stCondLst>
                              <p:cond delay="42250"/>
                            </p:stCondLst>
                            <p:childTnLst>
                              <p:par>
                                <p:cTn fill="hold" nodeType="afterEffect" presetClass="entr" presetID="10" presetSubtype="0">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animEffect filter="fade" transition="in">
                                      <p:cBhvr>
                                        <p:cTn dur="500"/>
                                        <p:tgtEl>
                                          <p:spTgt spid="265">
                                            <p:txEl>
                                              <p:pRg end="2" st="2"/>
                                            </p:txEl>
                                          </p:spTgt>
                                        </p:tgtEl>
                                      </p:cBhvr>
                                    </p:animEffect>
                                  </p:childTnLst>
                                </p:cTn>
                              </p:par>
                            </p:childTnLst>
                          </p:cTn>
                        </p:par>
                        <p:par>
                          <p:cTn fill="hold">
                            <p:stCondLst>
                              <p:cond delay="42750"/>
                            </p:stCondLst>
                            <p:childTnLst>
                              <p:par>
                                <p:cTn fill="hold" nodeType="afterEffect" presetClass="entr" presetID="10" presetSubtype="0">
                                  <p:stCondLst>
                                    <p:cond delay="0"/>
                                  </p:stCondLst>
                                  <p:childTnLst>
                                    <p:set>
                                      <p:cBhvr>
                                        <p:cTn dur="1" fill="hold">
                                          <p:stCondLst>
                                            <p:cond delay="0"/>
                                          </p:stCondLst>
                                        </p:cTn>
                                        <p:tgtEl>
                                          <p:spTgt spid="265">
                                            <p:txEl>
                                              <p:pRg end="3" st="3"/>
                                            </p:txEl>
                                          </p:spTgt>
                                        </p:tgtEl>
                                        <p:attrNameLst>
                                          <p:attrName>style.visibility</p:attrName>
                                        </p:attrNameLst>
                                      </p:cBhvr>
                                      <p:to>
                                        <p:strVal val="visible"/>
                                      </p:to>
                                    </p:set>
                                    <p:animEffect filter="fade" transition="in">
                                      <p:cBhvr>
                                        <p:cTn dur="500"/>
                                        <p:tgtEl>
                                          <p:spTgt spid="265">
                                            <p:txEl>
                                              <p:pRg end="3" st="3"/>
                                            </p:txEl>
                                          </p:spTgt>
                                        </p:tgtEl>
                                      </p:cBhvr>
                                    </p:animEffect>
                                  </p:childTnLst>
                                </p:cTn>
                              </p:par>
                            </p:childTnLst>
                          </p:cTn>
                        </p:par>
                        <p:par>
                          <p:cTn fill="hold">
                            <p:stCondLst>
                              <p:cond delay="43250"/>
                            </p:stCondLst>
                            <p:childTnLst>
                              <p:par>
                                <p:cTn fill="hold" nodeType="afterEffect" presetClass="entr" presetID="10" presetSubtype="0">
                                  <p:stCondLst>
                                    <p:cond delay="0"/>
                                  </p:stCondLst>
                                  <p:childTnLst>
                                    <p:set>
                                      <p:cBhvr>
                                        <p:cTn dur="1" fill="hold">
                                          <p:stCondLst>
                                            <p:cond delay="0"/>
                                          </p:stCondLst>
                                        </p:cTn>
                                        <p:tgtEl>
                                          <p:spTgt spid="265">
                                            <p:txEl>
                                              <p:pRg end="4" st="4"/>
                                            </p:txEl>
                                          </p:spTgt>
                                        </p:tgtEl>
                                        <p:attrNameLst>
                                          <p:attrName>style.visibility</p:attrName>
                                        </p:attrNameLst>
                                      </p:cBhvr>
                                      <p:to>
                                        <p:strVal val="visible"/>
                                      </p:to>
                                    </p:set>
                                    <p:animEffect filter="fade" transition="in">
                                      <p:cBhvr>
                                        <p:cTn dur="500"/>
                                        <p:tgtEl>
                                          <p:spTgt spid="265">
                                            <p:txEl>
                                              <p:pRg end="4" st="4"/>
                                            </p:txEl>
                                          </p:spTgt>
                                        </p:tgtEl>
                                      </p:cBhvr>
                                    </p:animEffect>
                                  </p:childTnLst>
                                </p:cTn>
                              </p:par>
                            </p:childTnLst>
                          </p:cTn>
                        </p:par>
                        <p:par>
                          <p:cTn fill="hold">
                            <p:stCondLst>
                              <p:cond delay="43750"/>
                            </p:stCondLst>
                            <p:childTnLst>
                              <p:par>
                                <p:cTn fill="hold" nodeType="afterEffect" presetClass="entr" presetID="10" presetSubtype="0">
                                  <p:stCondLst>
                                    <p:cond delay="0"/>
                                  </p:stCondLst>
                                  <p:childTnLst>
                                    <p:set>
                                      <p:cBhvr>
                                        <p:cTn dur="1" fill="hold">
                                          <p:stCondLst>
                                            <p:cond delay="0"/>
                                          </p:stCondLst>
                                        </p:cTn>
                                        <p:tgtEl>
                                          <p:spTgt spid="265">
                                            <p:txEl>
                                              <p:pRg end="5" st="5"/>
                                            </p:txEl>
                                          </p:spTgt>
                                        </p:tgtEl>
                                        <p:attrNameLst>
                                          <p:attrName>style.visibility</p:attrName>
                                        </p:attrNameLst>
                                      </p:cBhvr>
                                      <p:to>
                                        <p:strVal val="visible"/>
                                      </p:to>
                                    </p:set>
                                    <p:animEffect filter="fade" transition="in">
                                      <p:cBhvr>
                                        <p:cTn dur="500"/>
                                        <p:tgtEl>
                                          <p:spTgt spid="265">
                                            <p:txEl>
                                              <p:pRg end="5" st="5"/>
                                            </p:txEl>
                                          </p:spTgt>
                                        </p:tgtEl>
                                      </p:cBhvr>
                                    </p:animEffect>
                                  </p:childTnLst>
                                </p:cTn>
                              </p:par>
                            </p:childTnLst>
                          </p:cTn>
                        </p:par>
                        <p:par>
                          <p:cTn fill="hold">
                            <p:stCondLst>
                              <p:cond delay="44250"/>
                            </p:stCondLst>
                            <p:childTnLst>
                              <p:par>
                                <p:cTn fill="hold" nodeType="afterEffect" presetClass="entr" presetID="10" presetSubtype="0">
                                  <p:stCondLst>
                                    <p:cond delay="0"/>
                                  </p:stCondLst>
                                  <p:childTnLst>
                                    <p:set>
                                      <p:cBhvr>
                                        <p:cTn dur="1" fill="hold">
                                          <p:stCondLst>
                                            <p:cond delay="0"/>
                                          </p:stCondLst>
                                        </p:cTn>
                                        <p:tgtEl>
                                          <p:spTgt spid="265">
                                            <p:txEl>
                                              <p:pRg end="6" st="6"/>
                                            </p:txEl>
                                          </p:spTgt>
                                        </p:tgtEl>
                                        <p:attrNameLst>
                                          <p:attrName>style.visibility</p:attrName>
                                        </p:attrNameLst>
                                      </p:cBhvr>
                                      <p:to>
                                        <p:strVal val="visible"/>
                                      </p:to>
                                    </p:set>
                                    <p:animEffect filter="fade" transition="in">
                                      <p:cBhvr>
                                        <p:cTn dur="500"/>
                                        <p:tgtEl>
                                          <p:spTgt spid="265">
                                            <p:txEl>
                                              <p:pRg end="6" st="6"/>
                                            </p:txEl>
                                          </p:spTgt>
                                        </p:tgtEl>
                                      </p:cBhvr>
                                    </p:animEffect>
                                  </p:childTnLst>
                                </p:cTn>
                              </p:par>
                            </p:childTnLst>
                          </p:cTn>
                        </p:par>
                        <p:par>
                          <p:cTn fill="hold">
                            <p:stCondLst>
                              <p:cond delay="44750"/>
                            </p:stCondLst>
                            <p:childTnLst>
                              <p:par>
                                <p:cTn fill="hold" nodeType="afterEffect" presetClass="entr" presetID="10" presetSubtype="0">
                                  <p:stCondLst>
                                    <p:cond delay="0"/>
                                  </p:stCondLst>
                                  <p:childTnLst>
                                    <p:set>
                                      <p:cBhvr>
                                        <p:cTn dur="1" fill="hold">
                                          <p:stCondLst>
                                            <p:cond delay="0"/>
                                          </p:stCondLst>
                                        </p:cTn>
                                        <p:tgtEl>
                                          <p:spTgt spid="265">
                                            <p:txEl>
                                              <p:pRg end="7" st="7"/>
                                            </p:txEl>
                                          </p:spTgt>
                                        </p:tgtEl>
                                        <p:attrNameLst>
                                          <p:attrName>style.visibility</p:attrName>
                                        </p:attrNameLst>
                                      </p:cBhvr>
                                      <p:to>
                                        <p:strVal val="visible"/>
                                      </p:to>
                                    </p:set>
                                    <p:animEffect filter="fade" transition="in">
                                      <p:cBhvr>
                                        <p:cTn dur="500"/>
                                        <p:tgtEl>
                                          <p:spTgt spid="265">
                                            <p:txEl>
                                              <p:pRg end="7" st="7"/>
                                            </p:txEl>
                                          </p:spTgt>
                                        </p:tgtEl>
                                      </p:cBhvr>
                                    </p:animEffect>
                                  </p:childTnLst>
                                </p:cTn>
                              </p:par>
                            </p:childTnLst>
                          </p:cTn>
                        </p:par>
                        <p:par>
                          <p:cTn fill="hold">
                            <p:stCondLst>
                              <p:cond delay="45250"/>
                            </p:stCondLst>
                            <p:childTnLst>
                              <p:par>
                                <p:cTn fill="hold" nodeType="afterEffect" presetClass="entr" presetID="10" presetSubtype="0">
                                  <p:stCondLst>
                                    <p:cond delay="0"/>
                                  </p:stCondLst>
                                  <p:childTnLst>
                                    <p:set>
                                      <p:cBhvr>
                                        <p:cTn dur="1" fill="hold">
                                          <p:stCondLst>
                                            <p:cond delay="0"/>
                                          </p:stCondLst>
                                        </p:cTn>
                                        <p:tgtEl>
                                          <p:spTgt spid="265">
                                            <p:txEl>
                                              <p:pRg end="8" st="8"/>
                                            </p:txEl>
                                          </p:spTgt>
                                        </p:tgtEl>
                                        <p:attrNameLst>
                                          <p:attrName>style.visibility</p:attrName>
                                        </p:attrNameLst>
                                      </p:cBhvr>
                                      <p:to>
                                        <p:strVal val="visible"/>
                                      </p:to>
                                    </p:set>
                                    <p:animEffect filter="fade" transition="in">
                                      <p:cBhvr>
                                        <p:cTn dur="500"/>
                                        <p:tgtEl>
                                          <p:spTgt spid="265">
                                            <p:txEl>
                                              <p:pRg end="8" st="8"/>
                                            </p:txEl>
                                          </p:spTgt>
                                        </p:tgtEl>
                                      </p:cBhvr>
                                    </p:animEffect>
                                  </p:childTnLst>
                                </p:cTn>
                              </p:par>
                            </p:childTnLst>
                          </p:cTn>
                        </p:par>
                        <p:par>
                          <p:cTn fill="hold">
                            <p:stCondLst>
                              <p:cond delay="45750"/>
                            </p:stCondLst>
                            <p:childTnLst>
                              <p:par>
                                <p:cTn fill="hold" nodeType="afterEffect" presetClass="entr" presetID="2" presetSubtype="4">
                                  <p:stCondLst>
                                    <p:cond delay="250"/>
                                  </p:stCondLst>
                                  <p:childTnLst>
                                    <p:set>
                                      <p:cBhvr>
                                        <p:cTn dur="1" fill="hold">
                                          <p:stCondLst>
                                            <p:cond delay="0"/>
                                          </p:stCondLst>
                                        </p:cTn>
                                        <p:tgtEl>
                                          <p:spTgt spid="266">
                                            <p:txEl>
                                              <p:pRg end="0" st="0"/>
                                            </p:txEl>
                                          </p:spTgt>
                                        </p:tgtEl>
                                        <p:attrNameLst>
                                          <p:attrName>style.visibility</p:attrName>
                                        </p:attrNameLst>
                                      </p:cBhvr>
                                      <p:to>
                                        <p:strVal val="visible"/>
                                      </p:to>
                                    </p:set>
                                    <p:anim calcmode="lin" valueType="num">
                                      <p:cBhvr additive="base">
                                        <p:cTn dur="500"/>
                                        <p:tgtEl>
                                          <p:spTgt spid="266">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6250"/>
                            </p:stCondLst>
                            <p:childTnLst>
                              <p:par>
                                <p:cTn fill="hold" nodeType="afterEffect" presetClass="entr" presetID="2" presetSubtype="4">
                                  <p:stCondLst>
                                    <p:cond delay="250"/>
                                  </p:stCondLst>
                                  <p:childTnLst>
                                    <p:set>
                                      <p:cBhvr>
                                        <p:cTn dur="1" fill="hold">
                                          <p:stCondLst>
                                            <p:cond delay="0"/>
                                          </p:stCondLst>
                                        </p:cTn>
                                        <p:tgtEl>
                                          <p:spTgt spid="266">
                                            <p:txEl>
                                              <p:pRg end="1" st="1"/>
                                            </p:txEl>
                                          </p:spTgt>
                                        </p:tgtEl>
                                        <p:attrNameLst>
                                          <p:attrName>style.visibility</p:attrName>
                                        </p:attrNameLst>
                                      </p:cBhvr>
                                      <p:to>
                                        <p:strVal val="visible"/>
                                      </p:to>
                                    </p:set>
                                    <p:anim calcmode="lin" valueType="num">
                                      <p:cBhvr additive="base">
                                        <p:cTn dur="500"/>
                                        <p:tgtEl>
                                          <p:spTgt spid="266">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6750"/>
                            </p:stCondLst>
                            <p:childTnLst>
                              <p:par>
                                <p:cTn fill="hold" nodeType="afterEffect" presetClass="entr" presetID="2" presetSubtype="4">
                                  <p:stCondLst>
                                    <p:cond delay="250"/>
                                  </p:stCondLst>
                                  <p:childTnLst>
                                    <p:set>
                                      <p:cBhvr>
                                        <p:cTn dur="1" fill="hold">
                                          <p:stCondLst>
                                            <p:cond delay="0"/>
                                          </p:stCondLst>
                                        </p:cTn>
                                        <p:tgtEl>
                                          <p:spTgt spid="266">
                                            <p:txEl>
                                              <p:pRg end="2" st="2"/>
                                            </p:txEl>
                                          </p:spTgt>
                                        </p:tgtEl>
                                        <p:attrNameLst>
                                          <p:attrName>style.visibility</p:attrName>
                                        </p:attrNameLst>
                                      </p:cBhvr>
                                      <p:to>
                                        <p:strVal val="visible"/>
                                      </p:to>
                                    </p:set>
                                    <p:anim calcmode="lin" valueType="num">
                                      <p:cBhvr additive="base">
                                        <p:cTn dur="500"/>
                                        <p:tgtEl>
                                          <p:spTgt spid="266">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7250"/>
                            </p:stCondLst>
                            <p:childTnLst>
                              <p:par>
                                <p:cTn fill="hold" nodeType="afterEffect" presetClass="entr" presetID="2" presetSubtype="4">
                                  <p:stCondLst>
                                    <p:cond delay="250"/>
                                  </p:stCondLst>
                                  <p:childTnLst>
                                    <p:set>
                                      <p:cBhvr>
                                        <p:cTn dur="1" fill="hold">
                                          <p:stCondLst>
                                            <p:cond delay="0"/>
                                          </p:stCondLst>
                                        </p:cTn>
                                        <p:tgtEl>
                                          <p:spTgt spid="266">
                                            <p:txEl>
                                              <p:pRg end="3" st="3"/>
                                            </p:txEl>
                                          </p:spTgt>
                                        </p:tgtEl>
                                        <p:attrNameLst>
                                          <p:attrName>style.visibility</p:attrName>
                                        </p:attrNameLst>
                                      </p:cBhvr>
                                      <p:to>
                                        <p:strVal val="visible"/>
                                      </p:to>
                                    </p:set>
                                    <p:anim calcmode="lin" valueType="num">
                                      <p:cBhvr additive="base">
                                        <p:cTn dur="500"/>
                                        <p:tgtEl>
                                          <p:spTgt spid="266">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7750"/>
                            </p:stCondLst>
                            <p:childTnLst>
                              <p:par>
                                <p:cTn fill="hold" nodeType="afterEffect" presetClass="entr" presetID="2" presetSubtype="4">
                                  <p:stCondLst>
                                    <p:cond delay="250"/>
                                  </p:stCondLst>
                                  <p:childTnLst>
                                    <p:set>
                                      <p:cBhvr>
                                        <p:cTn dur="1" fill="hold">
                                          <p:stCondLst>
                                            <p:cond delay="0"/>
                                          </p:stCondLst>
                                        </p:cTn>
                                        <p:tgtEl>
                                          <p:spTgt spid="266">
                                            <p:txEl>
                                              <p:pRg end="4" st="4"/>
                                            </p:txEl>
                                          </p:spTgt>
                                        </p:tgtEl>
                                        <p:attrNameLst>
                                          <p:attrName>style.visibility</p:attrName>
                                        </p:attrNameLst>
                                      </p:cBhvr>
                                      <p:to>
                                        <p:strVal val="visible"/>
                                      </p:to>
                                    </p:set>
                                    <p:anim calcmode="lin" valueType="num">
                                      <p:cBhvr additive="base">
                                        <p:cTn dur="500"/>
                                        <p:tgtEl>
                                          <p:spTgt spid="266">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8250"/>
                            </p:stCondLst>
                            <p:childTnLst>
                              <p:par>
                                <p:cTn fill="hold" nodeType="afterEffect" presetClass="entr" presetID="2" presetSubtype="4">
                                  <p:stCondLst>
                                    <p:cond delay="250"/>
                                  </p:stCondLst>
                                  <p:childTnLst>
                                    <p:set>
                                      <p:cBhvr>
                                        <p:cTn dur="1" fill="hold">
                                          <p:stCondLst>
                                            <p:cond delay="0"/>
                                          </p:stCondLst>
                                        </p:cTn>
                                        <p:tgtEl>
                                          <p:spTgt spid="266">
                                            <p:txEl>
                                              <p:pRg end="5" st="5"/>
                                            </p:txEl>
                                          </p:spTgt>
                                        </p:tgtEl>
                                        <p:attrNameLst>
                                          <p:attrName>style.visibility</p:attrName>
                                        </p:attrNameLst>
                                      </p:cBhvr>
                                      <p:to>
                                        <p:strVal val="visible"/>
                                      </p:to>
                                    </p:set>
                                    <p:anim calcmode="lin" valueType="num">
                                      <p:cBhvr additive="base">
                                        <p:cTn dur="500"/>
                                        <p:tgtEl>
                                          <p:spTgt spid="266">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8750"/>
                            </p:stCondLst>
                            <p:childTnLst>
                              <p:par>
                                <p:cTn fill="hold" nodeType="afterEffect" presetClass="entr" presetID="2" presetSubtype="4">
                                  <p:stCondLst>
                                    <p:cond delay="250"/>
                                  </p:stCondLst>
                                  <p:childTnLst>
                                    <p:set>
                                      <p:cBhvr>
                                        <p:cTn dur="1" fill="hold">
                                          <p:stCondLst>
                                            <p:cond delay="0"/>
                                          </p:stCondLst>
                                        </p:cTn>
                                        <p:tgtEl>
                                          <p:spTgt spid="266">
                                            <p:txEl>
                                              <p:pRg end="6" st="6"/>
                                            </p:txEl>
                                          </p:spTgt>
                                        </p:tgtEl>
                                        <p:attrNameLst>
                                          <p:attrName>style.visibility</p:attrName>
                                        </p:attrNameLst>
                                      </p:cBhvr>
                                      <p:to>
                                        <p:strVal val="visible"/>
                                      </p:to>
                                    </p:set>
                                    <p:anim calcmode="lin" valueType="num">
                                      <p:cBhvr additive="base">
                                        <p:cTn dur="500"/>
                                        <p:tgtEl>
                                          <p:spTgt spid="266">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9250"/>
                            </p:stCondLst>
                            <p:childTnLst>
                              <p:par>
                                <p:cTn fill="hold" nodeType="afterEffect" presetClass="entr" presetID="2" presetSubtype="4">
                                  <p:stCondLst>
                                    <p:cond delay="250"/>
                                  </p:stCondLst>
                                  <p:childTnLst>
                                    <p:set>
                                      <p:cBhvr>
                                        <p:cTn dur="1" fill="hold">
                                          <p:stCondLst>
                                            <p:cond delay="0"/>
                                          </p:stCondLst>
                                        </p:cTn>
                                        <p:tgtEl>
                                          <p:spTgt spid="266">
                                            <p:txEl>
                                              <p:pRg end="7" st="7"/>
                                            </p:txEl>
                                          </p:spTgt>
                                        </p:tgtEl>
                                        <p:attrNameLst>
                                          <p:attrName>style.visibility</p:attrName>
                                        </p:attrNameLst>
                                      </p:cBhvr>
                                      <p:to>
                                        <p:strVal val="visible"/>
                                      </p:to>
                                    </p:set>
                                    <p:anim calcmode="lin" valueType="num">
                                      <p:cBhvr additive="base">
                                        <p:cTn dur="500"/>
                                        <p:tgtEl>
                                          <p:spTgt spid="266">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9750"/>
                            </p:stCondLst>
                            <p:childTnLst>
                              <p:par>
                                <p:cTn fill="hold" nodeType="afterEffect" presetClass="entr" presetID="2" presetSubtype="4">
                                  <p:stCondLst>
                                    <p:cond delay="250"/>
                                  </p:stCondLst>
                                  <p:childTnLst>
                                    <p:set>
                                      <p:cBhvr>
                                        <p:cTn dur="1" fill="hold">
                                          <p:stCondLst>
                                            <p:cond delay="0"/>
                                          </p:stCondLst>
                                        </p:cTn>
                                        <p:tgtEl>
                                          <p:spTgt spid="266">
                                            <p:txEl>
                                              <p:pRg end="8" st="8"/>
                                            </p:txEl>
                                          </p:spTgt>
                                        </p:tgtEl>
                                        <p:attrNameLst>
                                          <p:attrName>style.visibility</p:attrName>
                                        </p:attrNameLst>
                                      </p:cBhvr>
                                      <p:to>
                                        <p:strVal val="visible"/>
                                      </p:to>
                                    </p:set>
                                    <p:anim calcmode="lin" valueType="num">
                                      <p:cBhvr additive="base">
                                        <p:cTn dur="500"/>
                                        <p:tgtEl>
                                          <p:spTgt spid="266">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250"/>
                            </p:stCondLst>
                            <p:childTnLst>
                              <p:par>
                                <p:cTn fill="hold" nodeType="afterEffect" presetClass="entr" presetID="10"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animEffect filter="fade" transition="in">
                                      <p:cBhvr>
                                        <p:cTn dur="500"/>
                                        <p:tgtEl>
                                          <p:spTgt spid="267">
                                            <p:txEl>
                                              <p:pRg end="0" st="0"/>
                                            </p:txEl>
                                          </p:spTgt>
                                        </p:tgtEl>
                                      </p:cBhvr>
                                    </p:animEffect>
                                  </p:childTnLst>
                                </p:cTn>
                              </p:par>
                            </p:childTnLst>
                          </p:cTn>
                        </p:par>
                        <p:par>
                          <p:cTn fill="hold">
                            <p:stCondLst>
                              <p:cond delay="50750"/>
                            </p:stCondLst>
                            <p:childTnLst>
                              <p:par>
                                <p:cTn fill="hold" nodeType="afterEffect" presetClass="entr" presetID="10" presetSubtype="0">
                                  <p:stCondLst>
                                    <p:cond delay="0"/>
                                  </p:stCondLst>
                                  <p:childTnLst>
                                    <p:set>
                                      <p:cBhvr>
                                        <p:cTn dur="1" fill="hold">
                                          <p:stCondLst>
                                            <p:cond delay="0"/>
                                          </p:stCondLst>
                                        </p:cTn>
                                        <p:tgtEl>
                                          <p:spTgt spid="267">
                                            <p:txEl>
                                              <p:pRg end="1" st="1"/>
                                            </p:txEl>
                                          </p:spTgt>
                                        </p:tgtEl>
                                        <p:attrNameLst>
                                          <p:attrName>style.visibility</p:attrName>
                                        </p:attrNameLst>
                                      </p:cBhvr>
                                      <p:to>
                                        <p:strVal val="visible"/>
                                      </p:to>
                                    </p:set>
                                    <p:animEffect filter="fade" transition="in">
                                      <p:cBhvr>
                                        <p:cTn dur="500"/>
                                        <p:tgtEl>
                                          <p:spTgt spid="267">
                                            <p:txEl>
                                              <p:pRg end="1" st="1"/>
                                            </p:txEl>
                                          </p:spTgt>
                                        </p:tgtEl>
                                      </p:cBhvr>
                                    </p:animEffect>
                                  </p:childTnLst>
                                </p:cTn>
                              </p:par>
                            </p:childTnLst>
                          </p:cTn>
                        </p:par>
                        <p:par>
                          <p:cTn fill="hold">
                            <p:stCondLst>
                              <p:cond delay="51250"/>
                            </p:stCondLst>
                            <p:childTnLst>
                              <p:par>
                                <p:cTn fill="hold" nodeType="afterEffect" presetClass="entr" presetID="10" presetSubtype="0">
                                  <p:stCondLst>
                                    <p:cond delay="0"/>
                                  </p:stCondLst>
                                  <p:childTnLst>
                                    <p:set>
                                      <p:cBhvr>
                                        <p:cTn dur="1" fill="hold">
                                          <p:stCondLst>
                                            <p:cond delay="0"/>
                                          </p:stCondLst>
                                        </p:cTn>
                                        <p:tgtEl>
                                          <p:spTgt spid="267">
                                            <p:txEl>
                                              <p:pRg end="2" st="2"/>
                                            </p:txEl>
                                          </p:spTgt>
                                        </p:tgtEl>
                                        <p:attrNameLst>
                                          <p:attrName>style.visibility</p:attrName>
                                        </p:attrNameLst>
                                      </p:cBhvr>
                                      <p:to>
                                        <p:strVal val="visible"/>
                                      </p:to>
                                    </p:set>
                                    <p:animEffect filter="fade" transition="in">
                                      <p:cBhvr>
                                        <p:cTn dur="500"/>
                                        <p:tgtEl>
                                          <p:spTgt spid="267">
                                            <p:txEl>
                                              <p:pRg end="2" st="2"/>
                                            </p:txEl>
                                          </p:spTgt>
                                        </p:tgtEl>
                                      </p:cBhvr>
                                    </p:animEffect>
                                  </p:childTnLst>
                                </p:cTn>
                              </p:par>
                            </p:childTnLst>
                          </p:cTn>
                        </p:par>
                        <p:par>
                          <p:cTn fill="hold">
                            <p:stCondLst>
                              <p:cond delay="51750"/>
                            </p:stCondLst>
                            <p:childTnLst>
                              <p:par>
                                <p:cTn fill="hold" nodeType="afterEffect" presetClass="entr" presetID="10" presetSubtype="0">
                                  <p:stCondLst>
                                    <p:cond delay="0"/>
                                  </p:stCondLst>
                                  <p:childTnLst>
                                    <p:set>
                                      <p:cBhvr>
                                        <p:cTn dur="1" fill="hold">
                                          <p:stCondLst>
                                            <p:cond delay="0"/>
                                          </p:stCondLst>
                                        </p:cTn>
                                        <p:tgtEl>
                                          <p:spTgt spid="267">
                                            <p:txEl>
                                              <p:pRg end="3" st="3"/>
                                            </p:txEl>
                                          </p:spTgt>
                                        </p:tgtEl>
                                        <p:attrNameLst>
                                          <p:attrName>style.visibility</p:attrName>
                                        </p:attrNameLst>
                                      </p:cBhvr>
                                      <p:to>
                                        <p:strVal val="visible"/>
                                      </p:to>
                                    </p:set>
                                    <p:animEffect filter="fade" transition="in">
                                      <p:cBhvr>
                                        <p:cTn dur="500"/>
                                        <p:tgtEl>
                                          <p:spTgt spid="267">
                                            <p:txEl>
                                              <p:pRg end="3" st="3"/>
                                            </p:txEl>
                                          </p:spTgt>
                                        </p:tgtEl>
                                      </p:cBhvr>
                                    </p:animEffect>
                                  </p:childTnLst>
                                </p:cTn>
                              </p:par>
                            </p:childTnLst>
                          </p:cTn>
                        </p:par>
                        <p:par>
                          <p:cTn fill="hold">
                            <p:stCondLst>
                              <p:cond delay="52250"/>
                            </p:stCondLst>
                            <p:childTnLst>
                              <p:par>
                                <p:cTn fill="hold" nodeType="afterEffect" presetClass="entr" presetID="10" presetSubtype="0">
                                  <p:stCondLst>
                                    <p:cond delay="0"/>
                                  </p:stCondLst>
                                  <p:childTnLst>
                                    <p:set>
                                      <p:cBhvr>
                                        <p:cTn dur="1" fill="hold">
                                          <p:stCondLst>
                                            <p:cond delay="0"/>
                                          </p:stCondLst>
                                        </p:cTn>
                                        <p:tgtEl>
                                          <p:spTgt spid="267">
                                            <p:txEl>
                                              <p:pRg end="4" st="4"/>
                                            </p:txEl>
                                          </p:spTgt>
                                        </p:tgtEl>
                                        <p:attrNameLst>
                                          <p:attrName>style.visibility</p:attrName>
                                        </p:attrNameLst>
                                      </p:cBhvr>
                                      <p:to>
                                        <p:strVal val="visible"/>
                                      </p:to>
                                    </p:set>
                                    <p:animEffect filter="fade" transition="in">
                                      <p:cBhvr>
                                        <p:cTn dur="500"/>
                                        <p:tgtEl>
                                          <p:spTgt spid="267">
                                            <p:txEl>
                                              <p:pRg end="4" st="4"/>
                                            </p:txEl>
                                          </p:spTgt>
                                        </p:tgtEl>
                                      </p:cBhvr>
                                    </p:animEffect>
                                  </p:childTnLst>
                                </p:cTn>
                              </p:par>
                            </p:childTnLst>
                          </p:cTn>
                        </p:par>
                        <p:par>
                          <p:cTn fill="hold">
                            <p:stCondLst>
                              <p:cond delay="52750"/>
                            </p:stCondLst>
                            <p:childTnLst>
                              <p:par>
                                <p:cTn fill="hold" nodeType="afterEffect" presetClass="entr" presetID="10" presetSubtype="0">
                                  <p:stCondLst>
                                    <p:cond delay="0"/>
                                  </p:stCondLst>
                                  <p:childTnLst>
                                    <p:set>
                                      <p:cBhvr>
                                        <p:cTn dur="1" fill="hold">
                                          <p:stCondLst>
                                            <p:cond delay="0"/>
                                          </p:stCondLst>
                                        </p:cTn>
                                        <p:tgtEl>
                                          <p:spTgt spid="267">
                                            <p:txEl>
                                              <p:pRg end="5" st="5"/>
                                            </p:txEl>
                                          </p:spTgt>
                                        </p:tgtEl>
                                        <p:attrNameLst>
                                          <p:attrName>style.visibility</p:attrName>
                                        </p:attrNameLst>
                                      </p:cBhvr>
                                      <p:to>
                                        <p:strVal val="visible"/>
                                      </p:to>
                                    </p:set>
                                    <p:animEffect filter="fade" transition="in">
                                      <p:cBhvr>
                                        <p:cTn dur="500"/>
                                        <p:tgtEl>
                                          <p:spTgt spid="267">
                                            <p:txEl>
                                              <p:pRg end="5" st="5"/>
                                            </p:txEl>
                                          </p:spTgt>
                                        </p:tgtEl>
                                      </p:cBhvr>
                                    </p:animEffect>
                                  </p:childTnLst>
                                </p:cTn>
                              </p:par>
                            </p:childTnLst>
                          </p:cTn>
                        </p:par>
                        <p:par>
                          <p:cTn fill="hold">
                            <p:stCondLst>
                              <p:cond delay="53250"/>
                            </p:stCondLst>
                            <p:childTnLst>
                              <p:par>
                                <p:cTn fill="hold" nodeType="afterEffect" presetClass="entr" presetID="10" presetSubtype="0">
                                  <p:stCondLst>
                                    <p:cond delay="0"/>
                                  </p:stCondLst>
                                  <p:childTnLst>
                                    <p:set>
                                      <p:cBhvr>
                                        <p:cTn dur="1" fill="hold">
                                          <p:stCondLst>
                                            <p:cond delay="0"/>
                                          </p:stCondLst>
                                        </p:cTn>
                                        <p:tgtEl>
                                          <p:spTgt spid="267">
                                            <p:txEl>
                                              <p:pRg end="6" st="6"/>
                                            </p:txEl>
                                          </p:spTgt>
                                        </p:tgtEl>
                                        <p:attrNameLst>
                                          <p:attrName>style.visibility</p:attrName>
                                        </p:attrNameLst>
                                      </p:cBhvr>
                                      <p:to>
                                        <p:strVal val="visible"/>
                                      </p:to>
                                    </p:set>
                                    <p:animEffect filter="fade" transition="in">
                                      <p:cBhvr>
                                        <p:cTn dur="500"/>
                                        <p:tgtEl>
                                          <p:spTgt spid="267">
                                            <p:txEl>
                                              <p:pRg end="6" st="6"/>
                                            </p:txEl>
                                          </p:spTgt>
                                        </p:tgtEl>
                                      </p:cBhvr>
                                    </p:animEffect>
                                  </p:childTnLst>
                                </p:cTn>
                              </p:par>
                            </p:childTnLst>
                          </p:cTn>
                        </p:par>
                        <p:par>
                          <p:cTn fill="hold">
                            <p:stCondLst>
                              <p:cond delay="53750"/>
                            </p:stCondLst>
                            <p:childTnLst>
                              <p:par>
                                <p:cTn fill="hold" nodeType="afterEffect" presetClass="entr" presetID="10" presetSubtype="0">
                                  <p:stCondLst>
                                    <p:cond delay="0"/>
                                  </p:stCondLst>
                                  <p:childTnLst>
                                    <p:set>
                                      <p:cBhvr>
                                        <p:cTn dur="1" fill="hold">
                                          <p:stCondLst>
                                            <p:cond delay="0"/>
                                          </p:stCondLst>
                                        </p:cTn>
                                        <p:tgtEl>
                                          <p:spTgt spid="267">
                                            <p:txEl>
                                              <p:pRg end="7" st="7"/>
                                            </p:txEl>
                                          </p:spTgt>
                                        </p:tgtEl>
                                        <p:attrNameLst>
                                          <p:attrName>style.visibility</p:attrName>
                                        </p:attrNameLst>
                                      </p:cBhvr>
                                      <p:to>
                                        <p:strVal val="visible"/>
                                      </p:to>
                                    </p:set>
                                    <p:animEffect filter="fade" transition="in">
                                      <p:cBhvr>
                                        <p:cTn dur="500"/>
                                        <p:tgtEl>
                                          <p:spTgt spid="267">
                                            <p:txEl>
                                              <p:pRg end="7" st="7"/>
                                            </p:txEl>
                                          </p:spTgt>
                                        </p:tgtEl>
                                      </p:cBhvr>
                                    </p:animEffect>
                                  </p:childTnLst>
                                </p:cTn>
                              </p:par>
                            </p:childTnLst>
                          </p:cTn>
                        </p:par>
                        <p:par>
                          <p:cTn fill="hold">
                            <p:stCondLst>
                              <p:cond delay="54250"/>
                            </p:stCondLst>
                            <p:childTnLst>
                              <p:par>
                                <p:cTn fill="hold" nodeType="afterEffect" presetClass="entr" presetID="10" presetSubtype="0">
                                  <p:stCondLst>
                                    <p:cond delay="0"/>
                                  </p:stCondLst>
                                  <p:childTnLst>
                                    <p:set>
                                      <p:cBhvr>
                                        <p:cTn dur="1" fill="hold">
                                          <p:stCondLst>
                                            <p:cond delay="0"/>
                                          </p:stCondLst>
                                        </p:cTn>
                                        <p:tgtEl>
                                          <p:spTgt spid="267">
                                            <p:txEl>
                                              <p:pRg end="8" st="8"/>
                                            </p:txEl>
                                          </p:spTgt>
                                        </p:tgtEl>
                                        <p:attrNameLst>
                                          <p:attrName>style.visibility</p:attrName>
                                        </p:attrNameLst>
                                      </p:cBhvr>
                                      <p:to>
                                        <p:strVal val="visible"/>
                                      </p:to>
                                    </p:set>
                                    <p:animEffect filter="fade" transition="in">
                                      <p:cBhvr>
                                        <p:cTn dur="500"/>
                                        <p:tgtEl>
                                          <p:spTgt spid="26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3239">
          <p15:clr>
            <a:srgbClr val="FBAE40"/>
          </p15:clr>
        </p15:guide>
        <p15:guide id="2" pos="57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 items 2">
  <p:cSld name="6 items 2">
    <p:spTree>
      <p:nvGrpSpPr>
        <p:cNvPr id="268" name="Shape 268"/>
        <p:cNvGrpSpPr/>
        <p:nvPr/>
      </p:nvGrpSpPr>
      <p:grpSpPr>
        <a:xfrm>
          <a:off x="0" y="0"/>
          <a:ext cx="0" cy="0"/>
          <a:chOff x="0" y="0"/>
          <a:chExt cx="0" cy="0"/>
        </a:xfrm>
      </p:grpSpPr>
      <p:sp>
        <p:nvSpPr>
          <p:cNvPr id="269" name="Google Shape;269;p38"/>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270" name="Google Shape;270;p38"/>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71" name="Google Shape;271;p38"/>
          <p:cNvSpPr txBox="1"/>
          <p:nvPr>
            <p:ph idx="1" type="body"/>
          </p:nvPr>
        </p:nvSpPr>
        <p:spPr>
          <a:xfrm>
            <a:off x="775020" y="2964185"/>
            <a:ext cx="5080002"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72" name="Google Shape;272;p38"/>
          <p:cNvSpPr txBox="1"/>
          <p:nvPr>
            <p:ph idx="2" type="body"/>
          </p:nvPr>
        </p:nvSpPr>
        <p:spPr>
          <a:xfrm>
            <a:off x="775020" y="3486705"/>
            <a:ext cx="5080002" cy="2139599"/>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73" name="Google Shape;273;p38"/>
          <p:cNvSpPr txBox="1"/>
          <p:nvPr>
            <p:ph idx="3" type="body"/>
          </p:nvPr>
        </p:nvSpPr>
        <p:spPr>
          <a:xfrm>
            <a:off x="6602507" y="2949678"/>
            <a:ext cx="5080002"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74" name="Google Shape;274;p38"/>
          <p:cNvSpPr txBox="1"/>
          <p:nvPr>
            <p:ph idx="4" type="body"/>
          </p:nvPr>
        </p:nvSpPr>
        <p:spPr>
          <a:xfrm>
            <a:off x="6602507" y="3472198"/>
            <a:ext cx="5080002" cy="2139599"/>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75" name="Google Shape;275;p38"/>
          <p:cNvSpPr txBox="1"/>
          <p:nvPr>
            <p:ph idx="5" type="body"/>
          </p:nvPr>
        </p:nvSpPr>
        <p:spPr>
          <a:xfrm>
            <a:off x="12432977" y="2935171"/>
            <a:ext cx="5080002"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76" name="Google Shape;276;p38"/>
          <p:cNvSpPr txBox="1"/>
          <p:nvPr>
            <p:ph idx="6" type="body"/>
          </p:nvPr>
        </p:nvSpPr>
        <p:spPr>
          <a:xfrm>
            <a:off x="12432977" y="3457691"/>
            <a:ext cx="5080002" cy="2139599"/>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77" name="Google Shape;277;p38"/>
          <p:cNvSpPr txBox="1"/>
          <p:nvPr>
            <p:ph idx="7" type="body"/>
          </p:nvPr>
        </p:nvSpPr>
        <p:spPr>
          <a:xfrm>
            <a:off x="775020" y="6008825"/>
            <a:ext cx="5080002"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78" name="Google Shape;278;p38"/>
          <p:cNvSpPr txBox="1"/>
          <p:nvPr>
            <p:ph idx="8" type="body"/>
          </p:nvPr>
        </p:nvSpPr>
        <p:spPr>
          <a:xfrm>
            <a:off x="775020" y="6531345"/>
            <a:ext cx="5080002" cy="2139599"/>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79" name="Google Shape;279;p38"/>
          <p:cNvSpPr txBox="1"/>
          <p:nvPr>
            <p:ph idx="9" type="body"/>
          </p:nvPr>
        </p:nvSpPr>
        <p:spPr>
          <a:xfrm>
            <a:off x="6602507" y="5994318"/>
            <a:ext cx="5080002"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80" name="Google Shape;280;p38"/>
          <p:cNvSpPr txBox="1"/>
          <p:nvPr>
            <p:ph idx="13" type="body"/>
          </p:nvPr>
        </p:nvSpPr>
        <p:spPr>
          <a:xfrm>
            <a:off x="6602507" y="6516838"/>
            <a:ext cx="5080002" cy="2139599"/>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81" name="Google Shape;281;p38"/>
          <p:cNvSpPr txBox="1"/>
          <p:nvPr>
            <p:ph idx="14" type="body"/>
          </p:nvPr>
        </p:nvSpPr>
        <p:spPr>
          <a:xfrm>
            <a:off x="12432977" y="5979811"/>
            <a:ext cx="5080002"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82" name="Google Shape;282;p38"/>
          <p:cNvSpPr txBox="1"/>
          <p:nvPr>
            <p:ph idx="15" type="body"/>
          </p:nvPr>
        </p:nvSpPr>
        <p:spPr>
          <a:xfrm>
            <a:off x="12432977" y="6502331"/>
            <a:ext cx="5080002" cy="2139599"/>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83" name="Google Shape;283;p38"/>
          <p:cNvSpPr txBox="1"/>
          <p:nvPr>
            <p:ph type="title"/>
          </p:nvPr>
        </p:nvSpPr>
        <p:spPr>
          <a:xfrm>
            <a:off x="775021" y="531190"/>
            <a:ext cx="16737958" cy="161286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83"/>
                                        </p:tgtEl>
                                        <p:attrNameLst>
                                          <p:attrName>style.visibility</p:attrName>
                                        </p:attrNameLst>
                                      </p:cBhvr>
                                      <p:to>
                                        <p:strVal val="visible"/>
                                      </p:to>
                                    </p:set>
                                    <p:anim calcmode="lin" valueType="num">
                                      <p:cBhvr additive="base">
                                        <p:cTn dur="750"/>
                                        <p:tgtEl>
                                          <p:spTgt spid="283"/>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2" presetSubtype="8">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 calcmode="lin" valueType="num">
                                      <p:cBhvr additive="base">
                                        <p:cTn dur="500"/>
                                        <p:tgtEl>
                                          <p:spTgt spid="271">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50"/>
                            </p:stCondLst>
                            <p:childTnLst>
                              <p:par>
                                <p:cTn fill="hold" nodeType="afterEffect" presetClass="entr" presetID="2" presetSubtype="8">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 calcmode="lin" valueType="num">
                                      <p:cBhvr additive="base">
                                        <p:cTn dur="500"/>
                                        <p:tgtEl>
                                          <p:spTgt spid="271">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50"/>
                            </p:stCondLst>
                            <p:childTnLst>
                              <p:par>
                                <p:cTn fill="hold" nodeType="afterEffect" presetClass="entr" presetID="2" presetSubtype="8">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anim calcmode="lin" valueType="num">
                                      <p:cBhvr additive="base">
                                        <p:cTn dur="500"/>
                                        <p:tgtEl>
                                          <p:spTgt spid="271">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
                            </p:stCondLst>
                            <p:childTnLst>
                              <p:par>
                                <p:cTn fill="hold" nodeType="afterEffect" presetClass="entr" presetID="2" presetSubtype="8">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anim calcmode="lin" valueType="num">
                                      <p:cBhvr additive="base">
                                        <p:cTn dur="500"/>
                                        <p:tgtEl>
                                          <p:spTgt spid="271">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
                            </p:stCondLst>
                            <p:childTnLst>
                              <p:par>
                                <p:cTn fill="hold" nodeType="afterEffect" presetClass="entr" presetID="2" presetSubtype="8">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anim calcmode="lin" valueType="num">
                                      <p:cBhvr additive="base">
                                        <p:cTn dur="500"/>
                                        <p:tgtEl>
                                          <p:spTgt spid="271">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50"/>
                            </p:stCondLst>
                            <p:childTnLst>
                              <p:par>
                                <p:cTn fill="hold" nodeType="afterEffect" presetClass="entr" presetID="2" presetSubtype="8">
                                  <p:stCondLst>
                                    <p:cond delay="0"/>
                                  </p:stCondLst>
                                  <p:childTnLst>
                                    <p:set>
                                      <p:cBhvr>
                                        <p:cTn dur="1" fill="hold">
                                          <p:stCondLst>
                                            <p:cond delay="0"/>
                                          </p:stCondLst>
                                        </p:cTn>
                                        <p:tgtEl>
                                          <p:spTgt spid="271">
                                            <p:txEl>
                                              <p:pRg end="5" st="5"/>
                                            </p:txEl>
                                          </p:spTgt>
                                        </p:tgtEl>
                                        <p:attrNameLst>
                                          <p:attrName>style.visibility</p:attrName>
                                        </p:attrNameLst>
                                      </p:cBhvr>
                                      <p:to>
                                        <p:strVal val="visible"/>
                                      </p:to>
                                    </p:set>
                                    <p:anim calcmode="lin" valueType="num">
                                      <p:cBhvr additive="base">
                                        <p:cTn dur="500"/>
                                        <p:tgtEl>
                                          <p:spTgt spid="271">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50"/>
                            </p:stCondLst>
                            <p:childTnLst>
                              <p:par>
                                <p:cTn fill="hold" nodeType="afterEffect" presetClass="entr" presetID="2" presetSubtype="8">
                                  <p:stCondLst>
                                    <p:cond delay="0"/>
                                  </p:stCondLst>
                                  <p:childTnLst>
                                    <p:set>
                                      <p:cBhvr>
                                        <p:cTn dur="1" fill="hold">
                                          <p:stCondLst>
                                            <p:cond delay="0"/>
                                          </p:stCondLst>
                                        </p:cTn>
                                        <p:tgtEl>
                                          <p:spTgt spid="271">
                                            <p:txEl>
                                              <p:pRg end="6" st="6"/>
                                            </p:txEl>
                                          </p:spTgt>
                                        </p:tgtEl>
                                        <p:attrNameLst>
                                          <p:attrName>style.visibility</p:attrName>
                                        </p:attrNameLst>
                                      </p:cBhvr>
                                      <p:to>
                                        <p:strVal val="visible"/>
                                      </p:to>
                                    </p:set>
                                    <p:anim calcmode="lin" valueType="num">
                                      <p:cBhvr additive="base">
                                        <p:cTn dur="500"/>
                                        <p:tgtEl>
                                          <p:spTgt spid="271">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50"/>
                            </p:stCondLst>
                            <p:childTnLst>
                              <p:par>
                                <p:cTn fill="hold" nodeType="afterEffect" presetClass="entr" presetID="2" presetSubtype="8">
                                  <p:stCondLst>
                                    <p:cond delay="0"/>
                                  </p:stCondLst>
                                  <p:childTnLst>
                                    <p:set>
                                      <p:cBhvr>
                                        <p:cTn dur="1" fill="hold">
                                          <p:stCondLst>
                                            <p:cond delay="0"/>
                                          </p:stCondLst>
                                        </p:cTn>
                                        <p:tgtEl>
                                          <p:spTgt spid="271">
                                            <p:txEl>
                                              <p:pRg end="7" st="7"/>
                                            </p:txEl>
                                          </p:spTgt>
                                        </p:tgtEl>
                                        <p:attrNameLst>
                                          <p:attrName>style.visibility</p:attrName>
                                        </p:attrNameLst>
                                      </p:cBhvr>
                                      <p:to>
                                        <p:strVal val="visible"/>
                                      </p:to>
                                    </p:set>
                                    <p:anim calcmode="lin" valueType="num">
                                      <p:cBhvr additive="base">
                                        <p:cTn dur="500"/>
                                        <p:tgtEl>
                                          <p:spTgt spid="271">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750"/>
                            </p:stCondLst>
                            <p:childTnLst>
                              <p:par>
                                <p:cTn fill="hold" nodeType="afterEffect" presetClass="entr" presetID="2" presetSubtype="8">
                                  <p:stCondLst>
                                    <p:cond delay="0"/>
                                  </p:stCondLst>
                                  <p:childTnLst>
                                    <p:set>
                                      <p:cBhvr>
                                        <p:cTn dur="1" fill="hold">
                                          <p:stCondLst>
                                            <p:cond delay="0"/>
                                          </p:stCondLst>
                                        </p:cTn>
                                        <p:tgtEl>
                                          <p:spTgt spid="271">
                                            <p:txEl>
                                              <p:pRg end="8" st="8"/>
                                            </p:txEl>
                                          </p:spTgt>
                                        </p:tgtEl>
                                        <p:attrNameLst>
                                          <p:attrName>style.visibility</p:attrName>
                                        </p:attrNameLst>
                                      </p:cBhvr>
                                      <p:to>
                                        <p:strVal val="visible"/>
                                      </p:to>
                                    </p:set>
                                    <p:anim calcmode="lin" valueType="num">
                                      <p:cBhvr additive="base">
                                        <p:cTn dur="500"/>
                                        <p:tgtEl>
                                          <p:spTgt spid="271">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500"/>
                                        <p:tgtEl>
                                          <p:spTgt spid="272">
                                            <p:txEl>
                                              <p:pRg end="0" st="0"/>
                                            </p:txEl>
                                          </p:spTgt>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Effect filter="fade" transition="in">
                                      <p:cBhvr>
                                        <p:cTn dur="500"/>
                                        <p:tgtEl>
                                          <p:spTgt spid="272">
                                            <p:txEl>
                                              <p:pRg end="1" st="1"/>
                                            </p:txEl>
                                          </p:spTgt>
                                        </p:tgtEl>
                                      </p:cBhvr>
                                    </p:animEffect>
                                  </p:childTnLst>
                                </p:cTn>
                              </p:par>
                            </p:childTnLst>
                          </p:cTn>
                        </p:par>
                        <p:par>
                          <p:cTn fill="hold">
                            <p:stCondLst>
                              <p:cond delay="6250"/>
                            </p:stCondLst>
                            <p:childTnLst>
                              <p:par>
                                <p:cTn fill="hold" nodeType="afterEffect" presetClass="entr" presetID="10"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Effect filter="fade" transition="in">
                                      <p:cBhvr>
                                        <p:cTn dur="500"/>
                                        <p:tgtEl>
                                          <p:spTgt spid="272">
                                            <p:txEl>
                                              <p:pRg end="2" st="2"/>
                                            </p:txEl>
                                          </p:spTgt>
                                        </p:tgtEl>
                                      </p:cBhvr>
                                    </p:animEffect>
                                  </p:childTnLst>
                                </p:cTn>
                              </p:par>
                            </p:childTnLst>
                          </p:cTn>
                        </p:par>
                        <p:par>
                          <p:cTn fill="hold">
                            <p:stCondLst>
                              <p:cond delay="6750"/>
                            </p:stCondLst>
                            <p:childTnLst>
                              <p:par>
                                <p:cTn fill="hold" nodeType="afterEffect" presetClass="entr" presetID="10" presetSubtype="0">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animEffect filter="fade" transition="in">
                                      <p:cBhvr>
                                        <p:cTn dur="500"/>
                                        <p:tgtEl>
                                          <p:spTgt spid="272">
                                            <p:txEl>
                                              <p:pRg end="3" st="3"/>
                                            </p:txEl>
                                          </p:spTgt>
                                        </p:tgtEl>
                                      </p:cBhvr>
                                    </p:animEffect>
                                  </p:childTnLst>
                                </p:cTn>
                              </p:par>
                            </p:childTnLst>
                          </p:cTn>
                        </p:par>
                        <p:par>
                          <p:cTn fill="hold">
                            <p:stCondLst>
                              <p:cond delay="7250"/>
                            </p:stCondLst>
                            <p:childTnLst>
                              <p:par>
                                <p:cTn fill="hold" nodeType="afterEffect" presetClass="entr" presetID="10" presetSubtype="0">
                                  <p:stCondLst>
                                    <p:cond delay="0"/>
                                  </p:stCondLst>
                                  <p:childTnLst>
                                    <p:set>
                                      <p:cBhvr>
                                        <p:cTn dur="1" fill="hold">
                                          <p:stCondLst>
                                            <p:cond delay="0"/>
                                          </p:stCondLst>
                                        </p:cTn>
                                        <p:tgtEl>
                                          <p:spTgt spid="272">
                                            <p:txEl>
                                              <p:pRg end="4" st="4"/>
                                            </p:txEl>
                                          </p:spTgt>
                                        </p:tgtEl>
                                        <p:attrNameLst>
                                          <p:attrName>style.visibility</p:attrName>
                                        </p:attrNameLst>
                                      </p:cBhvr>
                                      <p:to>
                                        <p:strVal val="visible"/>
                                      </p:to>
                                    </p:set>
                                    <p:animEffect filter="fade" transition="in">
                                      <p:cBhvr>
                                        <p:cTn dur="500"/>
                                        <p:tgtEl>
                                          <p:spTgt spid="272">
                                            <p:txEl>
                                              <p:pRg end="4" st="4"/>
                                            </p:txEl>
                                          </p:spTgt>
                                        </p:tgtEl>
                                      </p:cBhvr>
                                    </p:animEffect>
                                  </p:childTnLst>
                                </p:cTn>
                              </p:par>
                            </p:childTnLst>
                          </p:cTn>
                        </p:par>
                        <p:par>
                          <p:cTn fill="hold">
                            <p:stCondLst>
                              <p:cond delay="7750"/>
                            </p:stCondLst>
                            <p:childTnLst>
                              <p:par>
                                <p:cTn fill="hold" nodeType="afterEffect" presetClass="entr" presetID="10" presetSubtype="0">
                                  <p:stCondLst>
                                    <p:cond delay="0"/>
                                  </p:stCondLst>
                                  <p:childTnLst>
                                    <p:set>
                                      <p:cBhvr>
                                        <p:cTn dur="1" fill="hold">
                                          <p:stCondLst>
                                            <p:cond delay="0"/>
                                          </p:stCondLst>
                                        </p:cTn>
                                        <p:tgtEl>
                                          <p:spTgt spid="272">
                                            <p:txEl>
                                              <p:pRg end="5" st="5"/>
                                            </p:txEl>
                                          </p:spTgt>
                                        </p:tgtEl>
                                        <p:attrNameLst>
                                          <p:attrName>style.visibility</p:attrName>
                                        </p:attrNameLst>
                                      </p:cBhvr>
                                      <p:to>
                                        <p:strVal val="visible"/>
                                      </p:to>
                                    </p:set>
                                    <p:animEffect filter="fade" transition="in">
                                      <p:cBhvr>
                                        <p:cTn dur="500"/>
                                        <p:tgtEl>
                                          <p:spTgt spid="272">
                                            <p:txEl>
                                              <p:pRg end="5" st="5"/>
                                            </p:txEl>
                                          </p:spTgt>
                                        </p:tgtEl>
                                      </p:cBhvr>
                                    </p:animEffect>
                                  </p:childTnLst>
                                </p:cTn>
                              </p:par>
                            </p:childTnLst>
                          </p:cTn>
                        </p:par>
                        <p:par>
                          <p:cTn fill="hold">
                            <p:stCondLst>
                              <p:cond delay="8250"/>
                            </p:stCondLst>
                            <p:childTnLst>
                              <p:par>
                                <p:cTn fill="hold" nodeType="afterEffect" presetClass="entr" presetID="10" presetSubtype="0">
                                  <p:stCondLst>
                                    <p:cond delay="0"/>
                                  </p:stCondLst>
                                  <p:childTnLst>
                                    <p:set>
                                      <p:cBhvr>
                                        <p:cTn dur="1" fill="hold">
                                          <p:stCondLst>
                                            <p:cond delay="0"/>
                                          </p:stCondLst>
                                        </p:cTn>
                                        <p:tgtEl>
                                          <p:spTgt spid="272">
                                            <p:txEl>
                                              <p:pRg end="6" st="6"/>
                                            </p:txEl>
                                          </p:spTgt>
                                        </p:tgtEl>
                                        <p:attrNameLst>
                                          <p:attrName>style.visibility</p:attrName>
                                        </p:attrNameLst>
                                      </p:cBhvr>
                                      <p:to>
                                        <p:strVal val="visible"/>
                                      </p:to>
                                    </p:set>
                                    <p:animEffect filter="fade" transition="in">
                                      <p:cBhvr>
                                        <p:cTn dur="500"/>
                                        <p:tgtEl>
                                          <p:spTgt spid="272">
                                            <p:txEl>
                                              <p:pRg end="6" st="6"/>
                                            </p:txEl>
                                          </p:spTgt>
                                        </p:tgtEl>
                                      </p:cBhvr>
                                    </p:animEffect>
                                  </p:childTnLst>
                                </p:cTn>
                              </p:par>
                            </p:childTnLst>
                          </p:cTn>
                        </p:par>
                        <p:par>
                          <p:cTn fill="hold">
                            <p:stCondLst>
                              <p:cond delay="8750"/>
                            </p:stCondLst>
                            <p:childTnLst>
                              <p:par>
                                <p:cTn fill="hold" nodeType="afterEffect" presetClass="entr" presetID="10" presetSubtype="0">
                                  <p:stCondLst>
                                    <p:cond delay="0"/>
                                  </p:stCondLst>
                                  <p:childTnLst>
                                    <p:set>
                                      <p:cBhvr>
                                        <p:cTn dur="1" fill="hold">
                                          <p:stCondLst>
                                            <p:cond delay="0"/>
                                          </p:stCondLst>
                                        </p:cTn>
                                        <p:tgtEl>
                                          <p:spTgt spid="272">
                                            <p:txEl>
                                              <p:pRg end="7" st="7"/>
                                            </p:txEl>
                                          </p:spTgt>
                                        </p:tgtEl>
                                        <p:attrNameLst>
                                          <p:attrName>style.visibility</p:attrName>
                                        </p:attrNameLst>
                                      </p:cBhvr>
                                      <p:to>
                                        <p:strVal val="visible"/>
                                      </p:to>
                                    </p:set>
                                    <p:animEffect filter="fade" transition="in">
                                      <p:cBhvr>
                                        <p:cTn dur="500"/>
                                        <p:tgtEl>
                                          <p:spTgt spid="272">
                                            <p:txEl>
                                              <p:pRg end="7" st="7"/>
                                            </p:txEl>
                                          </p:spTgt>
                                        </p:tgtEl>
                                      </p:cBhvr>
                                    </p:animEffect>
                                  </p:childTnLst>
                                </p:cTn>
                              </p:par>
                            </p:childTnLst>
                          </p:cTn>
                        </p:par>
                        <p:par>
                          <p:cTn fill="hold">
                            <p:stCondLst>
                              <p:cond delay="9250"/>
                            </p:stCondLst>
                            <p:childTnLst>
                              <p:par>
                                <p:cTn fill="hold" nodeType="afterEffect" presetClass="entr" presetID="10" presetSubtype="0">
                                  <p:stCondLst>
                                    <p:cond delay="0"/>
                                  </p:stCondLst>
                                  <p:childTnLst>
                                    <p:set>
                                      <p:cBhvr>
                                        <p:cTn dur="1" fill="hold">
                                          <p:stCondLst>
                                            <p:cond delay="0"/>
                                          </p:stCondLst>
                                        </p:cTn>
                                        <p:tgtEl>
                                          <p:spTgt spid="272">
                                            <p:txEl>
                                              <p:pRg end="8" st="8"/>
                                            </p:txEl>
                                          </p:spTgt>
                                        </p:tgtEl>
                                        <p:attrNameLst>
                                          <p:attrName>style.visibility</p:attrName>
                                        </p:attrNameLst>
                                      </p:cBhvr>
                                      <p:to>
                                        <p:strVal val="visible"/>
                                      </p:to>
                                    </p:set>
                                    <p:animEffect filter="fade" transition="in">
                                      <p:cBhvr>
                                        <p:cTn dur="500"/>
                                        <p:tgtEl>
                                          <p:spTgt spid="272">
                                            <p:txEl>
                                              <p:pRg end="8" st="8"/>
                                            </p:txEl>
                                          </p:spTgt>
                                        </p:tgtEl>
                                      </p:cBhvr>
                                    </p:animEffect>
                                  </p:childTnLst>
                                </p:cTn>
                              </p:par>
                            </p:childTnLst>
                          </p:cTn>
                        </p:par>
                        <p:par>
                          <p:cTn fill="hold">
                            <p:stCondLst>
                              <p:cond delay="9750"/>
                            </p:stCondLst>
                            <p:childTnLst>
                              <p:par>
                                <p:cTn fill="hold" nodeType="afterEffect" presetClass="entr" presetID="2" presetSubtype="8">
                                  <p:stCondLst>
                                    <p:cond delay="250"/>
                                  </p:stCondLst>
                                  <p:childTnLst>
                                    <p:set>
                                      <p:cBhvr>
                                        <p:cTn dur="1" fill="hold">
                                          <p:stCondLst>
                                            <p:cond delay="0"/>
                                          </p:stCondLst>
                                        </p:cTn>
                                        <p:tgtEl>
                                          <p:spTgt spid="273">
                                            <p:txEl>
                                              <p:pRg end="0" st="0"/>
                                            </p:txEl>
                                          </p:spTgt>
                                        </p:tgtEl>
                                        <p:attrNameLst>
                                          <p:attrName>style.visibility</p:attrName>
                                        </p:attrNameLst>
                                      </p:cBhvr>
                                      <p:to>
                                        <p:strVal val="visible"/>
                                      </p:to>
                                    </p:set>
                                    <p:anim calcmode="lin" valueType="num">
                                      <p:cBhvr additive="base">
                                        <p:cTn dur="500"/>
                                        <p:tgtEl>
                                          <p:spTgt spid="273">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250"/>
                            </p:stCondLst>
                            <p:childTnLst>
                              <p:par>
                                <p:cTn fill="hold" nodeType="afterEffect" presetClass="entr" presetID="2" presetSubtype="8">
                                  <p:stCondLst>
                                    <p:cond delay="250"/>
                                  </p:stCondLst>
                                  <p:childTnLst>
                                    <p:set>
                                      <p:cBhvr>
                                        <p:cTn dur="1" fill="hold">
                                          <p:stCondLst>
                                            <p:cond delay="0"/>
                                          </p:stCondLst>
                                        </p:cTn>
                                        <p:tgtEl>
                                          <p:spTgt spid="273">
                                            <p:txEl>
                                              <p:pRg end="1" st="1"/>
                                            </p:txEl>
                                          </p:spTgt>
                                        </p:tgtEl>
                                        <p:attrNameLst>
                                          <p:attrName>style.visibility</p:attrName>
                                        </p:attrNameLst>
                                      </p:cBhvr>
                                      <p:to>
                                        <p:strVal val="visible"/>
                                      </p:to>
                                    </p:set>
                                    <p:anim calcmode="lin" valueType="num">
                                      <p:cBhvr additive="base">
                                        <p:cTn dur="500"/>
                                        <p:tgtEl>
                                          <p:spTgt spid="273">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750"/>
                            </p:stCondLst>
                            <p:childTnLst>
                              <p:par>
                                <p:cTn fill="hold" nodeType="afterEffect" presetClass="entr" presetID="2" presetSubtype="8">
                                  <p:stCondLst>
                                    <p:cond delay="250"/>
                                  </p:stCondLst>
                                  <p:childTnLst>
                                    <p:set>
                                      <p:cBhvr>
                                        <p:cTn dur="1" fill="hold">
                                          <p:stCondLst>
                                            <p:cond delay="0"/>
                                          </p:stCondLst>
                                        </p:cTn>
                                        <p:tgtEl>
                                          <p:spTgt spid="273">
                                            <p:txEl>
                                              <p:pRg end="2" st="2"/>
                                            </p:txEl>
                                          </p:spTgt>
                                        </p:tgtEl>
                                        <p:attrNameLst>
                                          <p:attrName>style.visibility</p:attrName>
                                        </p:attrNameLst>
                                      </p:cBhvr>
                                      <p:to>
                                        <p:strVal val="visible"/>
                                      </p:to>
                                    </p:set>
                                    <p:anim calcmode="lin" valueType="num">
                                      <p:cBhvr additive="base">
                                        <p:cTn dur="500"/>
                                        <p:tgtEl>
                                          <p:spTgt spid="273">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250"/>
                            </p:stCondLst>
                            <p:childTnLst>
                              <p:par>
                                <p:cTn fill="hold" nodeType="afterEffect" presetClass="entr" presetID="2" presetSubtype="8">
                                  <p:stCondLst>
                                    <p:cond delay="250"/>
                                  </p:stCondLst>
                                  <p:childTnLst>
                                    <p:set>
                                      <p:cBhvr>
                                        <p:cTn dur="1" fill="hold">
                                          <p:stCondLst>
                                            <p:cond delay="0"/>
                                          </p:stCondLst>
                                        </p:cTn>
                                        <p:tgtEl>
                                          <p:spTgt spid="273">
                                            <p:txEl>
                                              <p:pRg end="3" st="3"/>
                                            </p:txEl>
                                          </p:spTgt>
                                        </p:tgtEl>
                                        <p:attrNameLst>
                                          <p:attrName>style.visibility</p:attrName>
                                        </p:attrNameLst>
                                      </p:cBhvr>
                                      <p:to>
                                        <p:strVal val="visible"/>
                                      </p:to>
                                    </p:set>
                                    <p:anim calcmode="lin" valueType="num">
                                      <p:cBhvr additive="base">
                                        <p:cTn dur="500"/>
                                        <p:tgtEl>
                                          <p:spTgt spid="273">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750"/>
                            </p:stCondLst>
                            <p:childTnLst>
                              <p:par>
                                <p:cTn fill="hold" nodeType="afterEffect" presetClass="entr" presetID="2" presetSubtype="8">
                                  <p:stCondLst>
                                    <p:cond delay="250"/>
                                  </p:stCondLst>
                                  <p:childTnLst>
                                    <p:set>
                                      <p:cBhvr>
                                        <p:cTn dur="1" fill="hold">
                                          <p:stCondLst>
                                            <p:cond delay="0"/>
                                          </p:stCondLst>
                                        </p:cTn>
                                        <p:tgtEl>
                                          <p:spTgt spid="273">
                                            <p:txEl>
                                              <p:pRg end="4" st="4"/>
                                            </p:txEl>
                                          </p:spTgt>
                                        </p:tgtEl>
                                        <p:attrNameLst>
                                          <p:attrName>style.visibility</p:attrName>
                                        </p:attrNameLst>
                                      </p:cBhvr>
                                      <p:to>
                                        <p:strVal val="visible"/>
                                      </p:to>
                                    </p:set>
                                    <p:anim calcmode="lin" valueType="num">
                                      <p:cBhvr additive="base">
                                        <p:cTn dur="500"/>
                                        <p:tgtEl>
                                          <p:spTgt spid="273">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250"/>
                            </p:stCondLst>
                            <p:childTnLst>
                              <p:par>
                                <p:cTn fill="hold" nodeType="afterEffect" presetClass="entr" presetID="2" presetSubtype="8">
                                  <p:stCondLst>
                                    <p:cond delay="250"/>
                                  </p:stCondLst>
                                  <p:childTnLst>
                                    <p:set>
                                      <p:cBhvr>
                                        <p:cTn dur="1" fill="hold">
                                          <p:stCondLst>
                                            <p:cond delay="0"/>
                                          </p:stCondLst>
                                        </p:cTn>
                                        <p:tgtEl>
                                          <p:spTgt spid="273">
                                            <p:txEl>
                                              <p:pRg end="5" st="5"/>
                                            </p:txEl>
                                          </p:spTgt>
                                        </p:tgtEl>
                                        <p:attrNameLst>
                                          <p:attrName>style.visibility</p:attrName>
                                        </p:attrNameLst>
                                      </p:cBhvr>
                                      <p:to>
                                        <p:strVal val="visible"/>
                                      </p:to>
                                    </p:set>
                                    <p:anim calcmode="lin" valueType="num">
                                      <p:cBhvr additive="base">
                                        <p:cTn dur="500"/>
                                        <p:tgtEl>
                                          <p:spTgt spid="273">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750"/>
                            </p:stCondLst>
                            <p:childTnLst>
                              <p:par>
                                <p:cTn fill="hold" nodeType="afterEffect" presetClass="entr" presetID="2" presetSubtype="8">
                                  <p:stCondLst>
                                    <p:cond delay="250"/>
                                  </p:stCondLst>
                                  <p:childTnLst>
                                    <p:set>
                                      <p:cBhvr>
                                        <p:cTn dur="1" fill="hold">
                                          <p:stCondLst>
                                            <p:cond delay="0"/>
                                          </p:stCondLst>
                                        </p:cTn>
                                        <p:tgtEl>
                                          <p:spTgt spid="273">
                                            <p:txEl>
                                              <p:pRg end="6" st="6"/>
                                            </p:txEl>
                                          </p:spTgt>
                                        </p:tgtEl>
                                        <p:attrNameLst>
                                          <p:attrName>style.visibility</p:attrName>
                                        </p:attrNameLst>
                                      </p:cBhvr>
                                      <p:to>
                                        <p:strVal val="visible"/>
                                      </p:to>
                                    </p:set>
                                    <p:anim calcmode="lin" valueType="num">
                                      <p:cBhvr additive="base">
                                        <p:cTn dur="500"/>
                                        <p:tgtEl>
                                          <p:spTgt spid="273">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250"/>
                            </p:stCondLst>
                            <p:childTnLst>
                              <p:par>
                                <p:cTn fill="hold" nodeType="afterEffect" presetClass="entr" presetID="2" presetSubtype="8">
                                  <p:stCondLst>
                                    <p:cond delay="250"/>
                                  </p:stCondLst>
                                  <p:childTnLst>
                                    <p:set>
                                      <p:cBhvr>
                                        <p:cTn dur="1" fill="hold">
                                          <p:stCondLst>
                                            <p:cond delay="0"/>
                                          </p:stCondLst>
                                        </p:cTn>
                                        <p:tgtEl>
                                          <p:spTgt spid="273">
                                            <p:txEl>
                                              <p:pRg end="7" st="7"/>
                                            </p:txEl>
                                          </p:spTgt>
                                        </p:tgtEl>
                                        <p:attrNameLst>
                                          <p:attrName>style.visibility</p:attrName>
                                        </p:attrNameLst>
                                      </p:cBhvr>
                                      <p:to>
                                        <p:strVal val="visible"/>
                                      </p:to>
                                    </p:set>
                                    <p:anim calcmode="lin" valueType="num">
                                      <p:cBhvr additive="base">
                                        <p:cTn dur="500"/>
                                        <p:tgtEl>
                                          <p:spTgt spid="273">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750"/>
                            </p:stCondLst>
                            <p:childTnLst>
                              <p:par>
                                <p:cTn fill="hold" nodeType="afterEffect" presetClass="entr" presetID="2" presetSubtype="8">
                                  <p:stCondLst>
                                    <p:cond delay="250"/>
                                  </p:stCondLst>
                                  <p:childTnLst>
                                    <p:set>
                                      <p:cBhvr>
                                        <p:cTn dur="1" fill="hold">
                                          <p:stCondLst>
                                            <p:cond delay="0"/>
                                          </p:stCondLst>
                                        </p:cTn>
                                        <p:tgtEl>
                                          <p:spTgt spid="273">
                                            <p:txEl>
                                              <p:pRg end="8" st="8"/>
                                            </p:txEl>
                                          </p:spTgt>
                                        </p:tgtEl>
                                        <p:attrNameLst>
                                          <p:attrName>style.visibility</p:attrName>
                                        </p:attrNameLst>
                                      </p:cBhvr>
                                      <p:to>
                                        <p:strVal val="visible"/>
                                      </p:to>
                                    </p:set>
                                    <p:anim calcmode="lin" valueType="num">
                                      <p:cBhvr additive="base">
                                        <p:cTn dur="500"/>
                                        <p:tgtEl>
                                          <p:spTgt spid="273">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250"/>
                            </p:stCondLst>
                            <p:childTnLst>
                              <p:par>
                                <p:cTn fill="hold" nodeType="afterEffect" presetClass="entr" presetID="10" presetSubtype="0">
                                  <p:stCondLst>
                                    <p:cond delay="0"/>
                                  </p:stCondLst>
                                  <p:childTnLst>
                                    <p:set>
                                      <p:cBhvr>
                                        <p:cTn dur="1" fill="hold">
                                          <p:stCondLst>
                                            <p:cond delay="0"/>
                                          </p:stCondLst>
                                        </p:cTn>
                                        <p:tgtEl>
                                          <p:spTgt spid="274">
                                            <p:txEl>
                                              <p:pRg end="0" st="0"/>
                                            </p:txEl>
                                          </p:spTgt>
                                        </p:tgtEl>
                                        <p:attrNameLst>
                                          <p:attrName>style.visibility</p:attrName>
                                        </p:attrNameLst>
                                      </p:cBhvr>
                                      <p:to>
                                        <p:strVal val="visible"/>
                                      </p:to>
                                    </p:set>
                                    <p:animEffect filter="fade" transition="in">
                                      <p:cBhvr>
                                        <p:cTn dur="500"/>
                                        <p:tgtEl>
                                          <p:spTgt spid="274">
                                            <p:txEl>
                                              <p:pRg end="0" st="0"/>
                                            </p:txEl>
                                          </p:spTgt>
                                        </p:tgtEl>
                                      </p:cBhvr>
                                    </p:animEffect>
                                  </p:childTnLst>
                                </p:cTn>
                              </p:par>
                            </p:childTnLst>
                          </p:cTn>
                        </p:par>
                        <p:par>
                          <p:cTn fill="hold">
                            <p:stCondLst>
                              <p:cond delay="14750"/>
                            </p:stCondLst>
                            <p:childTnLst>
                              <p:par>
                                <p:cTn fill="hold" nodeType="afterEffect" presetClass="entr" presetID="10" presetSubtype="0">
                                  <p:stCondLst>
                                    <p:cond delay="0"/>
                                  </p:stCondLst>
                                  <p:childTnLst>
                                    <p:set>
                                      <p:cBhvr>
                                        <p:cTn dur="1" fill="hold">
                                          <p:stCondLst>
                                            <p:cond delay="0"/>
                                          </p:stCondLst>
                                        </p:cTn>
                                        <p:tgtEl>
                                          <p:spTgt spid="274">
                                            <p:txEl>
                                              <p:pRg end="1" st="1"/>
                                            </p:txEl>
                                          </p:spTgt>
                                        </p:tgtEl>
                                        <p:attrNameLst>
                                          <p:attrName>style.visibility</p:attrName>
                                        </p:attrNameLst>
                                      </p:cBhvr>
                                      <p:to>
                                        <p:strVal val="visible"/>
                                      </p:to>
                                    </p:set>
                                    <p:animEffect filter="fade" transition="in">
                                      <p:cBhvr>
                                        <p:cTn dur="500"/>
                                        <p:tgtEl>
                                          <p:spTgt spid="274">
                                            <p:txEl>
                                              <p:pRg end="1" st="1"/>
                                            </p:txEl>
                                          </p:spTgt>
                                        </p:tgtEl>
                                      </p:cBhvr>
                                    </p:animEffect>
                                  </p:childTnLst>
                                </p:cTn>
                              </p:par>
                            </p:childTnLst>
                          </p:cTn>
                        </p:par>
                        <p:par>
                          <p:cTn fill="hold">
                            <p:stCondLst>
                              <p:cond delay="15250"/>
                            </p:stCondLst>
                            <p:childTnLst>
                              <p:par>
                                <p:cTn fill="hold" nodeType="afterEffect" presetClass="entr" presetID="10" presetSubtype="0">
                                  <p:stCondLst>
                                    <p:cond delay="0"/>
                                  </p:stCondLst>
                                  <p:childTnLst>
                                    <p:set>
                                      <p:cBhvr>
                                        <p:cTn dur="1" fill="hold">
                                          <p:stCondLst>
                                            <p:cond delay="0"/>
                                          </p:stCondLst>
                                        </p:cTn>
                                        <p:tgtEl>
                                          <p:spTgt spid="274">
                                            <p:txEl>
                                              <p:pRg end="2" st="2"/>
                                            </p:txEl>
                                          </p:spTgt>
                                        </p:tgtEl>
                                        <p:attrNameLst>
                                          <p:attrName>style.visibility</p:attrName>
                                        </p:attrNameLst>
                                      </p:cBhvr>
                                      <p:to>
                                        <p:strVal val="visible"/>
                                      </p:to>
                                    </p:set>
                                    <p:animEffect filter="fade" transition="in">
                                      <p:cBhvr>
                                        <p:cTn dur="500"/>
                                        <p:tgtEl>
                                          <p:spTgt spid="274">
                                            <p:txEl>
                                              <p:pRg end="2" st="2"/>
                                            </p:txEl>
                                          </p:spTgt>
                                        </p:tgtEl>
                                      </p:cBhvr>
                                    </p:animEffect>
                                  </p:childTnLst>
                                </p:cTn>
                              </p:par>
                            </p:childTnLst>
                          </p:cTn>
                        </p:par>
                        <p:par>
                          <p:cTn fill="hold">
                            <p:stCondLst>
                              <p:cond delay="15750"/>
                            </p:stCondLst>
                            <p:childTnLst>
                              <p:par>
                                <p:cTn fill="hold" nodeType="afterEffect" presetClass="entr" presetID="10" presetSubtype="0">
                                  <p:stCondLst>
                                    <p:cond delay="0"/>
                                  </p:stCondLst>
                                  <p:childTnLst>
                                    <p:set>
                                      <p:cBhvr>
                                        <p:cTn dur="1" fill="hold">
                                          <p:stCondLst>
                                            <p:cond delay="0"/>
                                          </p:stCondLst>
                                        </p:cTn>
                                        <p:tgtEl>
                                          <p:spTgt spid="274">
                                            <p:txEl>
                                              <p:pRg end="3" st="3"/>
                                            </p:txEl>
                                          </p:spTgt>
                                        </p:tgtEl>
                                        <p:attrNameLst>
                                          <p:attrName>style.visibility</p:attrName>
                                        </p:attrNameLst>
                                      </p:cBhvr>
                                      <p:to>
                                        <p:strVal val="visible"/>
                                      </p:to>
                                    </p:set>
                                    <p:animEffect filter="fade" transition="in">
                                      <p:cBhvr>
                                        <p:cTn dur="500"/>
                                        <p:tgtEl>
                                          <p:spTgt spid="274">
                                            <p:txEl>
                                              <p:pRg end="3" st="3"/>
                                            </p:txEl>
                                          </p:spTgt>
                                        </p:tgtEl>
                                      </p:cBhvr>
                                    </p:animEffect>
                                  </p:childTnLst>
                                </p:cTn>
                              </p:par>
                            </p:childTnLst>
                          </p:cTn>
                        </p:par>
                        <p:par>
                          <p:cTn fill="hold">
                            <p:stCondLst>
                              <p:cond delay="16250"/>
                            </p:stCondLst>
                            <p:childTnLst>
                              <p:par>
                                <p:cTn fill="hold" nodeType="afterEffect" presetClass="entr" presetID="10" presetSubtype="0">
                                  <p:stCondLst>
                                    <p:cond delay="0"/>
                                  </p:stCondLst>
                                  <p:childTnLst>
                                    <p:set>
                                      <p:cBhvr>
                                        <p:cTn dur="1" fill="hold">
                                          <p:stCondLst>
                                            <p:cond delay="0"/>
                                          </p:stCondLst>
                                        </p:cTn>
                                        <p:tgtEl>
                                          <p:spTgt spid="274">
                                            <p:txEl>
                                              <p:pRg end="4" st="4"/>
                                            </p:txEl>
                                          </p:spTgt>
                                        </p:tgtEl>
                                        <p:attrNameLst>
                                          <p:attrName>style.visibility</p:attrName>
                                        </p:attrNameLst>
                                      </p:cBhvr>
                                      <p:to>
                                        <p:strVal val="visible"/>
                                      </p:to>
                                    </p:set>
                                    <p:animEffect filter="fade" transition="in">
                                      <p:cBhvr>
                                        <p:cTn dur="500"/>
                                        <p:tgtEl>
                                          <p:spTgt spid="274">
                                            <p:txEl>
                                              <p:pRg end="4" st="4"/>
                                            </p:txEl>
                                          </p:spTgt>
                                        </p:tgtEl>
                                      </p:cBhvr>
                                    </p:animEffect>
                                  </p:childTnLst>
                                </p:cTn>
                              </p:par>
                            </p:childTnLst>
                          </p:cTn>
                        </p:par>
                        <p:par>
                          <p:cTn fill="hold">
                            <p:stCondLst>
                              <p:cond delay="16750"/>
                            </p:stCondLst>
                            <p:childTnLst>
                              <p:par>
                                <p:cTn fill="hold" nodeType="afterEffect" presetClass="entr" presetID="10" presetSubtype="0">
                                  <p:stCondLst>
                                    <p:cond delay="0"/>
                                  </p:stCondLst>
                                  <p:childTnLst>
                                    <p:set>
                                      <p:cBhvr>
                                        <p:cTn dur="1" fill="hold">
                                          <p:stCondLst>
                                            <p:cond delay="0"/>
                                          </p:stCondLst>
                                        </p:cTn>
                                        <p:tgtEl>
                                          <p:spTgt spid="274">
                                            <p:txEl>
                                              <p:pRg end="5" st="5"/>
                                            </p:txEl>
                                          </p:spTgt>
                                        </p:tgtEl>
                                        <p:attrNameLst>
                                          <p:attrName>style.visibility</p:attrName>
                                        </p:attrNameLst>
                                      </p:cBhvr>
                                      <p:to>
                                        <p:strVal val="visible"/>
                                      </p:to>
                                    </p:set>
                                    <p:animEffect filter="fade" transition="in">
                                      <p:cBhvr>
                                        <p:cTn dur="500"/>
                                        <p:tgtEl>
                                          <p:spTgt spid="274">
                                            <p:txEl>
                                              <p:pRg end="5" st="5"/>
                                            </p:txEl>
                                          </p:spTgt>
                                        </p:tgtEl>
                                      </p:cBhvr>
                                    </p:animEffect>
                                  </p:childTnLst>
                                </p:cTn>
                              </p:par>
                            </p:childTnLst>
                          </p:cTn>
                        </p:par>
                        <p:par>
                          <p:cTn fill="hold">
                            <p:stCondLst>
                              <p:cond delay="17250"/>
                            </p:stCondLst>
                            <p:childTnLst>
                              <p:par>
                                <p:cTn fill="hold" nodeType="afterEffect" presetClass="entr" presetID="10" presetSubtype="0">
                                  <p:stCondLst>
                                    <p:cond delay="0"/>
                                  </p:stCondLst>
                                  <p:childTnLst>
                                    <p:set>
                                      <p:cBhvr>
                                        <p:cTn dur="1" fill="hold">
                                          <p:stCondLst>
                                            <p:cond delay="0"/>
                                          </p:stCondLst>
                                        </p:cTn>
                                        <p:tgtEl>
                                          <p:spTgt spid="274">
                                            <p:txEl>
                                              <p:pRg end="6" st="6"/>
                                            </p:txEl>
                                          </p:spTgt>
                                        </p:tgtEl>
                                        <p:attrNameLst>
                                          <p:attrName>style.visibility</p:attrName>
                                        </p:attrNameLst>
                                      </p:cBhvr>
                                      <p:to>
                                        <p:strVal val="visible"/>
                                      </p:to>
                                    </p:set>
                                    <p:animEffect filter="fade" transition="in">
                                      <p:cBhvr>
                                        <p:cTn dur="500"/>
                                        <p:tgtEl>
                                          <p:spTgt spid="274">
                                            <p:txEl>
                                              <p:pRg end="6" st="6"/>
                                            </p:txEl>
                                          </p:spTgt>
                                        </p:tgtEl>
                                      </p:cBhvr>
                                    </p:animEffect>
                                  </p:childTnLst>
                                </p:cTn>
                              </p:par>
                            </p:childTnLst>
                          </p:cTn>
                        </p:par>
                        <p:par>
                          <p:cTn fill="hold">
                            <p:stCondLst>
                              <p:cond delay="17750"/>
                            </p:stCondLst>
                            <p:childTnLst>
                              <p:par>
                                <p:cTn fill="hold" nodeType="afterEffect" presetClass="entr" presetID="10" presetSubtype="0">
                                  <p:stCondLst>
                                    <p:cond delay="0"/>
                                  </p:stCondLst>
                                  <p:childTnLst>
                                    <p:set>
                                      <p:cBhvr>
                                        <p:cTn dur="1" fill="hold">
                                          <p:stCondLst>
                                            <p:cond delay="0"/>
                                          </p:stCondLst>
                                        </p:cTn>
                                        <p:tgtEl>
                                          <p:spTgt spid="274">
                                            <p:txEl>
                                              <p:pRg end="7" st="7"/>
                                            </p:txEl>
                                          </p:spTgt>
                                        </p:tgtEl>
                                        <p:attrNameLst>
                                          <p:attrName>style.visibility</p:attrName>
                                        </p:attrNameLst>
                                      </p:cBhvr>
                                      <p:to>
                                        <p:strVal val="visible"/>
                                      </p:to>
                                    </p:set>
                                    <p:animEffect filter="fade" transition="in">
                                      <p:cBhvr>
                                        <p:cTn dur="500"/>
                                        <p:tgtEl>
                                          <p:spTgt spid="274">
                                            <p:txEl>
                                              <p:pRg end="7" st="7"/>
                                            </p:txEl>
                                          </p:spTgt>
                                        </p:tgtEl>
                                      </p:cBhvr>
                                    </p:animEffect>
                                  </p:childTnLst>
                                </p:cTn>
                              </p:par>
                            </p:childTnLst>
                          </p:cTn>
                        </p:par>
                        <p:par>
                          <p:cTn fill="hold">
                            <p:stCondLst>
                              <p:cond delay="18250"/>
                            </p:stCondLst>
                            <p:childTnLst>
                              <p:par>
                                <p:cTn fill="hold" nodeType="afterEffect" presetClass="entr" presetID="10" presetSubtype="0">
                                  <p:stCondLst>
                                    <p:cond delay="0"/>
                                  </p:stCondLst>
                                  <p:childTnLst>
                                    <p:set>
                                      <p:cBhvr>
                                        <p:cTn dur="1" fill="hold">
                                          <p:stCondLst>
                                            <p:cond delay="0"/>
                                          </p:stCondLst>
                                        </p:cTn>
                                        <p:tgtEl>
                                          <p:spTgt spid="274">
                                            <p:txEl>
                                              <p:pRg end="8" st="8"/>
                                            </p:txEl>
                                          </p:spTgt>
                                        </p:tgtEl>
                                        <p:attrNameLst>
                                          <p:attrName>style.visibility</p:attrName>
                                        </p:attrNameLst>
                                      </p:cBhvr>
                                      <p:to>
                                        <p:strVal val="visible"/>
                                      </p:to>
                                    </p:set>
                                    <p:animEffect filter="fade" transition="in">
                                      <p:cBhvr>
                                        <p:cTn dur="500"/>
                                        <p:tgtEl>
                                          <p:spTgt spid="274">
                                            <p:txEl>
                                              <p:pRg end="8" st="8"/>
                                            </p:txEl>
                                          </p:spTgt>
                                        </p:tgtEl>
                                      </p:cBhvr>
                                    </p:animEffect>
                                  </p:childTnLst>
                                </p:cTn>
                              </p:par>
                            </p:childTnLst>
                          </p:cTn>
                        </p:par>
                        <p:par>
                          <p:cTn fill="hold">
                            <p:stCondLst>
                              <p:cond delay="18750"/>
                            </p:stCondLst>
                            <p:childTnLst>
                              <p:par>
                                <p:cTn fill="hold" nodeType="afterEffect" presetClass="entr" presetID="2" presetSubtype="8">
                                  <p:stCondLst>
                                    <p:cond delay="250"/>
                                  </p:stCondLst>
                                  <p:childTnLst>
                                    <p:set>
                                      <p:cBhvr>
                                        <p:cTn dur="1" fill="hold">
                                          <p:stCondLst>
                                            <p:cond delay="0"/>
                                          </p:stCondLst>
                                        </p:cTn>
                                        <p:tgtEl>
                                          <p:spTgt spid="275">
                                            <p:txEl>
                                              <p:pRg end="0" st="0"/>
                                            </p:txEl>
                                          </p:spTgt>
                                        </p:tgtEl>
                                        <p:attrNameLst>
                                          <p:attrName>style.visibility</p:attrName>
                                        </p:attrNameLst>
                                      </p:cBhvr>
                                      <p:to>
                                        <p:strVal val="visible"/>
                                      </p:to>
                                    </p:set>
                                    <p:anim calcmode="lin" valueType="num">
                                      <p:cBhvr additive="base">
                                        <p:cTn dur="500"/>
                                        <p:tgtEl>
                                          <p:spTgt spid="275">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250"/>
                            </p:stCondLst>
                            <p:childTnLst>
                              <p:par>
                                <p:cTn fill="hold" nodeType="afterEffect" presetClass="entr" presetID="2" presetSubtype="8">
                                  <p:stCondLst>
                                    <p:cond delay="250"/>
                                  </p:stCondLst>
                                  <p:childTnLst>
                                    <p:set>
                                      <p:cBhvr>
                                        <p:cTn dur="1" fill="hold">
                                          <p:stCondLst>
                                            <p:cond delay="0"/>
                                          </p:stCondLst>
                                        </p:cTn>
                                        <p:tgtEl>
                                          <p:spTgt spid="275">
                                            <p:txEl>
                                              <p:pRg end="1" st="1"/>
                                            </p:txEl>
                                          </p:spTgt>
                                        </p:tgtEl>
                                        <p:attrNameLst>
                                          <p:attrName>style.visibility</p:attrName>
                                        </p:attrNameLst>
                                      </p:cBhvr>
                                      <p:to>
                                        <p:strVal val="visible"/>
                                      </p:to>
                                    </p:set>
                                    <p:anim calcmode="lin" valueType="num">
                                      <p:cBhvr additive="base">
                                        <p:cTn dur="500"/>
                                        <p:tgtEl>
                                          <p:spTgt spid="275">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750"/>
                            </p:stCondLst>
                            <p:childTnLst>
                              <p:par>
                                <p:cTn fill="hold" nodeType="afterEffect" presetClass="entr" presetID="2" presetSubtype="8">
                                  <p:stCondLst>
                                    <p:cond delay="250"/>
                                  </p:stCondLst>
                                  <p:childTnLst>
                                    <p:set>
                                      <p:cBhvr>
                                        <p:cTn dur="1" fill="hold">
                                          <p:stCondLst>
                                            <p:cond delay="0"/>
                                          </p:stCondLst>
                                        </p:cTn>
                                        <p:tgtEl>
                                          <p:spTgt spid="275">
                                            <p:txEl>
                                              <p:pRg end="2" st="2"/>
                                            </p:txEl>
                                          </p:spTgt>
                                        </p:tgtEl>
                                        <p:attrNameLst>
                                          <p:attrName>style.visibility</p:attrName>
                                        </p:attrNameLst>
                                      </p:cBhvr>
                                      <p:to>
                                        <p:strVal val="visible"/>
                                      </p:to>
                                    </p:set>
                                    <p:anim calcmode="lin" valueType="num">
                                      <p:cBhvr additive="base">
                                        <p:cTn dur="500"/>
                                        <p:tgtEl>
                                          <p:spTgt spid="275">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250"/>
                            </p:stCondLst>
                            <p:childTnLst>
                              <p:par>
                                <p:cTn fill="hold" nodeType="afterEffect" presetClass="entr" presetID="2" presetSubtype="8">
                                  <p:stCondLst>
                                    <p:cond delay="250"/>
                                  </p:stCondLst>
                                  <p:childTnLst>
                                    <p:set>
                                      <p:cBhvr>
                                        <p:cTn dur="1" fill="hold">
                                          <p:stCondLst>
                                            <p:cond delay="0"/>
                                          </p:stCondLst>
                                        </p:cTn>
                                        <p:tgtEl>
                                          <p:spTgt spid="275">
                                            <p:txEl>
                                              <p:pRg end="3" st="3"/>
                                            </p:txEl>
                                          </p:spTgt>
                                        </p:tgtEl>
                                        <p:attrNameLst>
                                          <p:attrName>style.visibility</p:attrName>
                                        </p:attrNameLst>
                                      </p:cBhvr>
                                      <p:to>
                                        <p:strVal val="visible"/>
                                      </p:to>
                                    </p:set>
                                    <p:anim calcmode="lin" valueType="num">
                                      <p:cBhvr additive="base">
                                        <p:cTn dur="500"/>
                                        <p:tgtEl>
                                          <p:spTgt spid="275">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750"/>
                            </p:stCondLst>
                            <p:childTnLst>
                              <p:par>
                                <p:cTn fill="hold" nodeType="afterEffect" presetClass="entr" presetID="2" presetSubtype="8">
                                  <p:stCondLst>
                                    <p:cond delay="250"/>
                                  </p:stCondLst>
                                  <p:childTnLst>
                                    <p:set>
                                      <p:cBhvr>
                                        <p:cTn dur="1" fill="hold">
                                          <p:stCondLst>
                                            <p:cond delay="0"/>
                                          </p:stCondLst>
                                        </p:cTn>
                                        <p:tgtEl>
                                          <p:spTgt spid="275">
                                            <p:txEl>
                                              <p:pRg end="4" st="4"/>
                                            </p:txEl>
                                          </p:spTgt>
                                        </p:tgtEl>
                                        <p:attrNameLst>
                                          <p:attrName>style.visibility</p:attrName>
                                        </p:attrNameLst>
                                      </p:cBhvr>
                                      <p:to>
                                        <p:strVal val="visible"/>
                                      </p:to>
                                    </p:set>
                                    <p:anim calcmode="lin" valueType="num">
                                      <p:cBhvr additive="base">
                                        <p:cTn dur="500"/>
                                        <p:tgtEl>
                                          <p:spTgt spid="275">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250"/>
                            </p:stCondLst>
                            <p:childTnLst>
                              <p:par>
                                <p:cTn fill="hold" nodeType="afterEffect" presetClass="entr" presetID="2" presetSubtype="8">
                                  <p:stCondLst>
                                    <p:cond delay="250"/>
                                  </p:stCondLst>
                                  <p:childTnLst>
                                    <p:set>
                                      <p:cBhvr>
                                        <p:cTn dur="1" fill="hold">
                                          <p:stCondLst>
                                            <p:cond delay="0"/>
                                          </p:stCondLst>
                                        </p:cTn>
                                        <p:tgtEl>
                                          <p:spTgt spid="275">
                                            <p:txEl>
                                              <p:pRg end="5" st="5"/>
                                            </p:txEl>
                                          </p:spTgt>
                                        </p:tgtEl>
                                        <p:attrNameLst>
                                          <p:attrName>style.visibility</p:attrName>
                                        </p:attrNameLst>
                                      </p:cBhvr>
                                      <p:to>
                                        <p:strVal val="visible"/>
                                      </p:to>
                                    </p:set>
                                    <p:anim calcmode="lin" valueType="num">
                                      <p:cBhvr additive="base">
                                        <p:cTn dur="500"/>
                                        <p:tgtEl>
                                          <p:spTgt spid="275">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750"/>
                            </p:stCondLst>
                            <p:childTnLst>
                              <p:par>
                                <p:cTn fill="hold" nodeType="afterEffect" presetClass="entr" presetID="2" presetSubtype="8">
                                  <p:stCondLst>
                                    <p:cond delay="250"/>
                                  </p:stCondLst>
                                  <p:childTnLst>
                                    <p:set>
                                      <p:cBhvr>
                                        <p:cTn dur="1" fill="hold">
                                          <p:stCondLst>
                                            <p:cond delay="0"/>
                                          </p:stCondLst>
                                        </p:cTn>
                                        <p:tgtEl>
                                          <p:spTgt spid="275">
                                            <p:txEl>
                                              <p:pRg end="6" st="6"/>
                                            </p:txEl>
                                          </p:spTgt>
                                        </p:tgtEl>
                                        <p:attrNameLst>
                                          <p:attrName>style.visibility</p:attrName>
                                        </p:attrNameLst>
                                      </p:cBhvr>
                                      <p:to>
                                        <p:strVal val="visible"/>
                                      </p:to>
                                    </p:set>
                                    <p:anim calcmode="lin" valueType="num">
                                      <p:cBhvr additive="base">
                                        <p:cTn dur="500"/>
                                        <p:tgtEl>
                                          <p:spTgt spid="275">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250"/>
                            </p:stCondLst>
                            <p:childTnLst>
                              <p:par>
                                <p:cTn fill="hold" nodeType="afterEffect" presetClass="entr" presetID="2" presetSubtype="8">
                                  <p:stCondLst>
                                    <p:cond delay="250"/>
                                  </p:stCondLst>
                                  <p:childTnLst>
                                    <p:set>
                                      <p:cBhvr>
                                        <p:cTn dur="1" fill="hold">
                                          <p:stCondLst>
                                            <p:cond delay="0"/>
                                          </p:stCondLst>
                                        </p:cTn>
                                        <p:tgtEl>
                                          <p:spTgt spid="275">
                                            <p:txEl>
                                              <p:pRg end="7" st="7"/>
                                            </p:txEl>
                                          </p:spTgt>
                                        </p:tgtEl>
                                        <p:attrNameLst>
                                          <p:attrName>style.visibility</p:attrName>
                                        </p:attrNameLst>
                                      </p:cBhvr>
                                      <p:to>
                                        <p:strVal val="visible"/>
                                      </p:to>
                                    </p:set>
                                    <p:anim calcmode="lin" valueType="num">
                                      <p:cBhvr additive="base">
                                        <p:cTn dur="500"/>
                                        <p:tgtEl>
                                          <p:spTgt spid="275">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750"/>
                            </p:stCondLst>
                            <p:childTnLst>
                              <p:par>
                                <p:cTn fill="hold" nodeType="afterEffect" presetClass="entr" presetID="2" presetSubtype="8">
                                  <p:stCondLst>
                                    <p:cond delay="250"/>
                                  </p:stCondLst>
                                  <p:childTnLst>
                                    <p:set>
                                      <p:cBhvr>
                                        <p:cTn dur="1" fill="hold">
                                          <p:stCondLst>
                                            <p:cond delay="0"/>
                                          </p:stCondLst>
                                        </p:cTn>
                                        <p:tgtEl>
                                          <p:spTgt spid="275">
                                            <p:txEl>
                                              <p:pRg end="8" st="8"/>
                                            </p:txEl>
                                          </p:spTgt>
                                        </p:tgtEl>
                                        <p:attrNameLst>
                                          <p:attrName>style.visibility</p:attrName>
                                        </p:attrNameLst>
                                      </p:cBhvr>
                                      <p:to>
                                        <p:strVal val="visible"/>
                                      </p:to>
                                    </p:set>
                                    <p:anim calcmode="lin" valueType="num">
                                      <p:cBhvr additive="base">
                                        <p:cTn dur="500"/>
                                        <p:tgtEl>
                                          <p:spTgt spid="275">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250"/>
                            </p:stCondLst>
                            <p:childTnLst>
                              <p:par>
                                <p:cTn fill="hold" nodeType="afterEffect" presetClass="entr" presetID="10"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animEffect filter="fade" transition="in">
                                      <p:cBhvr>
                                        <p:cTn dur="500"/>
                                        <p:tgtEl>
                                          <p:spTgt spid="276">
                                            <p:txEl>
                                              <p:pRg end="0" st="0"/>
                                            </p:txEl>
                                          </p:spTgt>
                                        </p:tgtEl>
                                      </p:cBhvr>
                                    </p:animEffect>
                                  </p:childTnLst>
                                </p:cTn>
                              </p:par>
                            </p:childTnLst>
                          </p:cTn>
                        </p:par>
                        <p:par>
                          <p:cTn fill="hold">
                            <p:stCondLst>
                              <p:cond delay="23750"/>
                            </p:stCondLst>
                            <p:childTnLst>
                              <p:par>
                                <p:cTn fill="hold" nodeType="afterEffect" presetClass="entr" presetID="10" presetSubtype="0">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animEffect filter="fade" transition="in">
                                      <p:cBhvr>
                                        <p:cTn dur="500"/>
                                        <p:tgtEl>
                                          <p:spTgt spid="276">
                                            <p:txEl>
                                              <p:pRg end="1" st="1"/>
                                            </p:txEl>
                                          </p:spTgt>
                                        </p:tgtEl>
                                      </p:cBhvr>
                                    </p:animEffect>
                                  </p:childTnLst>
                                </p:cTn>
                              </p:par>
                            </p:childTnLst>
                          </p:cTn>
                        </p:par>
                        <p:par>
                          <p:cTn fill="hold">
                            <p:stCondLst>
                              <p:cond delay="24250"/>
                            </p:stCondLst>
                            <p:childTnLst>
                              <p:par>
                                <p:cTn fill="hold" nodeType="afterEffect" presetClass="entr" presetID="10" presetSubtype="0">
                                  <p:stCondLst>
                                    <p:cond delay="0"/>
                                  </p:stCondLst>
                                  <p:childTnLst>
                                    <p:set>
                                      <p:cBhvr>
                                        <p:cTn dur="1" fill="hold">
                                          <p:stCondLst>
                                            <p:cond delay="0"/>
                                          </p:stCondLst>
                                        </p:cTn>
                                        <p:tgtEl>
                                          <p:spTgt spid="276">
                                            <p:txEl>
                                              <p:pRg end="2" st="2"/>
                                            </p:txEl>
                                          </p:spTgt>
                                        </p:tgtEl>
                                        <p:attrNameLst>
                                          <p:attrName>style.visibility</p:attrName>
                                        </p:attrNameLst>
                                      </p:cBhvr>
                                      <p:to>
                                        <p:strVal val="visible"/>
                                      </p:to>
                                    </p:set>
                                    <p:animEffect filter="fade" transition="in">
                                      <p:cBhvr>
                                        <p:cTn dur="500"/>
                                        <p:tgtEl>
                                          <p:spTgt spid="276">
                                            <p:txEl>
                                              <p:pRg end="2" st="2"/>
                                            </p:txEl>
                                          </p:spTgt>
                                        </p:tgtEl>
                                      </p:cBhvr>
                                    </p:animEffect>
                                  </p:childTnLst>
                                </p:cTn>
                              </p:par>
                            </p:childTnLst>
                          </p:cTn>
                        </p:par>
                        <p:par>
                          <p:cTn fill="hold">
                            <p:stCondLst>
                              <p:cond delay="24750"/>
                            </p:stCondLst>
                            <p:childTnLst>
                              <p:par>
                                <p:cTn fill="hold" nodeType="afterEffect" presetClass="entr" presetID="10" presetSubtype="0">
                                  <p:stCondLst>
                                    <p:cond delay="0"/>
                                  </p:stCondLst>
                                  <p:childTnLst>
                                    <p:set>
                                      <p:cBhvr>
                                        <p:cTn dur="1" fill="hold">
                                          <p:stCondLst>
                                            <p:cond delay="0"/>
                                          </p:stCondLst>
                                        </p:cTn>
                                        <p:tgtEl>
                                          <p:spTgt spid="276">
                                            <p:txEl>
                                              <p:pRg end="3" st="3"/>
                                            </p:txEl>
                                          </p:spTgt>
                                        </p:tgtEl>
                                        <p:attrNameLst>
                                          <p:attrName>style.visibility</p:attrName>
                                        </p:attrNameLst>
                                      </p:cBhvr>
                                      <p:to>
                                        <p:strVal val="visible"/>
                                      </p:to>
                                    </p:set>
                                    <p:animEffect filter="fade" transition="in">
                                      <p:cBhvr>
                                        <p:cTn dur="500"/>
                                        <p:tgtEl>
                                          <p:spTgt spid="276">
                                            <p:txEl>
                                              <p:pRg end="3" st="3"/>
                                            </p:txEl>
                                          </p:spTgt>
                                        </p:tgtEl>
                                      </p:cBhvr>
                                    </p:animEffect>
                                  </p:childTnLst>
                                </p:cTn>
                              </p:par>
                            </p:childTnLst>
                          </p:cTn>
                        </p:par>
                        <p:par>
                          <p:cTn fill="hold">
                            <p:stCondLst>
                              <p:cond delay="25250"/>
                            </p:stCondLst>
                            <p:childTnLst>
                              <p:par>
                                <p:cTn fill="hold" nodeType="afterEffect" presetClass="entr" presetID="10" presetSubtype="0">
                                  <p:stCondLst>
                                    <p:cond delay="0"/>
                                  </p:stCondLst>
                                  <p:childTnLst>
                                    <p:set>
                                      <p:cBhvr>
                                        <p:cTn dur="1" fill="hold">
                                          <p:stCondLst>
                                            <p:cond delay="0"/>
                                          </p:stCondLst>
                                        </p:cTn>
                                        <p:tgtEl>
                                          <p:spTgt spid="276">
                                            <p:txEl>
                                              <p:pRg end="4" st="4"/>
                                            </p:txEl>
                                          </p:spTgt>
                                        </p:tgtEl>
                                        <p:attrNameLst>
                                          <p:attrName>style.visibility</p:attrName>
                                        </p:attrNameLst>
                                      </p:cBhvr>
                                      <p:to>
                                        <p:strVal val="visible"/>
                                      </p:to>
                                    </p:set>
                                    <p:animEffect filter="fade" transition="in">
                                      <p:cBhvr>
                                        <p:cTn dur="500"/>
                                        <p:tgtEl>
                                          <p:spTgt spid="276">
                                            <p:txEl>
                                              <p:pRg end="4" st="4"/>
                                            </p:txEl>
                                          </p:spTgt>
                                        </p:tgtEl>
                                      </p:cBhvr>
                                    </p:animEffect>
                                  </p:childTnLst>
                                </p:cTn>
                              </p:par>
                            </p:childTnLst>
                          </p:cTn>
                        </p:par>
                        <p:par>
                          <p:cTn fill="hold">
                            <p:stCondLst>
                              <p:cond delay="25750"/>
                            </p:stCondLst>
                            <p:childTnLst>
                              <p:par>
                                <p:cTn fill="hold" nodeType="afterEffect" presetClass="entr" presetID="10" presetSubtype="0">
                                  <p:stCondLst>
                                    <p:cond delay="0"/>
                                  </p:stCondLst>
                                  <p:childTnLst>
                                    <p:set>
                                      <p:cBhvr>
                                        <p:cTn dur="1" fill="hold">
                                          <p:stCondLst>
                                            <p:cond delay="0"/>
                                          </p:stCondLst>
                                        </p:cTn>
                                        <p:tgtEl>
                                          <p:spTgt spid="276">
                                            <p:txEl>
                                              <p:pRg end="5" st="5"/>
                                            </p:txEl>
                                          </p:spTgt>
                                        </p:tgtEl>
                                        <p:attrNameLst>
                                          <p:attrName>style.visibility</p:attrName>
                                        </p:attrNameLst>
                                      </p:cBhvr>
                                      <p:to>
                                        <p:strVal val="visible"/>
                                      </p:to>
                                    </p:set>
                                    <p:animEffect filter="fade" transition="in">
                                      <p:cBhvr>
                                        <p:cTn dur="500"/>
                                        <p:tgtEl>
                                          <p:spTgt spid="276">
                                            <p:txEl>
                                              <p:pRg end="5" st="5"/>
                                            </p:txEl>
                                          </p:spTgt>
                                        </p:tgtEl>
                                      </p:cBhvr>
                                    </p:animEffect>
                                  </p:childTnLst>
                                </p:cTn>
                              </p:par>
                            </p:childTnLst>
                          </p:cTn>
                        </p:par>
                        <p:par>
                          <p:cTn fill="hold">
                            <p:stCondLst>
                              <p:cond delay="26250"/>
                            </p:stCondLst>
                            <p:childTnLst>
                              <p:par>
                                <p:cTn fill="hold" nodeType="afterEffect" presetClass="entr" presetID="10" presetSubtype="0">
                                  <p:stCondLst>
                                    <p:cond delay="0"/>
                                  </p:stCondLst>
                                  <p:childTnLst>
                                    <p:set>
                                      <p:cBhvr>
                                        <p:cTn dur="1" fill="hold">
                                          <p:stCondLst>
                                            <p:cond delay="0"/>
                                          </p:stCondLst>
                                        </p:cTn>
                                        <p:tgtEl>
                                          <p:spTgt spid="276">
                                            <p:txEl>
                                              <p:pRg end="6" st="6"/>
                                            </p:txEl>
                                          </p:spTgt>
                                        </p:tgtEl>
                                        <p:attrNameLst>
                                          <p:attrName>style.visibility</p:attrName>
                                        </p:attrNameLst>
                                      </p:cBhvr>
                                      <p:to>
                                        <p:strVal val="visible"/>
                                      </p:to>
                                    </p:set>
                                    <p:animEffect filter="fade" transition="in">
                                      <p:cBhvr>
                                        <p:cTn dur="500"/>
                                        <p:tgtEl>
                                          <p:spTgt spid="276">
                                            <p:txEl>
                                              <p:pRg end="6" st="6"/>
                                            </p:txEl>
                                          </p:spTgt>
                                        </p:tgtEl>
                                      </p:cBhvr>
                                    </p:animEffect>
                                  </p:childTnLst>
                                </p:cTn>
                              </p:par>
                            </p:childTnLst>
                          </p:cTn>
                        </p:par>
                        <p:par>
                          <p:cTn fill="hold">
                            <p:stCondLst>
                              <p:cond delay="26750"/>
                            </p:stCondLst>
                            <p:childTnLst>
                              <p:par>
                                <p:cTn fill="hold" nodeType="afterEffect" presetClass="entr" presetID="10" presetSubtype="0">
                                  <p:stCondLst>
                                    <p:cond delay="0"/>
                                  </p:stCondLst>
                                  <p:childTnLst>
                                    <p:set>
                                      <p:cBhvr>
                                        <p:cTn dur="1" fill="hold">
                                          <p:stCondLst>
                                            <p:cond delay="0"/>
                                          </p:stCondLst>
                                        </p:cTn>
                                        <p:tgtEl>
                                          <p:spTgt spid="276">
                                            <p:txEl>
                                              <p:pRg end="7" st="7"/>
                                            </p:txEl>
                                          </p:spTgt>
                                        </p:tgtEl>
                                        <p:attrNameLst>
                                          <p:attrName>style.visibility</p:attrName>
                                        </p:attrNameLst>
                                      </p:cBhvr>
                                      <p:to>
                                        <p:strVal val="visible"/>
                                      </p:to>
                                    </p:set>
                                    <p:animEffect filter="fade" transition="in">
                                      <p:cBhvr>
                                        <p:cTn dur="500"/>
                                        <p:tgtEl>
                                          <p:spTgt spid="276">
                                            <p:txEl>
                                              <p:pRg end="7" st="7"/>
                                            </p:txEl>
                                          </p:spTgt>
                                        </p:tgtEl>
                                      </p:cBhvr>
                                    </p:animEffect>
                                  </p:childTnLst>
                                </p:cTn>
                              </p:par>
                            </p:childTnLst>
                          </p:cTn>
                        </p:par>
                        <p:par>
                          <p:cTn fill="hold">
                            <p:stCondLst>
                              <p:cond delay="27250"/>
                            </p:stCondLst>
                            <p:childTnLst>
                              <p:par>
                                <p:cTn fill="hold" nodeType="afterEffect" presetClass="entr" presetID="10" presetSubtype="0">
                                  <p:stCondLst>
                                    <p:cond delay="0"/>
                                  </p:stCondLst>
                                  <p:childTnLst>
                                    <p:set>
                                      <p:cBhvr>
                                        <p:cTn dur="1" fill="hold">
                                          <p:stCondLst>
                                            <p:cond delay="0"/>
                                          </p:stCondLst>
                                        </p:cTn>
                                        <p:tgtEl>
                                          <p:spTgt spid="276">
                                            <p:txEl>
                                              <p:pRg end="8" st="8"/>
                                            </p:txEl>
                                          </p:spTgt>
                                        </p:tgtEl>
                                        <p:attrNameLst>
                                          <p:attrName>style.visibility</p:attrName>
                                        </p:attrNameLst>
                                      </p:cBhvr>
                                      <p:to>
                                        <p:strVal val="visible"/>
                                      </p:to>
                                    </p:set>
                                    <p:animEffect filter="fade" transition="in">
                                      <p:cBhvr>
                                        <p:cTn dur="500"/>
                                        <p:tgtEl>
                                          <p:spTgt spid="276">
                                            <p:txEl>
                                              <p:pRg end="8" st="8"/>
                                            </p:txEl>
                                          </p:spTgt>
                                        </p:tgtEl>
                                      </p:cBhvr>
                                    </p:animEffect>
                                  </p:childTnLst>
                                </p:cTn>
                              </p:par>
                            </p:childTnLst>
                          </p:cTn>
                        </p:par>
                        <p:par>
                          <p:cTn fill="hold">
                            <p:stCondLst>
                              <p:cond delay="27750"/>
                            </p:stCondLst>
                            <p:childTnLst>
                              <p:par>
                                <p:cTn fill="hold" nodeType="afterEffect" presetClass="entr" presetID="2" presetSubtype="8">
                                  <p:stCondLst>
                                    <p:cond delay="250"/>
                                  </p:stCondLst>
                                  <p:childTnLst>
                                    <p:set>
                                      <p:cBhvr>
                                        <p:cTn dur="1" fill="hold">
                                          <p:stCondLst>
                                            <p:cond delay="0"/>
                                          </p:stCondLst>
                                        </p:cTn>
                                        <p:tgtEl>
                                          <p:spTgt spid="277">
                                            <p:txEl>
                                              <p:pRg end="0" st="0"/>
                                            </p:txEl>
                                          </p:spTgt>
                                        </p:tgtEl>
                                        <p:attrNameLst>
                                          <p:attrName>style.visibility</p:attrName>
                                        </p:attrNameLst>
                                      </p:cBhvr>
                                      <p:to>
                                        <p:strVal val="visible"/>
                                      </p:to>
                                    </p:set>
                                    <p:anim calcmode="lin" valueType="num">
                                      <p:cBhvr additive="base">
                                        <p:cTn dur="500"/>
                                        <p:tgtEl>
                                          <p:spTgt spid="277">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250"/>
                            </p:stCondLst>
                            <p:childTnLst>
                              <p:par>
                                <p:cTn fill="hold" nodeType="afterEffect" presetClass="entr" presetID="2" presetSubtype="8">
                                  <p:stCondLst>
                                    <p:cond delay="250"/>
                                  </p:stCondLst>
                                  <p:childTnLst>
                                    <p:set>
                                      <p:cBhvr>
                                        <p:cTn dur="1" fill="hold">
                                          <p:stCondLst>
                                            <p:cond delay="0"/>
                                          </p:stCondLst>
                                        </p:cTn>
                                        <p:tgtEl>
                                          <p:spTgt spid="277">
                                            <p:txEl>
                                              <p:pRg end="1" st="1"/>
                                            </p:txEl>
                                          </p:spTgt>
                                        </p:tgtEl>
                                        <p:attrNameLst>
                                          <p:attrName>style.visibility</p:attrName>
                                        </p:attrNameLst>
                                      </p:cBhvr>
                                      <p:to>
                                        <p:strVal val="visible"/>
                                      </p:to>
                                    </p:set>
                                    <p:anim calcmode="lin" valueType="num">
                                      <p:cBhvr additive="base">
                                        <p:cTn dur="500"/>
                                        <p:tgtEl>
                                          <p:spTgt spid="277">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750"/>
                            </p:stCondLst>
                            <p:childTnLst>
                              <p:par>
                                <p:cTn fill="hold" nodeType="afterEffect" presetClass="entr" presetID="2" presetSubtype="8">
                                  <p:stCondLst>
                                    <p:cond delay="250"/>
                                  </p:stCondLst>
                                  <p:childTnLst>
                                    <p:set>
                                      <p:cBhvr>
                                        <p:cTn dur="1" fill="hold">
                                          <p:stCondLst>
                                            <p:cond delay="0"/>
                                          </p:stCondLst>
                                        </p:cTn>
                                        <p:tgtEl>
                                          <p:spTgt spid="277">
                                            <p:txEl>
                                              <p:pRg end="2" st="2"/>
                                            </p:txEl>
                                          </p:spTgt>
                                        </p:tgtEl>
                                        <p:attrNameLst>
                                          <p:attrName>style.visibility</p:attrName>
                                        </p:attrNameLst>
                                      </p:cBhvr>
                                      <p:to>
                                        <p:strVal val="visible"/>
                                      </p:to>
                                    </p:set>
                                    <p:anim calcmode="lin" valueType="num">
                                      <p:cBhvr additive="base">
                                        <p:cTn dur="500"/>
                                        <p:tgtEl>
                                          <p:spTgt spid="277">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9250"/>
                            </p:stCondLst>
                            <p:childTnLst>
                              <p:par>
                                <p:cTn fill="hold" nodeType="afterEffect" presetClass="entr" presetID="2" presetSubtype="8">
                                  <p:stCondLst>
                                    <p:cond delay="250"/>
                                  </p:stCondLst>
                                  <p:childTnLst>
                                    <p:set>
                                      <p:cBhvr>
                                        <p:cTn dur="1" fill="hold">
                                          <p:stCondLst>
                                            <p:cond delay="0"/>
                                          </p:stCondLst>
                                        </p:cTn>
                                        <p:tgtEl>
                                          <p:spTgt spid="277">
                                            <p:txEl>
                                              <p:pRg end="3" st="3"/>
                                            </p:txEl>
                                          </p:spTgt>
                                        </p:tgtEl>
                                        <p:attrNameLst>
                                          <p:attrName>style.visibility</p:attrName>
                                        </p:attrNameLst>
                                      </p:cBhvr>
                                      <p:to>
                                        <p:strVal val="visible"/>
                                      </p:to>
                                    </p:set>
                                    <p:anim calcmode="lin" valueType="num">
                                      <p:cBhvr additive="base">
                                        <p:cTn dur="500"/>
                                        <p:tgtEl>
                                          <p:spTgt spid="277">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9750"/>
                            </p:stCondLst>
                            <p:childTnLst>
                              <p:par>
                                <p:cTn fill="hold" nodeType="afterEffect" presetClass="entr" presetID="2" presetSubtype="8">
                                  <p:stCondLst>
                                    <p:cond delay="250"/>
                                  </p:stCondLst>
                                  <p:childTnLst>
                                    <p:set>
                                      <p:cBhvr>
                                        <p:cTn dur="1" fill="hold">
                                          <p:stCondLst>
                                            <p:cond delay="0"/>
                                          </p:stCondLst>
                                        </p:cTn>
                                        <p:tgtEl>
                                          <p:spTgt spid="277">
                                            <p:txEl>
                                              <p:pRg end="4" st="4"/>
                                            </p:txEl>
                                          </p:spTgt>
                                        </p:tgtEl>
                                        <p:attrNameLst>
                                          <p:attrName>style.visibility</p:attrName>
                                        </p:attrNameLst>
                                      </p:cBhvr>
                                      <p:to>
                                        <p:strVal val="visible"/>
                                      </p:to>
                                    </p:set>
                                    <p:anim calcmode="lin" valueType="num">
                                      <p:cBhvr additive="base">
                                        <p:cTn dur="500"/>
                                        <p:tgtEl>
                                          <p:spTgt spid="277">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250"/>
                            </p:stCondLst>
                            <p:childTnLst>
                              <p:par>
                                <p:cTn fill="hold" nodeType="afterEffect" presetClass="entr" presetID="2" presetSubtype="8">
                                  <p:stCondLst>
                                    <p:cond delay="250"/>
                                  </p:stCondLst>
                                  <p:childTnLst>
                                    <p:set>
                                      <p:cBhvr>
                                        <p:cTn dur="1" fill="hold">
                                          <p:stCondLst>
                                            <p:cond delay="0"/>
                                          </p:stCondLst>
                                        </p:cTn>
                                        <p:tgtEl>
                                          <p:spTgt spid="277">
                                            <p:txEl>
                                              <p:pRg end="5" st="5"/>
                                            </p:txEl>
                                          </p:spTgt>
                                        </p:tgtEl>
                                        <p:attrNameLst>
                                          <p:attrName>style.visibility</p:attrName>
                                        </p:attrNameLst>
                                      </p:cBhvr>
                                      <p:to>
                                        <p:strVal val="visible"/>
                                      </p:to>
                                    </p:set>
                                    <p:anim calcmode="lin" valueType="num">
                                      <p:cBhvr additive="base">
                                        <p:cTn dur="500"/>
                                        <p:tgtEl>
                                          <p:spTgt spid="277">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750"/>
                            </p:stCondLst>
                            <p:childTnLst>
                              <p:par>
                                <p:cTn fill="hold" nodeType="afterEffect" presetClass="entr" presetID="2" presetSubtype="8">
                                  <p:stCondLst>
                                    <p:cond delay="250"/>
                                  </p:stCondLst>
                                  <p:childTnLst>
                                    <p:set>
                                      <p:cBhvr>
                                        <p:cTn dur="1" fill="hold">
                                          <p:stCondLst>
                                            <p:cond delay="0"/>
                                          </p:stCondLst>
                                        </p:cTn>
                                        <p:tgtEl>
                                          <p:spTgt spid="277">
                                            <p:txEl>
                                              <p:pRg end="6" st="6"/>
                                            </p:txEl>
                                          </p:spTgt>
                                        </p:tgtEl>
                                        <p:attrNameLst>
                                          <p:attrName>style.visibility</p:attrName>
                                        </p:attrNameLst>
                                      </p:cBhvr>
                                      <p:to>
                                        <p:strVal val="visible"/>
                                      </p:to>
                                    </p:set>
                                    <p:anim calcmode="lin" valueType="num">
                                      <p:cBhvr additive="base">
                                        <p:cTn dur="500"/>
                                        <p:tgtEl>
                                          <p:spTgt spid="277">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1250"/>
                            </p:stCondLst>
                            <p:childTnLst>
                              <p:par>
                                <p:cTn fill="hold" nodeType="afterEffect" presetClass="entr" presetID="2" presetSubtype="8">
                                  <p:stCondLst>
                                    <p:cond delay="250"/>
                                  </p:stCondLst>
                                  <p:childTnLst>
                                    <p:set>
                                      <p:cBhvr>
                                        <p:cTn dur="1" fill="hold">
                                          <p:stCondLst>
                                            <p:cond delay="0"/>
                                          </p:stCondLst>
                                        </p:cTn>
                                        <p:tgtEl>
                                          <p:spTgt spid="277">
                                            <p:txEl>
                                              <p:pRg end="7" st="7"/>
                                            </p:txEl>
                                          </p:spTgt>
                                        </p:tgtEl>
                                        <p:attrNameLst>
                                          <p:attrName>style.visibility</p:attrName>
                                        </p:attrNameLst>
                                      </p:cBhvr>
                                      <p:to>
                                        <p:strVal val="visible"/>
                                      </p:to>
                                    </p:set>
                                    <p:anim calcmode="lin" valueType="num">
                                      <p:cBhvr additive="base">
                                        <p:cTn dur="500"/>
                                        <p:tgtEl>
                                          <p:spTgt spid="277">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1750"/>
                            </p:stCondLst>
                            <p:childTnLst>
                              <p:par>
                                <p:cTn fill="hold" nodeType="afterEffect" presetClass="entr" presetID="2" presetSubtype="8">
                                  <p:stCondLst>
                                    <p:cond delay="250"/>
                                  </p:stCondLst>
                                  <p:childTnLst>
                                    <p:set>
                                      <p:cBhvr>
                                        <p:cTn dur="1" fill="hold">
                                          <p:stCondLst>
                                            <p:cond delay="0"/>
                                          </p:stCondLst>
                                        </p:cTn>
                                        <p:tgtEl>
                                          <p:spTgt spid="277">
                                            <p:txEl>
                                              <p:pRg end="8" st="8"/>
                                            </p:txEl>
                                          </p:spTgt>
                                        </p:tgtEl>
                                        <p:attrNameLst>
                                          <p:attrName>style.visibility</p:attrName>
                                        </p:attrNameLst>
                                      </p:cBhvr>
                                      <p:to>
                                        <p:strVal val="visible"/>
                                      </p:to>
                                    </p:set>
                                    <p:anim calcmode="lin" valueType="num">
                                      <p:cBhvr additive="base">
                                        <p:cTn dur="500"/>
                                        <p:tgtEl>
                                          <p:spTgt spid="277">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250"/>
                            </p:stCondLst>
                            <p:childTnLst>
                              <p:par>
                                <p:cTn fill="hold" nodeType="afterEffect" presetClass="entr" presetID="10"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Effect filter="fade" transition="in">
                                      <p:cBhvr>
                                        <p:cTn dur="500"/>
                                        <p:tgtEl>
                                          <p:spTgt spid="278">
                                            <p:txEl>
                                              <p:pRg end="0" st="0"/>
                                            </p:txEl>
                                          </p:spTgt>
                                        </p:tgtEl>
                                      </p:cBhvr>
                                    </p:animEffect>
                                  </p:childTnLst>
                                </p:cTn>
                              </p:par>
                            </p:childTnLst>
                          </p:cTn>
                        </p:par>
                        <p:par>
                          <p:cTn fill="hold">
                            <p:stCondLst>
                              <p:cond delay="32750"/>
                            </p:stCondLst>
                            <p:childTnLst>
                              <p:par>
                                <p:cTn fill="hold" nodeType="afterEffect" presetClass="entr" presetID="10"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Effect filter="fade" transition="in">
                                      <p:cBhvr>
                                        <p:cTn dur="500"/>
                                        <p:tgtEl>
                                          <p:spTgt spid="278">
                                            <p:txEl>
                                              <p:pRg end="1" st="1"/>
                                            </p:txEl>
                                          </p:spTgt>
                                        </p:tgtEl>
                                      </p:cBhvr>
                                    </p:animEffect>
                                  </p:childTnLst>
                                </p:cTn>
                              </p:par>
                            </p:childTnLst>
                          </p:cTn>
                        </p:par>
                        <p:par>
                          <p:cTn fill="hold">
                            <p:stCondLst>
                              <p:cond delay="33250"/>
                            </p:stCondLst>
                            <p:childTnLst>
                              <p:par>
                                <p:cTn fill="hold" nodeType="afterEffect" presetClass="entr" presetID="10"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animEffect filter="fade" transition="in">
                                      <p:cBhvr>
                                        <p:cTn dur="500"/>
                                        <p:tgtEl>
                                          <p:spTgt spid="278">
                                            <p:txEl>
                                              <p:pRg end="2" st="2"/>
                                            </p:txEl>
                                          </p:spTgt>
                                        </p:tgtEl>
                                      </p:cBhvr>
                                    </p:animEffect>
                                  </p:childTnLst>
                                </p:cTn>
                              </p:par>
                            </p:childTnLst>
                          </p:cTn>
                        </p:par>
                        <p:par>
                          <p:cTn fill="hold">
                            <p:stCondLst>
                              <p:cond delay="33750"/>
                            </p:stCondLst>
                            <p:childTnLst>
                              <p:par>
                                <p:cTn fill="hold" nodeType="afterEffect" presetClass="entr" presetID="10" presetSubtype="0">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animEffect filter="fade" transition="in">
                                      <p:cBhvr>
                                        <p:cTn dur="500"/>
                                        <p:tgtEl>
                                          <p:spTgt spid="278">
                                            <p:txEl>
                                              <p:pRg end="3" st="3"/>
                                            </p:txEl>
                                          </p:spTgt>
                                        </p:tgtEl>
                                      </p:cBhvr>
                                    </p:animEffect>
                                  </p:childTnLst>
                                </p:cTn>
                              </p:par>
                            </p:childTnLst>
                          </p:cTn>
                        </p:par>
                        <p:par>
                          <p:cTn fill="hold">
                            <p:stCondLst>
                              <p:cond delay="34250"/>
                            </p:stCondLst>
                            <p:childTnLst>
                              <p:par>
                                <p:cTn fill="hold" nodeType="afterEffect" presetClass="entr" presetID="10" presetSubtype="0">
                                  <p:stCondLst>
                                    <p:cond delay="0"/>
                                  </p:stCondLst>
                                  <p:childTnLst>
                                    <p:set>
                                      <p:cBhvr>
                                        <p:cTn dur="1" fill="hold">
                                          <p:stCondLst>
                                            <p:cond delay="0"/>
                                          </p:stCondLst>
                                        </p:cTn>
                                        <p:tgtEl>
                                          <p:spTgt spid="278">
                                            <p:txEl>
                                              <p:pRg end="4" st="4"/>
                                            </p:txEl>
                                          </p:spTgt>
                                        </p:tgtEl>
                                        <p:attrNameLst>
                                          <p:attrName>style.visibility</p:attrName>
                                        </p:attrNameLst>
                                      </p:cBhvr>
                                      <p:to>
                                        <p:strVal val="visible"/>
                                      </p:to>
                                    </p:set>
                                    <p:animEffect filter="fade" transition="in">
                                      <p:cBhvr>
                                        <p:cTn dur="500"/>
                                        <p:tgtEl>
                                          <p:spTgt spid="278">
                                            <p:txEl>
                                              <p:pRg end="4" st="4"/>
                                            </p:txEl>
                                          </p:spTgt>
                                        </p:tgtEl>
                                      </p:cBhvr>
                                    </p:animEffect>
                                  </p:childTnLst>
                                </p:cTn>
                              </p:par>
                            </p:childTnLst>
                          </p:cTn>
                        </p:par>
                        <p:par>
                          <p:cTn fill="hold">
                            <p:stCondLst>
                              <p:cond delay="34750"/>
                            </p:stCondLst>
                            <p:childTnLst>
                              <p:par>
                                <p:cTn fill="hold" nodeType="afterEffect" presetClass="entr" presetID="10" presetSubtype="0">
                                  <p:stCondLst>
                                    <p:cond delay="0"/>
                                  </p:stCondLst>
                                  <p:childTnLst>
                                    <p:set>
                                      <p:cBhvr>
                                        <p:cTn dur="1" fill="hold">
                                          <p:stCondLst>
                                            <p:cond delay="0"/>
                                          </p:stCondLst>
                                        </p:cTn>
                                        <p:tgtEl>
                                          <p:spTgt spid="278">
                                            <p:txEl>
                                              <p:pRg end="5" st="5"/>
                                            </p:txEl>
                                          </p:spTgt>
                                        </p:tgtEl>
                                        <p:attrNameLst>
                                          <p:attrName>style.visibility</p:attrName>
                                        </p:attrNameLst>
                                      </p:cBhvr>
                                      <p:to>
                                        <p:strVal val="visible"/>
                                      </p:to>
                                    </p:set>
                                    <p:animEffect filter="fade" transition="in">
                                      <p:cBhvr>
                                        <p:cTn dur="500"/>
                                        <p:tgtEl>
                                          <p:spTgt spid="278">
                                            <p:txEl>
                                              <p:pRg end="5" st="5"/>
                                            </p:txEl>
                                          </p:spTgt>
                                        </p:tgtEl>
                                      </p:cBhvr>
                                    </p:animEffect>
                                  </p:childTnLst>
                                </p:cTn>
                              </p:par>
                            </p:childTnLst>
                          </p:cTn>
                        </p:par>
                        <p:par>
                          <p:cTn fill="hold">
                            <p:stCondLst>
                              <p:cond delay="35250"/>
                            </p:stCondLst>
                            <p:childTnLst>
                              <p:par>
                                <p:cTn fill="hold" nodeType="afterEffect" presetClass="entr" presetID="10" presetSubtype="0">
                                  <p:stCondLst>
                                    <p:cond delay="0"/>
                                  </p:stCondLst>
                                  <p:childTnLst>
                                    <p:set>
                                      <p:cBhvr>
                                        <p:cTn dur="1" fill="hold">
                                          <p:stCondLst>
                                            <p:cond delay="0"/>
                                          </p:stCondLst>
                                        </p:cTn>
                                        <p:tgtEl>
                                          <p:spTgt spid="278">
                                            <p:txEl>
                                              <p:pRg end="6" st="6"/>
                                            </p:txEl>
                                          </p:spTgt>
                                        </p:tgtEl>
                                        <p:attrNameLst>
                                          <p:attrName>style.visibility</p:attrName>
                                        </p:attrNameLst>
                                      </p:cBhvr>
                                      <p:to>
                                        <p:strVal val="visible"/>
                                      </p:to>
                                    </p:set>
                                    <p:animEffect filter="fade" transition="in">
                                      <p:cBhvr>
                                        <p:cTn dur="500"/>
                                        <p:tgtEl>
                                          <p:spTgt spid="278">
                                            <p:txEl>
                                              <p:pRg end="6" st="6"/>
                                            </p:txEl>
                                          </p:spTgt>
                                        </p:tgtEl>
                                      </p:cBhvr>
                                    </p:animEffect>
                                  </p:childTnLst>
                                </p:cTn>
                              </p:par>
                            </p:childTnLst>
                          </p:cTn>
                        </p:par>
                        <p:par>
                          <p:cTn fill="hold">
                            <p:stCondLst>
                              <p:cond delay="35750"/>
                            </p:stCondLst>
                            <p:childTnLst>
                              <p:par>
                                <p:cTn fill="hold" nodeType="afterEffect" presetClass="entr" presetID="10" presetSubtype="0">
                                  <p:stCondLst>
                                    <p:cond delay="0"/>
                                  </p:stCondLst>
                                  <p:childTnLst>
                                    <p:set>
                                      <p:cBhvr>
                                        <p:cTn dur="1" fill="hold">
                                          <p:stCondLst>
                                            <p:cond delay="0"/>
                                          </p:stCondLst>
                                        </p:cTn>
                                        <p:tgtEl>
                                          <p:spTgt spid="278">
                                            <p:txEl>
                                              <p:pRg end="7" st="7"/>
                                            </p:txEl>
                                          </p:spTgt>
                                        </p:tgtEl>
                                        <p:attrNameLst>
                                          <p:attrName>style.visibility</p:attrName>
                                        </p:attrNameLst>
                                      </p:cBhvr>
                                      <p:to>
                                        <p:strVal val="visible"/>
                                      </p:to>
                                    </p:set>
                                    <p:animEffect filter="fade" transition="in">
                                      <p:cBhvr>
                                        <p:cTn dur="500"/>
                                        <p:tgtEl>
                                          <p:spTgt spid="278">
                                            <p:txEl>
                                              <p:pRg end="7" st="7"/>
                                            </p:txEl>
                                          </p:spTgt>
                                        </p:tgtEl>
                                      </p:cBhvr>
                                    </p:animEffect>
                                  </p:childTnLst>
                                </p:cTn>
                              </p:par>
                            </p:childTnLst>
                          </p:cTn>
                        </p:par>
                        <p:par>
                          <p:cTn fill="hold">
                            <p:stCondLst>
                              <p:cond delay="36250"/>
                            </p:stCondLst>
                            <p:childTnLst>
                              <p:par>
                                <p:cTn fill="hold" nodeType="afterEffect" presetClass="entr" presetID="10" presetSubtype="0">
                                  <p:stCondLst>
                                    <p:cond delay="0"/>
                                  </p:stCondLst>
                                  <p:childTnLst>
                                    <p:set>
                                      <p:cBhvr>
                                        <p:cTn dur="1" fill="hold">
                                          <p:stCondLst>
                                            <p:cond delay="0"/>
                                          </p:stCondLst>
                                        </p:cTn>
                                        <p:tgtEl>
                                          <p:spTgt spid="278">
                                            <p:txEl>
                                              <p:pRg end="8" st="8"/>
                                            </p:txEl>
                                          </p:spTgt>
                                        </p:tgtEl>
                                        <p:attrNameLst>
                                          <p:attrName>style.visibility</p:attrName>
                                        </p:attrNameLst>
                                      </p:cBhvr>
                                      <p:to>
                                        <p:strVal val="visible"/>
                                      </p:to>
                                    </p:set>
                                    <p:animEffect filter="fade" transition="in">
                                      <p:cBhvr>
                                        <p:cTn dur="500"/>
                                        <p:tgtEl>
                                          <p:spTgt spid="278">
                                            <p:txEl>
                                              <p:pRg end="8" st="8"/>
                                            </p:txEl>
                                          </p:spTgt>
                                        </p:tgtEl>
                                      </p:cBhvr>
                                    </p:animEffect>
                                  </p:childTnLst>
                                </p:cTn>
                              </p:par>
                            </p:childTnLst>
                          </p:cTn>
                        </p:par>
                        <p:par>
                          <p:cTn fill="hold">
                            <p:stCondLst>
                              <p:cond delay="36750"/>
                            </p:stCondLst>
                            <p:childTnLst>
                              <p:par>
                                <p:cTn fill="hold" nodeType="afterEffect" presetClass="entr" presetID="2" presetSubtype="8">
                                  <p:stCondLst>
                                    <p:cond delay="250"/>
                                  </p:stCondLst>
                                  <p:childTnLst>
                                    <p:set>
                                      <p:cBhvr>
                                        <p:cTn dur="1" fill="hold">
                                          <p:stCondLst>
                                            <p:cond delay="0"/>
                                          </p:stCondLst>
                                        </p:cTn>
                                        <p:tgtEl>
                                          <p:spTgt spid="279">
                                            <p:txEl>
                                              <p:pRg end="0" st="0"/>
                                            </p:txEl>
                                          </p:spTgt>
                                        </p:tgtEl>
                                        <p:attrNameLst>
                                          <p:attrName>style.visibility</p:attrName>
                                        </p:attrNameLst>
                                      </p:cBhvr>
                                      <p:to>
                                        <p:strVal val="visible"/>
                                      </p:to>
                                    </p:set>
                                    <p:anim calcmode="lin" valueType="num">
                                      <p:cBhvr additive="base">
                                        <p:cTn dur="500"/>
                                        <p:tgtEl>
                                          <p:spTgt spid="279">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250"/>
                            </p:stCondLst>
                            <p:childTnLst>
                              <p:par>
                                <p:cTn fill="hold" nodeType="afterEffect" presetClass="entr" presetID="2" presetSubtype="8">
                                  <p:stCondLst>
                                    <p:cond delay="250"/>
                                  </p:stCondLst>
                                  <p:childTnLst>
                                    <p:set>
                                      <p:cBhvr>
                                        <p:cTn dur="1" fill="hold">
                                          <p:stCondLst>
                                            <p:cond delay="0"/>
                                          </p:stCondLst>
                                        </p:cTn>
                                        <p:tgtEl>
                                          <p:spTgt spid="279">
                                            <p:txEl>
                                              <p:pRg end="1" st="1"/>
                                            </p:txEl>
                                          </p:spTgt>
                                        </p:tgtEl>
                                        <p:attrNameLst>
                                          <p:attrName>style.visibility</p:attrName>
                                        </p:attrNameLst>
                                      </p:cBhvr>
                                      <p:to>
                                        <p:strVal val="visible"/>
                                      </p:to>
                                    </p:set>
                                    <p:anim calcmode="lin" valueType="num">
                                      <p:cBhvr additive="base">
                                        <p:cTn dur="500"/>
                                        <p:tgtEl>
                                          <p:spTgt spid="279">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750"/>
                            </p:stCondLst>
                            <p:childTnLst>
                              <p:par>
                                <p:cTn fill="hold" nodeType="afterEffect" presetClass="entr" presetID="2" presetSubtype="8">
                                  <p:stCondLst>
                                    <p:cond delay="250"/>
                                  </p:stCondLst>
                                  <p:childTnLst>
                                    <p:set>
                                      <p:cBhvr>
                                        <p:cTn dur="1" fill="hold">
                                          <p:stCondLst>
                                            <p:cond delay="0"/>
                                          </p:stCondLst>
                                        </p:cTn>
                                        <p:tgtEl>
                                          <p:spTgt spid="279">
                                            <p:txEl>
                                              <p:pRg end="2" st="2"/>
                                            </p:txEl>
                                          </p:spTgt>
                                        </p:tgtEl>
                                        <p:attrNameLst>
                                          <p:attrName>style.visibility</p:attrName>
                                        </p:attrNameLst>
                                      </p:cBhvr>
                                      <p:to>
                                        <p:strVal val="visible"/>
                                      </p:to>
                                    </p:set>
                                    <p:anim calcmode="lin" valueType="num">
                                      <p:cBhvr additive="base">
                                        <p:cTn dur="500"/>
                                        <p:tgtEl>
                                          <p:spTgt spid="279">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8250"/>
                            </p:stCondLst>
                            <p:childTnLst>
                              <p:par>
                                <p:cTn fill="hold" nodeType="afterEffect" presetClass="entr" presetID="2" presetSubtype="8">
                                  <p:stCondLst>
                                    <p:cond delay="250"/>
                                  </p:stCondLst>
                                  <p:childTnLst>
                                    <p:set>
                                      <p:cBhvr>
                                        <p:cTn dur="1" fill="hold">
                                          <p:stCondLst>
                                            <p:cond delay="0"/>
                                          </p:stCondLst>
                                        </p:cTn>
                                        <p:tgtEl>
                                          <p:spTgt spid="279">
                                            <p:txEl>
                                              <p:pRg end="3" st="3"/>
                                            </p:txEl>
                                          </p:spTgt>
                                        </p:tgtEl>
                                        <p:attrNameLst>
                                          <p:attrName>style.visibility</p:attrName>
                                        </p:attrNameLst>
                                      </p:cBhvr>
                                      <p:to>
                                        <p:strVal val="visible"/>
                                      </p:to>
                                    </p:set>
                                    <p:anim calcmode="lin" valueType="num">
                                      <p:cBhvr additive="base">
                                        <p:cTn dur="500"/>
                                        <p:tgtEl>
                                          <p:spTgt spid="279">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8750"/>
                            </p:stCondLst>
                            <p:childTnLst>
                              <p:par>
                                <p:cTn fill="hold" nodeType="afterEffect" presetClass="entr" presetID="2" presetSubtype="8">
                                  <p:stCondLst>
                                    <p:cond delay="250"/>
                                  </p:stCondLst>
                                  <p:childTnLst>
                                    <p:set>
                                      <p:cBhvr>
                                        <p:cTn dur="1" fill="hold">
                                          <p:stCondLst>
                                            <p:cond delay="0"/>
                                          </p:stCondLst>
                                        </p:cTn>
                                        <p:tgtEl>
                                          <p:spTgt spid="279">
                                            <p:txEl>
                                              <p:pRg end="4" st="4"/>
                                            </p:txEl>
                                          </p:spTgt>
                                        </p:tgtEl>
                                        <p:attrNameLst>
                                          <p:attrName>style.visibility</p:attrName>
                                        </p:attrNameLst>
                                      </p:cBhvr>
                                      <p:to>
                                        <p:strVal val="visible"/>
                                      </p:to>
                                    </p:set>
                                    <p:anim calcmode="lin" valueType="num">
                                      <p:cBhvr additive="base">
                                        <p:cTn dur="500"/>
                                        <p:tgtEl>
                                          <p:spTgt spid="279">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9250"/>
                            </p:stCondLst>
                            <p:childTnLst>
                              <p:par>
                                <p:cTn fill="hold" nodeType="afterEffect" presetClass="entr" presetID="2" presetSubtype="8">
                                  <p:stCondLst>
                                    <p:cond delay="250"/>
                                  </p:stCondLst>
                                  <p:childTnLst>
                                    <p:set>
                                      <p:cBhvr>
                                        <p:cTn dur="1" fill="hold">
                                          <p:stCondLst>
                                            <p:cond delay="0"/>
                                          </p:stCondLst>
                                        </p:cTn>
                                        <p:tgtEl>
                                          <p:spTgt spid="279">
                                            <p:txEl>
                                              <p:pRg end="5" st="5"/>
                                            </p:txEl>
                                          </p:spTgt>
                                        </p:tgtEl>
                                        <p:attrNameLst>
                                          <p:attrName>style.visibility</p:attrName>
                                        </p:attrNameLst>
                                      </p:cBhvr>
                                      <p:to>
                                        <p:strVal val="visible"/>
                                      </p:to>
                                    </p:set>
                                    <p:anim calcmode="lin" valueType="num">
                                      <p:cBhvr additive="base">
                                        <p:cTn dur="500"/>
                                        <p:tgtEl>
                                          <p:spTgt spid="279">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9750"/>
                            </p:stCondLst>
                            <p:childTnLst>
                              <p:par>
                                <p:cTn fill="hold" nodeType="afterEffect" presetClass="entr" presetID="2" presetSubtype="8">
                                  <p:stCondLst>
                                    <p:cond delay="250"/>
                                  </p:stCondLst>
                                  <p:childTnLst>
                                    <p:set>
                                      <p:cBhvr>
                                        <p:cTn dur="1" fill="hold">
                                          <p:stCondLst>
                                            <p:cond delay="0"/>
                                          </p:stCondLst>
                                        </p:cTn>
                                        <p:tgtEl>
                                          <p:spTgt spid="279">
                                            <p:txEl>
                                              <p:pRg end="6" st="6"/>
                                            </p:txEl>
                                          </p:spTgt>
                                        </p:tgtEl>
                                        <p:attrNameLst>
                                          <p:attrName>style.visibility</p:attrName>
                                        </p:attrNameLst>
                                      </p:cBhvr>
                                      <p:to>
                                        <p:strVal val="visible"/>
                                      </p:to>
                                    </p:set>
                                    <p:anim calcmode="lin" valueType="num">
                                      <p:cBhvr additive="base">
                                        <p:cTn dur="500"/>
                                        <p:tgtEl>
                                          <p:spTgt spid="279">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250"/>
                            </p:stCondLst>
                            <p:childTnLst>
                              <p:par>
                                <p:cTn fill="hold" nodeType="afterEffect" presetClass="entr" presetID="2" presetSubtype="8">
                                  <p:stCondLst>
                                    <p:cond delay="250"/>
                                  </p:stCondLst>
                                  <p:childTnLst>
                                    <p:set>
                                      <p:cBhvr>
                                        <p:cTn dur="1" fill="hold">
                                          <p:stCondLst>
                                            <p:cond delay="0"/>
                                          </p:stCondLst>
                                        </p:cTn>
                                        <p:tgtEl>
                                          <p:spTgt spid="279">
                                            <p:txEl>
                                              <p:pRg end="7" st="7"/>
                                            </p:txEl>
                                          </p:spTgt>
                                        </p:tgtEl>
                                        <p:attrNameLst>
                                          <p:attrName>style.visibility</p:attrName>
                                        </p:attrNameLst>
                                      </p:cBhvr>
                                      <p:to>
                                        <p:strVal val="visible"/>
                                      </p:to>
                                    </p:set>
                                    <p:anim calcmode="lin" valueType="num">
                                      <p:cBhvr additive="base">
                                        <p:cTn dur="500"/>
                                        <p:tgtEl>
                                          <p:spTgt spid="279">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750"/>
                            </p:stCondLst>
                            <p:childTnLst>
                              <p:par>
                                <p:cTn fill="hold" nodeType="afterEffect" presetClass="entr" presetID="2" presetSubtype="8">
                                  <p:stCondLst>
                                    <p:cond delay="250"/>
                                  </p:stCondLst>
                                  <p:childTnLst>
                                    <p:set>
                                      <p:cBhvr>
                                        <p:cTn dur="1" fill="hold">
                                          <p:stCondLst>
                                            <p:cond delay="0"/>
                                          </p:stCondLst>
                                        </p:cTn>
                                        <p:tgtEl>
                                          <p:spTgt spid="279">
                                            <p:txEl>
                                              <p:pRg end="8" st="8"/>
                                            </p:txEl>
                                          </p:spTgt>
                                        </p:tgtEl>
                                        <p:attrNameLst>
                                          <p:attrName>style.visibility</p:attrName>
                                        </p:attrNameLst>
                                      </p:cBhvr>
                                      <p:to>
                                        <p:strVal val="visible"/>
                                      </p:to>
                                    </p:set>
                                    <p:anim calcmode="lin" valueType="num">
                                      <p:cBhvr additive="base">
                                        <p:cTn dur="500"/>
                                        <p:tgtEl>
                                          <p:spTgt spid="279">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1250"/>
                            </p:stCondLst>
                            <p:childTnLst>
                              <p:par>
                                <p:cTn fill="hold" nodeType="afterEffect" presetClass="entr" presetID="10"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Effect filter="fade" transition="in">
                                      <p:cBhvr>
                                        <p:cTn dur="500"/>
                                        <p:tgtEl>
                                          <p:spTgt spid="280">
                                            <p:txEl>
                                              <p:pRg end="0" st="0"/>
                                            </p:txEl>
                                          </p:spTgt>
                                        </p:tgtEl>
                                      </p:cBhvr>
                                    </p:animEffect>
                                  </p:childTnLst>
                                </p:cTn>
                              </p:par>
                            </p:childTnLst>
                          </p:cTn>
                        </p:par>
                        <p:par>
                          <p:cTn fill="hold">
                            <p:stCondLst>
                              <p:cond delay="41750"/>
                            </p:stCondLst>
                            <p:childTnLst>
                              <p:par>
                                <p:cTn fill="hold" nodeType="afterEffect" presetClass="entr" presetID="10"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animEffect filter="fade" transition="in">
                                      <p:cBhvr>
                                        <p:cTn dur="500"/>
                                        <p:tgtEl>
                                          <p:spTgt spid="280">
                                            <p:txEl>
                                              <p:pRg end="1" st="1"/>
                                            </p:txEl>
                                          </p:spTgt>
                                        </p:tgtEl>
                                      </p:cBhvr>
                                    </p:animEffect>
                                  </p:childTnLst>
                                </p:cTn>
                              </p:par>
                            </p:childTnLst>
                          </p:cTn>
                        </p:par>
                        <p:par>
                          <p:cTn fill="hold">
                            <p:stCondLst>
                              <p:cond delay="42250"/>
                            </p:stCondLst>
                            <p:childTnLst>
                              <p:par>
                                <p:cTn fill="hold" nodeType="afterEffect" presetClass="entr" presetID="10" presetSubtype="0">
                                  <p:stCondLst>
                                    <p:cond delay="0"/>
                                  </p:stCondLst>
                                  <p:childTnLst>
                                    <p:set>
                                      <p:cBhvr>
                                        <p:cTn dur="1" fill="hold">
                                          <p:stCondLst>
                                            <p:cond delay="0"/>
                                          </p:stCondLst>
                                        </p:cTn>
                                        <p:tgtEl>
                                          <p:spTgt spid="280">
                                            <p:txEl>
                                              <p:pRg end="2" st="2"/>
                                            </p:txEl>
                                          </p:spTgt>
                                        </p:tgtEl>
                                        <p:attrNameLst>
                                          <p:attrName>style.visibility</p:attrName>
                                        </p:attrNameLst>
                                      </p:cBhvr>
                                      <p:to>
                                        <p:strVal val="visible"/>
                                      </p:to>
                                    </p:set>
                                    <p:animEffect filter="fade" transition="in">
                                      <p:cBhvr>
                                        <p:cTn dur="500"/>
                                        <p:tgtEl>
                                          <p:spTgt spid="280">
                                            <p:txEl>
                                              <p:pRg end="2" st="2"/>
                                            </p:txEl>
                                          </p:spTgt>
                                        </p:tgtEl>
                                      </p:cBhvr>
                                    </p:animEffect>
                                  </p:childTnLst>
                                </p:cTn>
                              </p:par>
                            </p:childTnLst>
                          </p:cTn>
                        </p:par>
                        <p:par>
                          <p:cTn fill="hold">
                            <p:stCondLst>
                              <p:cond delay="42750"/>
                            </p:stCondLst>
                            <p:childTnLst>
                              <p:par>
                                <p:cTn fill="hold" nodeType="afterEffect" presetClass="entr" presetID="10" presetSubtype="0">
                                  <p:stCondLst>
                                    <p:cond delay="0"/>
                                  </p:stCondLst>
                                  <p:childTnLst>
                                    <p:set>
                                      <p:cBhvr>
                                        <p:cTn dur="1" fill="hold">
                                          <p:stCondLst>
                                            <p:cond delay="0"/>
                                          </p:stCondLst>
                                        </p:cTn>
                                        <p:tgtEl>
                                          <p:spTgt spid="280">
                                            <p:txEl>
                                              <p:pRg end="3" st="3"/>
                                            </p:txEl>
                                          </p:spTgt>
                                        </p:tgtEl>
                                        <p:attrNameLst>
                                          <p:attrName>style.visibility</p:attrName>
                                        </p:attrNameLst>
                                      </p:cBhvr>
                                      <p:to>
                                        <p:strVal val="visible"/>
                                      </p:to>
                                    </p:set>
                                    <p:animEffect filter="fade" transition="in">
                                      <p:cBhvr>
                                        <p:cTn dur="500"/>
                                        <p:tgtEl>
                                          <p:spTgt spid="280">
                                            <p:txEl>
                                              <p:pRg end="3" st="3"/>
                                            </p:txEl>
                                          </p:spTgt>
                                        </p:tgtEl>
                                      </p:cBhvr>
                                    </p:animEffect>
                                  </p:childTnLst>
                                </p:cTn>
                              </p:par>
                            </p:childTnLst>
                          </p:cTn>
                        </p:par>
                        <p:par>
                          <p:cTn fill="hold">
                            <p:stCondLst>
                              <p:cond delay="43250"/>
                            </p:stCondLst>
                            <p:childTnLst>
                              <p:par>
                                <p:cTn fill="hold" nodeType="afterEffect" presetClass="entr" presetID="10" presetSubtype="0">
                                  <p:stCondLst>
                                    <p:cond delay="0"/>
                                  </p:stCondLst>
                                  <p:childTnLst>
                                    <p:set>
                                      <p:cBhvr>
                                        <p:cTn dur="1" fill="hold">
                                          <p:stCondLst>
                                            <p:cond delay="0"/>
                                          </p:stCondLst>
                                        </p:cTn>
                                        <p:tgtEl>
                                          <p:spTgt spid="280">
                                            <p:txEl>
                                              <p:pRg end="4" st="4"/>
                                            </p:txEl>
                                          </p:spTgt>
                                        </p:tgtEl>
                                        <p:attrNameLst>
                                          <p:attrName>style.visibility</p:attrName>
                                        </p:attrNameLst>
                                      </p:cBhvr>
                                      <p:to>
                                        <p:strVal val="visible"/>
                                      </p:to>
                                    </p:set>
                                    <p:animEffect filter="fade" transition="in">
                                      <p:cBhvr>
                                        <p:cTn dur="500"/>
                                        <p:tgtEl>
                                          <p:spTgt spid="280">
                                            <p:txEl>
                                              <p:pRg end="4" st="4"/>
                                            </p:txEl>
                                          </p:spTgt>
                                        </p:tgtEl>
                                      </p:cBhvr>
                                    </p:animEffect>
                                  </p:childTnLst>
                                </p:cTn>
                              </p:par>
                            </p:childTnLst>
                          </p:cTn>
                        </p:par>
                        <p:par>
                          <p:cTn fill="hold">
                            <p:stCondLst>
                              <p:cond delay="43750"/>
                            </p:stCondLst>
                            <p:childTnLst>
                              <p:par>
                                <p:cTn fill="hold" nodeType="afterEffect" presetClass="entr" presetID="10" presetSubtype="0">
                                  <p:stCondLst>
                                    <p:cond delay="0"/>
                                  </p:stCondLst>
                                  <p:childTnLst>
                                    <p:set>
                                      <p:cBhvr>
                                        <p:cTn dur="1" fill="hold">
                                          <p:stCondLst>
                                            <p:cond delay="0"/>
                                          </p:stCondLst>
                                        </p:cTn>
                                        <p:tgtEl>
                                          <p:spTgt spid="280">
                                            <p:txEl>
                                              <p:pRg end="5" st="5"/>
                                            </p:txEl>
                                          </p:spTgt>
                                        </p:tgtEl>
                                        <p:attrNameLst>
                                          <p:attrName>style.visibility</p:attrName>
                                        </p:attrNameLst>
                                      </p:cBhvr>
                                      <p:to>
                                        <p:strVal val="visible"/>
                                      </p:to>
                                    </p:set>
                                    <p:animEffect filter="fade" transition="in">
                                      <p:cBhvr>
                                        <p:cTn dur="500"/>
                                        <p:tgtEl>
                                          <p:spTgt spid="280">
                                            <p:txEl>
                                              <p:pRg end="5" st="5"/>
                                            </p:txEl>
                                          </p:spTgt>
                                        </p:tgtEl>
                                      </p:cBhvr>
                                    </p:animEffect>
                                  </p:childTnLst>
                                </p:cTn>
                              </p:par>
                            </p:childTnLst>
                          </p:cTn>
                        </p:par>
                        <p:par>
                          <p:cTn fill="hold">
                            <p:stCondLst>
                              <p:cond delay="44250"/>
                            </p:stCondLst>
                            <p:childTnLst>
                              <p:par>
                                <p:cTn fill="hold" nodeType="afterEffect" presetClass="entr" presetID="10" presetSubtype="0">
                                  <p:stCondLst>
                                    <p:cond delay="0"/>
                                  </p:stCondLst>
                                  <p:childTnLst>
                                    <p:set>
                                      <p:cBhvr>
                                        <p:cTn dur="1" fill="hold">
                                          <p:stCondLst>
                                            <p:cond delay="0"/>
                                          </p:stCondLst>
                                        </p:cTn>
                                        <p:tgtEl>
                                          <p:spTgt spid="280">
                                            <p:txEl>
                                              <p:pRg end="6" st="6"/>
                                            </p:txEl>
                                          </p:spTgt>
                                        </p:tgtEl>
                                        <p:attrNameLst>
                                          <p:attrName>style.visibility</p:attrName>
                                        </p:attrNameLst>
                                      </p:cBhvr>
                                      <p:to>
                                        <p:strVal val="visible"/>
                                      </p:to>
                                    </p:set>
                                    <p:animEffect filter="fade" transition="in">
                                      <p:cBhvr>
                                        <p:cTn dur="500"/>
                                        <p:tgtEl>
                                          <p:spTgt spid="280">
                                            <p:txEl>
                                              <p:pRg end="6" st="6"/>
                                            </p:txEl>
                                          </p:spTgt>
                                        </p:tgtEl>
                                      </p:cBhvr>
                                    </p:animEffect>
                                  </p:childTnLst>
                                </p:cTn>
                              </p:par>
                            </p:childTnLst>
                          </p:cTn>
                        </p:par>
                        <p:par>
                          <p:cTn fill="hold">
                            <p:stCondLst>
                              <p:cond delay="44750"/>
                            </p:stCondLst>
                            <p:childTnLst>
                              <p:par>
                                <p:cTn fill="hold" nodeType="afterEffect" presetClass="entr" presetID="10" presetSubtype="0">
                                  <p:stCondLst>
                                    <p:cond delay="0"/>
                                  </p:stCondLst>
                                  <p:childTnLst>
                                    <p:set>
                                      <p:cBhvr>
                                        <p:cTn dur="1" fill="hold">
                                          <p:stCondLst>
                                            <p:cond delay="0"/>
                                          </p:stCondLst>
                                        </p:cTn>
                                        <p:tgtEl>
                                          <p:spTgt spid="280">
                                            <p:txEl>
                                              <p:pRg end="7" st="7"/>
                                            </p:txEl>
                                          </p:spTgt>
                                        </p:tgtEl>
                                        <p:attrNameLst>
                                          <p:attrName>style.visibility</p:attrName>
                                        </p:attrNameLst>
                                      </p:cBhvr>
                                      <p:to>
                                        <p:strVal val="visible"/>
                                      </p:to>
                                    </p:set>
                                    <p:animEffect filter="fade" transition="in">
                                      <p:cBhvr>
                                        <p:cTn dur="500"/>
                                        <p:tgtEl>
                                          <p:spTgt spid="280">
                                            <p:txEl>
                                              <p:pRg end="7" st="7"/>
                                            </p:txEl>
                                          </p:spTgt>
                                        </p:tgtEl>
                                      </p:cBhvr>
                                    </p:animEffect>
                                  </p:childTnLst>
                                </p:cTn>
                              </p:par>
                            </p:childTnLst>
                          </p:cTn>
                        </p:par>
                        <p:par>
                          <p:cTn fill="hold">
                            <p:stCondLst>
                              <p:cond delay="45250"/>
                            </p:stCondLst>
                            <p:childTnLst>
                              <p:par>
                                <p:cTn fill="hold" nodeType="afterEffect" presetClass="entr" presetID="10" presetSubtype="0">
                                  <p:stCondLst>
                                    <p:cond delay="0"/>
                                  </p:stCondLst>
                                  <p:childTnLst>
                                    <p:set>
                                      <p:cBhvr>
                                        <p:cTn dur="1" fill="hold">
                                          <p:stCondLst>
                                            <p:cond delay="0"/>
                                          </p:stCondLst>
                                        </p:cTn>
                                        <p:tgtEl>
                                          <p:spTgt spid="280">
                                            <p:txEl>
                                              <p:pRg end="8" st="8"/>
                                            </p:txEl>
                                          </p:spTgt>
                                        </p:tgtEl>
                                        <p:attrNameLst>
                                          <p:attrName>style.visibility</p:attrName>
                                        </p:attrNameLst>
                                      </p:cBhvr>
                                      <p:to>
                                        <p:strVal val="visible"/>
                                      </p:to>
                                    </p:set>
                                    <p:animEffect filter="fade" transition="in">
                                      <p:cBhvr>
                                        <p:cTn dur="500"/>
                                        <p:tgtEl>
                                          <p:spTgt spid="280">
                                            <p:txEl>
                                              <p:pRg end="8" st="8"/>
                                            </p:txEl>
                                          </p:spTgt>
                                        </p:tgtEl>
                                      </p:cBhvr>
                                    </p:animEffect>
                                  </p:childTnLst>
                                </p:cTn>
                              </p:par>
                            </p:childTnLst>
                          </p:cTn>
                        </p:par>
                        <p:par>
                          <p:cTn fill="hold">
                            <p:stCondLst>
                              <p:cond delay="45750"/>
                            </p:stCondLst>
                            <p:childTnLst>
                              <p:par>
                                <p:cTn fill="hold" nodeType="afterEffect" presetClass="entr" presetID="2" presetSubtype="8">
                                  <p:stCondLst>
                                    <p:cond delay="250"/>
                                  </p:stCondLst>
                                  <p:childTnLst>
                                    <p:set>
                                      <p:cBhvr>
                                        <p:cTn dur="1" fill="hold">
                                          <p:stCondLst>
                                            <p:cond delay="0"/>
                                          </p:stCondLst>
                                        </p:cTn>
                                        <p:tgtEl>
                                          <p:spTgt spid="281">
                                            <p:txEl>
                                              <p:pRg end="0" st="0"/>
                                            </p:txEl>
                                          </p:spTgt>
                                        </p:tgtEl>
                                        <p:attrNameLst>
                                          <p:attrName>style.visibility</p:attrName>
                                        </p:attrNameLst>
                                      </p:cBhvr>
                                      <p:to>
                                        <p:strVal val="visible"/>
                                      </p:to>
                                    </p:set>
                                    <p:anim calcmode="lin" valueType="num">
                                      <p:cBhvr additive="base">
                                        <p:cTn dur="500"/>
                                        <p:tgtEl>
                                          <p:spTgt spid="281">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6250"/>
                            </p:stCondLst>
                            <p:childTnLst>
                              <p:par>
                                <p:cTn fill="hold" nodeType="afterEffect" presetClass="entr" presetID="2" presetSubtype="8">
                                  <p:stCondLst>
                                    <p:cond delay="250"/>
                                  </p:stCondLst>
                                  <p:childTnLst>
                                    <p:set>
                                      <p:cBhvr>
                                        <p:cTn dur="1" fill="hold">
                                          <p:stCondLst>
                                            <p:cond delay="0"/>
                                          </p:stCondLst>
                                        </p:cTn>
                                        <p:tgtEl>
                                          <p:spTgt spid="281">
                                            <p:txEl>
                                              <p:pRg end="1" st="1"/>
                                            </p:txEl>
                                          </p:spTgt>
                                        </p:tgtEl>
                                        <p:attrNameLst>
                                          <p:attrName>style.visibility</p:attrName>
                                        </p:attrNameLst>
                                      </p:cBhvr>
                                      <p:to>
                                        <p:strVal val="visible"/>
                                      </p:to>
                                    </p:set>
                                    <p:anim calcmode="lin" valueType="num">
                                      <p:cBhvr additive="base">
                                        <p:cTn dur="500"/>
                                        <p:tgtEl>
                                          <p:spTgt spid="281">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6750"/>
                            </p:stCondLst>
                            <p:childTnLst>
                              <p:par>
                                <p:cTn fill="hold" nodeType="afterEffect" presetClass="entr" presetID="2" presetSubtype="8">
                                  <p:stCondLst>
                                    <p:cond delay="250"/>
                                  </p:stCondLst>
                                  <p:childTnLst>
                                    <p:set>
                                      <p:cBhvr>
                                        <p:cTn dur="1" fill="hold">
                                          <p:stCondLst>
                                            <p:cond delay="0"/>
                                          </p:stCondLst>
                                        </p:cTn>
                                        <p:tgtEl>
                                          <p:spTgt spid="281">
                                            <p:txEl>
                                              <p:pRg end="2" st="2"/>
                                            </p:txEl>
                                          </p:spTgt>
                                        </p:tgtEl>
                                        <p:attrNameLst>
                                          <p:attrName>style.visibility</p:attrName>
                                        </p:attrNameLst>
                                      </p:cBhvr>
                                      <p:to>
                                        <p:strVal val="visible"/>
                                      </p:to>
                                    </p:set>
                                    <p:anim calcmode="lin" valueType="num">
                                      <p:cBhvr additive="base">
                                        <p:cTn dur="500"/>
                                        <p:tgtEl>
                                          <p:spTgt spid="281">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7250"/>
                            </p:stCondLst>
                            <p:childTnLst>
                              <p:par>
                                <p:cTn fill="hold" nodeType="afterEffect" presetClass="entr" presetID="2" presetSubtype="8">
                                  <p:stCondLst>
                                    <p:cond delay="250"/>
                                  </p:stCondLst>
                                  <p:childTnLst>
                                    <p:set>
                                      <p:cBhvr>
                                        <p:cTn dur="1" fill="hold">
                                          <p:stCondLst>
                                            <p:cond delay="0"/>
                                          </p:stCondLst>
                                        </p:cTn>
                                        <p:tgtEl>
                                          <p:spTgt spid="281">
                                            <p:txEl>
                                              <p:pRg end="3" st="3"/>
                                            </p:txEl>
                                          </p:spTgt>
                                        </p:tgtEl>
                                        <p:attrNameLst>
                                          <p:attrName>style.visibility</p:attrName>
                                        </p:attrNameLst>
                                      </p:cBhvr>
                                      <p:to>
                                        <p:strVal val="visible"/>
                                      </p:to>
                                    </p:set>
                                    <p:anim calcmode="lin" valueType="num">
                                      <p:cBhvr additive="base">
                                        <p:cTn dur="500"/>
                                        <p:tgtEl>
                                          <p:spTgt spid="281">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7750"/>
                            </p:stCondLst>
                            <p:childTnLst>
                              <p:par>
                                <p:cTn fill="hold" nodeType="afterEffect" presetClass="entr" presetID="2" presetSubtype="8">
                                  <p:stCondLst>
                                    <p:cond delay="250"/>
                                  </p:stCondLst>
                                  <p:childTnLst>
                                    <p:set>
                                      <p:cBhvr>
                                        <p:cTn dur="1" fill="hold">
                                          <p:stCondLst>
                                            <p:cond delay="0"/>
                                          </p:stCondLst>
                                        </p:cTn>
                                        <p:tgtEl>
                                          <p:spTgt spid="281">
                                            <p:txEl>
                                              <p:pRg end="4" st="4"/>
                                            </p:txEl>
                                          </p:spTgt>
                                        </p:tgtEl>
                                        <p:attrNameLst>
                                          <p:attrName>style.visibility</p:attrName>
                                        </p:attrNameLst>
                                      </p:cBhvr>
                                      <p:to>
                                        <p:strVal val="visible"/>
                                      </p:to>
                                    </p:set>
                                    <p:anim calcmode="lin" valueType="num">
                                      <p:cBhvr additive="base">
                                        <p:cTn dur="500"/>
                                        <p:tgtEl>
                                          <p:spTgt spid="281">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8250"/>
                            </p:stCondLst>
                            <p:childTnLst>
                              <p:par>
                                <p:cTn fill="hold" nodeType="afterEffect" presetClass="entr" presetID="2" presetSubtype="8">
                                  <p:stCondLst>
                                    <p:cond delay="250"/>
                                  </p:stCondLst>
                                  <p:childTnLst>
                                    <p:set>
                                      <p:cBhvr>
                                        <p:cTn dur="1" fill="hold">
                                          <p:stCondLst>
                                            <p:cond delay="0"/>
                                          </p:stCondLst>
                                        </p:cTn>
                                        <p:tgtEl>
                                          <p:spTgt spid="281">
                                            <p:txEl>
                                              <p:pRg end="5" st="5"/>
                                            </p:txEl>
                                          </p:spTgt>
                                        </p:tgtEl>
                                        <p:attrNameLst>
                                          <p:attrName>style.visibility</p:attrName>
                                        </p:attrNameLst>
                                      </p:cBhvr>
                                      <p:to>
                                        <p:strVal val="visible"/>
                                      </p:to>
                                    </p:set>
                                    <p:anim calcmode="lin" valueType="num">
                                      <p:cBhvr additive="base">
                                        <p:cTn dur="500"/>
                                        <p:tgtEl>
                                          <p:spTgt spid="281">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8750"/>
                            </p:stCondLst>
                            <p:childTnLst>
                              <p:par>
                                <p:cTn fill="hold" nodeType="afterEffect" presetClass="entr" presetID="2" presetSubtype="8">
                                  <p:stCondLst>
                                    <p:cond delay="250"/>
                                  </p:stCondLst>
                                  <p:childTnLst>
                                    <p:set>
                                      <p:cBhvr>
                                        <p:cTn dur="1" fill="hold">
                                          <p:stCondLst>
                                            <p:cond delay="0"/>
                                          </p:stCondLst>
                                        </p:cTn>
                                        <p:tgtEl>
                                          <p:spTgt spid="281">
                                            <p:txEl>
                                              <p:pRg end="6" st="6"/>
                                            </p:txEl>
                                          </p:spTgt>
                                        </p:tgtEl>
                                        <p:attrNameLst>
                                          <p:attrName>style.visibility</p:attrName>
                                        </p:attrNameLst>
                                      </p:cBhvr>
                                      <p:to>
                                        <p:strVal val="visible"/>
                                      </p:to>
                                    </p:set>
                                    <p:anim calcmode="lin" valueType="num">
                                      <p:cBhvr additive="base">
                                        <p:cTn dur="500"/>
                                        <p:tgtEl>
                                          <p:spTgt spid="281">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9250"/>
                            </p:stCondLst>
                            <p:childTnLst>
                              <p:par>
                                <p:cTn fill="hold" nodeType="afterEffect" presetClass="entr" presetID="2" presetSubtype="8">
                                  <p:stCondLst>
                                    <p:cond delay="250"/>
                                  </p:stCondLst>
                                  <p:childTnLst>
                                    <p:set>
                                      <p:cBhvr>
                                        <p:cTn dur="1" fill="hold">
                                          <p:stCondLst>
                                            <p:cond delay="0"/>
                                          </p:stCondLst>
                                        </p:cTn>
                                        <p:tgtEl>
                                          <p:spTgt spid="281">
                                            <p:txEl>
                                              <p:pRg end="7" st="7"/>
                                            </p:txEl>
                                          </p:spTgt>
                                        </p:tgtEl>
                                        <p:attrNameLst>
                                          <p:attrName>style.visibility</p:attrName>
                                        </p:attrNameLst>
                                      </p:cBhvr>
                                      <p:to>
                                        <p:strVal val="visible"/>
                                      </p:to>
                                    </p:set>
                                    <p:anim calcmode="lin" valueType="num">
                                      <p:cBhvr additive="base">
                                        <p:cTn dur="500"/>
                                        <p:tgtEl>
                                          <p:spTgt spid="281">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9750"/>
                            </p:stCondLst>
                            <p:childTnLst>
                              <p:par>
                                <p:cTn fill="hold" nodeType="afterEffect" presetClass="entr" presetID="2" presetSubtype="8">
                                  <p:stCondLst>
                                    <p:cond delay="250"/>
                                  </p:stCondLst>
                                  <p:childTnLst>
                                    <p:set>
                                      <p:cBhvr>
                                        <p:cTn dur="1" fill="hold">
                                          <p:stCondLst>
                                            <p:cond delay="0"/>
                                          </p:stCondLst>
                                        </p:cTn>
                                        <p:tgtEl>
                                          <p:spTgt spid="281">
                                            <p:txEl>
                                              <p:pRg end="8" st="8"/>
                                            </p:txEl>
                                          </p:spTgt>
                                        </p:tgtEl>
                                        <p:attrNameLst>
                                          <p:attrName>style.visibility</p:attrName>
                                        </p:attrNameLst>
                                      </p:cBhvr>
                                      <p:to>
                                        <p:strVal val="visible"/>
                                      </p:to>
                                    </p:set>
                                    <p:anim calcmode="lin" valueType="num">
                                      <p:cBhvr additive="base">
                                        <p:cTn dur="500"/>
                                        <p:tgtEl>
                                          <p:spTgt spid="281">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250"/>
                            </p:stCondLst>
                            <p:childTnLst>
                              <p:par>
                                <p:cTn fill="hold" nodeType="afterEffect" presetClass="entr" presetID="10"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animEffect filter="fade" transition="in">
                                      <p:cBhvr>
                                        <p:cTn dur="500"/>
                                        <p:tgtEl>
                                          <p:spTgt spid="282">
                                            <p:txEl>
                                              <p:pRg end="0" st="0"/>
                                            </p:txEl>
                                          </p:spTgt>
                                        </p:tgtEl>
                                      </p:cBhvr>
                                    </p:animEffect>
                                  </p:childTnLst>
                                </p:cTn>
                              </p:par>
                            </p:childTnLst>
                          </p:cTn>
                        </p:par>
                        <p:par>
                          <p:cTn fill="hold">
                            <p:stCondLst>
                              <p:cond delay="50750"/>
                            </p:stCondLst>
                            <p:childTnLst>
                              <p:par>
                                <p:cTn fill="hold" nodeType="afterEffect" presetClass="entr" presetID="10" presetSubtype="0">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animEffect filter="fade" transition="in">
                                      <p:cBhvr>
                                        <p:cTn dur="500"/>
                                        <p:tgtEl>
                                          <p:spTgt spid="282">
                                            <p:txEl>
                                              <p:pRg end="1" st="1"/>
                                            </p:txEl>
                                          </p:spTgt>
                                        </p:tgtEl>
                                      </p:cBhvr>
                                    </p:animEffect>
                                  </p:childTnLst>
                                </p:cTn>
                              </p:par>
                            </p:childTnLst>
                          </p:cTn>
                        </p:par>
                        <p:par>
                          <p:cTn fill="hold">
                            <p:stCondLst>
                              <p:cond delay="51250"/>
                            </p:stCondLst>
                            <p:childTnLst>
                              <p:par>
                                <p:cTn fill="hold" nodeType="afterEffect" presetClass="entr" presetID="10" presetSubtype="0">
                                  <p:stCondLst>
                                    <p:cond delay="0"/>
                                  </p:stCondLst>
                                  <p:childTnLst>
                                    <p:set>
                                      <p:cBhvr>
                                        <p:cTn dur="1" fill="hold">
                                          <p:stCondLst>
                                            <p:cond delay="0"/>
                                          </p:stCondLst>
                                        </p:cTn>
                                        <p:tgtEl>
                                          <p:spTgt spid="282">
                                            <p:txEl>
                                              <p:pRg end="2" st="2"/>
                                            </p:txEl>
                                          </p:spTgt>
                                        </p:tgtEl>
                                        <p:attrNameLst>
                                          <p:attrName>style.visibility</p:attrName>
                                        </p:attrNameLst>
                                      </p:cBhvr>
                                      <p:to>
                                        <p:strVal val="visible"/>
                                      </p:to>
                                    </p:set>
                                    <p:animEffect filter="fade" transition="in">
                                      <p:cBhvr>
                                        <p:cTn dur="500"/>
                                        <p:tgtEl>
                                          <p:spTgt spid="282">
                                            <p:txEl>
                                              <p:pRg end="2" st="2"/>
                                            </p:txEl>
                                          </p:spTgt>
                                        </p:tgtEl>
                                      </p:cBhvr>
                                    </p:animEffect>
                                  </p:childTnLst>
                                </p:cTn>
                              </p:par>
                            </p:childTnLst>
                          </p:cTn>
                        </p:par>
                        <p:par>
                          <p:cTn fill="hold">
                            <p:stCondLst>
                              <p:cond delay="51750"/>
                            </p:stCondLst>
                            <p:childTnLst>
                              <p:par>
                                <p:cTn fill="hold" nodeType="afterEffect" presetClass="entr" presetID="10" presetSubtype="0">
                                  <p:stCondLst>
                                    <p:cond delay="0"/>
                                  </p:stCondLst>
                                  <p:childTnLst>
                                    <p:set>
                                      <p:cBhvr>
                                        <p:cTn dur="1" fill="hold">
                                          <p:stCondLst>
                                            <p:cond delay="0"/>
                                          </p:stCondLst>
                                        </p:cTn>
                                        <p:tgtEl>
                                          <p:spTgt spid="282">
                                            <p:txEl>
                                              <p:pRg end="3" st="3"/>
                                            </p:txEl>
                                          </p:spTgt>
                                        </p:tgtEl>
                                        <p:attrNameLst>
                                          <p:attrName>style.visibility</p:attrName>
                                        </p:attrNameLst>
                                      </p:cBhvr>
                                      <p:to>
                                        <p:strVal val="visible"/>
                                      </p:to>
                                    </p:set>
                                    <p:animEffect filter="fade" transition="in">
                                      <p:cBhvr>
                                        <p:cTn dur="500"/>
                                        <p:tgtEl>
                                          <p:spTgt spid="282">
                                            <p:txEl>
                                              <p:pRg end="3" st="3"/>
                                            </p:txEl>
                                          </p:spTgt>
                                        </p:tgtEl>
                                      </p:cBhvr>
                                    </p:animEffect>
                                  </p:childTnLst>
                                </p:cTn>
                              </p:par>
                            </p:childTnLst>
                          </p:cTn>
                        </p:par>
                        <p:par>
                          <p:cTn fill="hold">
                            <p:stCondLst>
                              <p:cond delay="52250"/>
                            </p:stCondLst>
                            <p:childTnLst>
                              <p:par>
                                <p:cTn fill="hold" nodeType="afterEffect" presetClass="entr" presetID="10" presetSubtype="0">
                                  <p:stCondLst>
                                    <p:cond delay="0"/>
                                  </p:stCondLst>
                                  <p:childTnLst>
                                    <p:set>
                                      <p:cBhvr>
                                        <p:cTn dur="1" fill="hold">
                                          <p:stCondLst>
                                            <p:cond delay="0"/>
                                          </p:stCondLst>
                                        </p:cTn>
                                        <p:tgtEl>
                                          <p:spTgt spid="282">
                                            <p:txEl>
                                              <p:pRg end="4" st="4"/>
                                            </p:txEl>
                                          </p:spTgt>
                                        </p:tgtEl>
                                        <p:attrNameLst>
                                          <p:attrName>style.visibility</p:attrName>
                                        </p:attrNameLst>
                                      </p:cBhvr>
                                      <p:to>
                                        <p:strVal val="visible"/>
                                      </p:to>
                                    </p:set>
                                    <p:animEffect filter="fade" transition="in">
                                      <p:cBhvr>
                                        <p:cTn dur="500"/>
                                        <p:tgtEl>
                                          <p:spTgt spid="282">
                                            <p:txEl>
                                              <p:pRg end="4" st="4"/>
                                            </p:txEl>
                                          </p:spTgt>
                                        </p:tgtEl>
                                      </p:cBhvr>
                                    </p:animEffect>
                                  </p:childTnLst>
                                </p:cTn>
                              </p:par>
                            </p:childTnLst>
                          </p:cTn>
                        </p:par>
                        <p:par>
                          <p:cTn fill="hold">
                            <p:stCondLst>
                              <p:cond delay="52750"/>
                            </p:stCondLst>
                            <p:childTnLst>
                              <p:par>
                                <p:cTn fill="hold" nodeType="afterEffect" presetClass="entr" presetID="10" presetSubtype="0">
                                  <p:stCondLst>
                                    <p:cond delay="0"/>
                                  </p:stCondLst>
                                  <p:childTnLst>
                                    <p:set>
                                      <p:cBhvr>
                                        <p:cTn dur="1" fill="hold">
                                          <p:stCondLst>
                                            <p:cond delay="0"/>
                                          </p:stCondLst>
                                        </p:cTn>
                                        <p:tgtEl>
                                          <p:spTgt spid="282">
                                            <p:txEl>
                                              <p:pRg end="5" st="5"/>
                                            </p:txEl>
                                          </p:spTgt>
                                        </p:tgtEl>
                                        <p:attrNameLst>
                                          <p:attrName>style.visibility</p:attrName>
                                        </p:attrNameLst>
                                      </p:cBhvr>
                                      <p:to>
                                        <p:strVal val="visible"/>
                                      </p:to>
                                    </p:set>
                                    <p:animEffect filter="fade" transition="in">
                                      <p:cBhvr>
                                        <p:cTn dur="500"/>
                                        <p:tgtEl>
                                          <p:spTgt spid="282">
                                            <p:txEl>
                                              <p:pRg end="5" st="5"/>
                                            </p:txEl>
                                          </p:spTgt>
                                        </p:tgtEl>
                                      </p:cBhvr>
                                    </p:animEffect>
                                  </p:childTnLst>
                                </p:cTn>
                              </p:par>
                            </p:childTnLst>
                          </p:cTn>
                        </p:par>
                        <p:par>
                          <p:cTn fill="hold">
                            <p:stCondLst>
                              <p:cond delay="53250"/>
                            </p:stCondLst>
                            <p:childTnLst>
                              <p:par>
                                <p:cTn fill="hold" nodeType="afterEffect" presetClass="entr" presetID="10" presetSubtype="0">
                                  <p:stCondLst>
                                    <p:cond delay="0"/>
                                  </p:stCondLst>
                                  <p:childTnLst>
                                    <p:set>
                                      <p:cBhvr>
                                        <p:cTn dur="1" fill="hold">
                                          <p:stCondLst>
                                            <p:cond delay="0"/>
                                          </p:stCondLst>
                                        </p:cTn>
                                        <p:tgtEl>
                                          <p:spTgt spid="282">
                                            <p:txEl>
                                              <p:pRg end="6" st="6"/>
                                            </p:txEl>
                                          </p:spTgt>
                                        </p:tgtEl>
                                        <p:attrNameLst>
                                          <p:attrName>style.visibility</p:attrName>
                                        </p:attrNameLst>
                                      </p:cBhvr>
                                      <p:to>
                                        <p:strVal val="visible"/>
                                      </p:to>
                                    </p:set>
                                    <p:animEffect filter="fade" transition="in">
                                      <p:cBhvr>
                                        <p:cTn dur="500"/>
                                        <p:tgtEl>
                                          <p:spTgt spid="282">
                                            <p:txEl>
                                              <p:pRg end="6" st="6"/>
                                            </p:txEl>
                                          </p:spTgt>
                                        </p:tgtEl>
                                      </p:cBhvr>
                                    </p:animEffect>
                                  </p:childTnLst>
                                </p:cTn>
                              </p:par>
                            </p:childTnLst>
                          </p:cTn>
                        </p:par>
                        <p:par>
                          <p:cTn fill="hold">
                            <p:stCondLst>
                              <p:cond delay="53750"/>
                            </p:stCondLst>
                            <p:childTnLst>
                              <p:par>
                                <p:cTn fill="hold" nodeType="afterEffect" presetClass="entr" presetID="10" presetSubtype="0">
                                  <p:stCondLst>
                                    <p:cond delay="0"/>
                                  </p:stCondLst>
                                  <p:childTnLst>
                                    <p:set>
                                      <p:cBhvr>
                                        <p:cTn dur="1" fill="hold">
                                          <p:stCondLst>
                                            <p:cond delay="0"/>
                                          </p:stCondLst>
                                        </p:cTn>
                                        <p:tgtEl>
                                          <p:spTgt spid="282">
                                            <p:txEl>
                                              <p:pRg end="7" st="7"/>
                                            </p:txEl>
                                          </p:spTgt>
                                        </p:tgtEl>
                                        <p:attrNameLst>
                                          <p:attrName>style.visibility</p:attrName>
                                        </p:attrNameLst>
                                      </p:cBhvr>
                                      <p:to>
                                        <p:strVal val="visible"/>
                                      </p:to>
                                    </p:set>
                                    <p:animEffect filter="fade" transition="in">
                                      <p:cBhvr>
                                        <p:cTn dur="500"/>
                                        <p:tgtEl>
                                          <p:spTgt spid="282">
                                            <p:txEl>
                                              <p:pRg end="7" st="7"/>
                                            </p:txEl>
                                          </p:spTgt>
                                        </p:tgtEl>
                                      </p:cBhvr>
                                    </p:animEffect>
                                  </p:childTnLst>
                                </p:cTn>
                              </p:par>
                            </p:childTnLst>
                          </p:cTn>
                        </p:par>
                        <p:par>
                          <p:cTn fill="hold">
                            <p:stCondLst>
                              <p:cond delay="54250"/>
                            </p:stCondLst>
                            <p:childTnLst>
                              <p:par>
                                <p:cTn fill="hold" nodeType="afterEffect" presetClass="entr" presetID="10" presetSubtype="0">
                                  <p:stCondLst>
                                    <p:cond delay="0"/>
                                  </p:stCondLst>
                                  <p:childTnLst>
                                    <p:set>
                                      <p:cBhvr>
                                        <p:cTn dur="1" fill="hold">
                                          <p:stCondLst>
                                            <p:cond delay="0"/>
                                          </p:stCondLst>
                                        </p:cTn>
                                        <p:tgtEl>
                                          <p:spTgt spid="282">
                                            <p:txEl>
                                              <p:pRg end="8" st="8"/>
                                            </p:txEl>
                                          </p:spTgt>
                                        </p:tgtEl>
                                        <p:attrNameLst>
                                          <p:attrName>style.visibility</p:attrName>
                                        </p:attrNameLst>
                                      </p:cBhvr>
                                      <p:to>
                                        <p:strVal val="visible"/>
                                      </p:to>
                                    </p:set>
                                    <p:animEffect filter="fade" transition="in">
                                      <p:cBhvr>
                                        <p:cTn dur="500"/>
                                        <p:tgtEl>
                                          <p:spTgt spid="28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images">
  <p:cSld name="3 images">
    <p:spTree>
      <p:nvGrpSpPr>
        <p:cNvPr id="284" name="Shape 284"/>
        <p:cNvGrpSpPr/>
        <p:nvPr/>
      </p:nvGrpSpPr>
      <p:grpSpPr>
        <a:xfrm>
          <a:off x="0" y="0"/>
          <a:ext cx="0" cy="0"/>
          <a:chOff x="0" y="0"/>
          <a:chExt cx="0" cy="0"/>
        </a:xfrm>
      </p:grpSpPr>
      <p:sp>
        <p:nvSpPr>
          <p:cNvPr id="285" name="Google Shape;285;p39"/>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286" name="Google Shape;286;p39"/>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87" name="Google Shape;287;p39"/>
          <p:cNvSpPr/>
          <p:nvPr>
            <p:ph idx="2" type="pic"/>
          </p:nvPr>
        </p:nvSpPr>
        <p:spPr>
          <a:xfrm>
            <a:off x="775022" y="2993922"/>
            <a:ext cx="5419301" cy="3318388"/>
          </a:xfrm>
          <a:prstGeom prst="rect">
            <a:avLst/>
          </a:prstGeom>
          <a:no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288" name="Google Shape;288;p39"/>
          <p:cNvSpPr txBox="1"/>
          <p:nvPr>
            <p:ph type="title"/>
          </p:nvPr>
        </p:nvSpPr>
        <p:spPr>
          <a:xfrm>
            <a:off x="775021" y="531190"/>
            <a:ext cx="16737958" cy="161286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9" name="Google Shape;289;p39"/>
          <p:cNvSpPr txBox="1"/>
          <p:nvPr>
            <p:ph idx="1" type="body"/>
          </p:nvPr>
        </p:nvSpPr>
        <p:spPr>
          <a:xfrm>
            <a:off x="1181449" y="5987152"/>
            <a:ext cx="4652385" cy="650315"/>
          </a:xfrm>
          <a:prstGeom prst="rect">
            <a:avLst/>
          </a:prstGeom>
          <a:solidFill>
            <a:schemeClr val="dk1"/>
          </a:solid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90" name="Google Shape;290;p39"/>
          <p:cNvSpPr txBox="1"/>
          <p:nvPr>
            <p:ph idx="3" type="body"/>
          </p:nvPr>
        </p:nvSpPr>
        <p:spPr>
          <a:xfrm>
            <a:off x="775021" y="6667584"/>
            <a:ext cx="5419301" cy="2285999"/>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91" name="Google Shape;291;p39"/>
          <p:cNvSpPr/>
          <p:nvPr>
            <p:ph idx="4" type="pic"/>
          </p:nvPr>
        </p:nvSpPr>
        <p:spPr>
          <a:xfrm>
            <a:off x="6434349" y="2993922"/>
            <a:ext cx="5419301" cy="3318388"/>
          </a:xfrm>
          <a:prstGeom prst="rect">
            <a:avLst/>
          </a:prstGeom>
          <a:no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292" name="Google Shape;292;p39"/>
          <p:cNvSpPr txBox="1"/>
          <p:nvPr>
            <p:ph idx="5" type="body"/>
          </p:nvPr>
        </p:nvSpPr>
        <p:spPr>
          <a:xfrm>
            <a:off x="6840776" y="5987152"/>
            <a:ext cx="4652385" cy="650315"/>
          </a:xfrm>
          <a:prstGeom prst="rect">
            <a:avLst/>
          </a:prstGeom>
          <a:solidFill>
            <a:schemeClr val="dk1"/>
          </a:solid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93" name="Google Shape;293;p39"/>
          <p:cNvSpPr txBox="1"/>
          <p:nvPr>
            <p:ph idx="6" type="body"/>
          </p:nvPr>
        </p:nvSpPr>
        <p:spPr>
          <a:xfrm>
            <a:off x="6434348" y="6667584"/>
            <a:ext cx="5419301" cy="2285999"/>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94" name="Google Shape;294;p39"/>
          <p:cNvSpPr/>
          <p:nvPr>
            <p:ph idx="7" type="pic"/>
          </p:nvPr>
        </p:nvSpPr>
        <p:spPr>
          <a:xfrm>
            <a:off x="12093675" y="2993922"/>
            <a:ext cx="5419301" cy="3318388"/>
          </a:xfrm>
          <a:prstGeom prst="rect">
            <a:avLst/>
          </a:prstGeom>
          <a:no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295" name="Google Shape;295;p39"/>
          <p:cNvSpPr txBox="1"/>
          <p:nvPr>
            <p:ph idx="8" type="body"/>
          </p:nvPr>
        </p:nvSpPr>
        <p:spPr>
          <a:xfrm>
            <a:off x="12500102" y="5987152"/>
            <a:ext cx="4652385" cy="650315"/>
          </a:xfrm>
          <a:prstGeom prst="rect">
            <a:avLst/>
          </a:prstGeom>
          <a:solidFill>
            <a:schemeClr val="dk1"/>
          </a:solid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96" name="Google Shape;296;p39"/>
          <p:cNvSpPr txBox="1"/>
          <p:nvPr>
            <p:ph idx="9" type="body"/>
          </p:nvPr>
        </p:nvSpPr>
        <p:spPr>
          <a:xfrm>
            <a:off x="12093674" y="6667584"/>
            <a:ext cx="5419301" cy="2285999"/>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88"/>
                                        </p:tgtEl>
                                        <p:attrNameLst>
                                          <p:attrName>style.visibility</p:attrName>
                                        </p:attrNameLst>
                                      </p:cBhvr>
                                      <p:to>
                                        <p:strVal val="visible"/>
                                      </p:to>
                                    </p:set>
                                    <p:anim calcmode="lin" valueType="num">
                                      <p:cBhvr additive="base">
                                        <p:cTn dur="750"/>
                                        <p:tgtEl>
                                          <p:spTgt spid="288"/>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childTnLst>
                          </p:cTn>
                        </p:par>
                        <p:par>
                          <p:cTn fill="hold">
                            <p:stCondLst>
                              <p:cond delay="1250"/>
                            </p:stCondLst>
                            <p:childTnLst>
                              <p:par>
                                <p:cTn fill="hold" nodeType="afterEffect" presetClass="entr" presetID="2" presetSubtype="4">
                                  <p:stCondLst>
                                    <p:cond delay="0"/>
                                  </p:stCondLst>
                                  <p:childTnLst>
                                    <p:set>
                                      <p:cBhvr>
                                        <p:cTn dur="1" fill="hold">
                                          <p:stCondLst>
                                            <p:cond delay="0"/>
                                          </p:stCondLst>
                                        </p:cTn>
                                        <p:tgtEl>
                                          <p:spTgt spid="289"/>
                                        </p:tgtEl>
                                        <p:attrNameLst>
                                          <p:attrName>style.visibility</p:attrName>
                                        </p:attrNameLst>
                                      </p:cBhvr>
                                      <p:to>
                                        <p:strVal val="visible"/>
                                      </p:to>
                                    </p:set>
                                    <p:anim calcmode="lin" valueType="num">
                                      <p:cBhvr additive="base">
                                        <p:cTn dur="500"/>
                                        <p:tgtEl>
                                          <p:spTgt spid="2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90">
                                            <p:txEl>
                                              <p:pRg end="0" st="0"/>
                                            </p:txEl>
                                          </p:spTgt>
                                        </p:tgtEl>
                                        <p:attrNameLst>
                                          <p:attrName>style.visibility</p:attrName>
                                        </p:attrNameLst>
                                      </p:cBhvr>
                                      <p:to>
                                        <p:strVal val="visible"/>
                                      </p:to>
                                    </p:set>
                                    <p:anim calcmode="lin" valueType="num">
                                      <p:cBhvr additive="base">
                                        <p:cTn dur="500"/>
                                        <p:tgtEl>
                                          <p:spTgt spid="290">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90">
                                            <p:txEl>
                                              <p:pRg end="1" st="1"/>
                                            </p:txEl>
                                          </p:spTgt>
                                        </p:tgtEl>
                                        <p:attrNameLst>
                                          <p:attrName>style.visibility</p:attrName>
                                        </p:attrNameLst>
                                      </p:cBhvr>
                                      <p:to>
                                        <p:strVal val="visible"/>
                                      </p:to>
                                    </p:set>
                                    <p:anim calcmode="lin" valueType="num">
                                      <p:cBhvr additive="base">
                                        <p:cTn dur="500"/>
                                        <p:tgtEl>
                                          <p:spTgt spid="290">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90">
                                            <p:txEl>
                                              <p:pRg end="2" st="2"/>
                                            </p:txEl>
                                          </p:spTgt>
                                        </p:tgtEl>
                                        <p:attrNameLst>
                                          <p:attrName>style.visibility</p:attrName>
                                        </p:attrNameLst>
                                      </p:cBhvr>
                                      <p:to>
                                        <p:strVal val="visible"/>
                                      </p:to>
                                    </p:set>
                                    <p:anim calcmode="lin" valueType="num">
                                      <p:cBhvr additive="base">
                                        <p:cTn dur="500"/>
                                        <p:tgtEl>
                                          <p:spTgt spid="290">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90">
                                            <p:txEl>
                                              <p:pRg end="3" st="3"/>
                                            </p:txEl>
                                          </p:spTgt>
                                        </p:tgtEl>
                                        <p:attrNameLst>
                                          <p:attrName>style.visibility</p:attrName>
                                        </p:attrNameLst>
                                      </p:cBhvr>
                                      <p:to>
                                        <p:strVal val="visible"/>
                                      </p:to>
                                    </p:set>
                                    <p:anim calcmode="lin" valueType="num">
                                      <p:cBhvr additive="base">
                                        <p:cTn dur="500"/>
                                        <p:tgtEl>
                                          <p:spTgt spid="290">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90">
                                            <p:txEl>
                                              <p:pRg end="4" st="4"/>
                                            </p:txEl>
                                          </p:spTgt>
                                        </p:tgtEl>
                                        <p:attrNameLst>
                                          <p:attrName>style.visibility</p:attrName>
                                        </p:attrNameLst>
                                      </p:cBhvr>
                                      <p:to>
                                        <p:strVal val="visible"/>
                                      </p:to>
                                    </p:set>
                                    <p:anim calcmode="lin" valueType="num">
                                      <p:cBhvr additive="base">
                                        <p:cTn dur="500"/>
                                        <p:tgtEl>
                                          <p:spTgt spid="290">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90">
                                            <p:txEl>
                                              <p:pRg end="5" st="5"/>
                                            </p:txEl>
                                          </p:spTgt>
                                        </p:tgtEl>
                                        <p:attrNameLst>
                                          <p:attrName>style.visibility</p:attrName>
                                        </p:attrNameLst>
                                      </p:cBhvr>
                                      <p:to>
                                        <p:strVal val="visible"/>
                                      </p:to>
                                    </p:set>
                                    <p:anim calcmode="lin" valueType="num">
                                      <p:cBhvr additive="base">
                                        <p:cTn dur="500"/>
                                        <p:tgtEl>
                                          <p:spTgt spid="290">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90">
                                            <p:txEl>
                                              <p:pRg end="6" st="6"/>
                                            </p:txEl>
                                          </p:spTgt>
                                        </p:tgtEl>
                                        <p:attrNameLst>
                                          <p:attrName>style.visibility</p:attrName>
                                        </p:attrNameLst>
                                      </p:cBhvr>
                                      <p:to>
                                        <p:strVal val="visible"/>
                                      </p:to>
                                    </p:set>
                                    <p:anim calcmode="lin" valueType="num">
                                      <p:cBhvr additive="base">
                                        <p:cTn dur="500"/>
                                        <p:tgtEl>
                                          <p:spTgt spid="290">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90">
                                            <p:txEl>
                                              <p:pRg end="7" st="7"/>
                                            </p:txEl>
                                          </p:spTgt>
                                        </p:tgtEl>
                                        <p:attrNameLst>
                                          <p:attrName>style.visibility</p:attrName>
                                        </p:attrNameLst>
                                      </p:cBhvr>
                                      <p:to>
                                        <p:strVal val="visible"/>
                                      </p:to>
                                    </p:set>
                                    <p:anim calcmode="lin" valueType="num">
                                      <p:cBhvr additive="base">
                                        <p:cTn dur="500"/>
                                        <p:tgtEl>
                                          <p:spTgt spid="290">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90">
                                            <p:txEl>
                                              <p:pRg end="8" st="8"/>
                                            </p:txEl>
                                          </p:spTgt>
                                        </p:tgtEl>
                                        <p:attrNameLst>
                                          <p:attrName>style.visibility</p:attrName>
                                        </p:attrNameLst>
                                      </p:cBhvr>
                                      <p:to>
                                        <p:strVal val="visible"/>
                                      </p:to>
                                    </p:set>
                                    <p:anim calcmode="lin" valueType="num">
                                      <p:cBhvr additive="base">
                                        <p:cTn dur="500"/>
                                        <p:tgtEl>
                                          <p:spTgt spid="290">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par>
                          <p:cTn fill="hold">
                            <p:stCondLst>
                              <p:cond delay="2250"/>
                            </p:stCondLst>
                            <p:childTnLst>
                              <p:par>
                                <p:cTn fill="hold" nodeType="afterEffect" presetClass="entr" presetID="2" presetSubtype="4">
                                  <p:stCondLst>
                                    <p:cond delay="0"/>
                                  </p:stCondLst>
                                  <p:childTnLst>
                                    <p:set>
                                      <p:cBhvr>
                                        <p:cTn dur="1" fill="hold">
                                          <p:stCondLst>
                                            <p:cond delay="0"/>
                                          </p:stCondLst>
                                        </p:cTn>
                                        <p:tgtEl>
                                          <p:spTgt spid="292"/>
                                        </p:tgtEl>
                                        <p:attrNameLst>
                                          <p:attrName>style.visibility</p:attrName>
                                        </p:attrNameLst>
                                      </p:cBhvr>
                                      <p:to>
                                        <p:strVal val="visible"/>
                                      </p:to>
                                    </p:set>
                                    <p:anim calcmode="lin" valueType="num">
                                      <p:cBhvr additive="base">
                                        <p:cTn dur="500"/>
                                        <p:tgtEl>
                                          <p:spTgt spid="29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93">
                                            <p:txEl>
                                              <p:pRg end="0" st="0"/>
                                            </p:txEl>
                                          </p:spTgt>
                                        </p:tgtEl>
                                        <p:attrNameLst>
                                          <p:attrName>style.visibility</p:attrName>
                                        </p:attrNameLst>
                                      </p:cBhvr>
                                      <p:to>
                                        <p:strVal val="visible"/>
                                      </p:to>
                                    </p:set>
                                    <p:anim calcmode="lin" valueType="num">
                                      <p:cBhvr additive="base">
                                        <p:cTn dur="500"/>
                                        <p:tgtEl>
                                          <p:spTgt spid="293">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93">
                                            <p:txEl>
                                              <p:pRg end="1" st="1"/>
                                            </p:txEl>
                                          </p:spTgt>
                                        </p:tgtEl>
                                        <p:attrNameLst>
                                          <p:attrName>style.visibility</p:attrName>
                                        </p:attrNameLst>
                                      </p:cBhvr>
                                      <p:to>
                                        <p:strVal val="visible"/>
                                      </p:to>
                                    </p:set>
                                    <p:anim calcmode="lin" valueType="num">
                                      <p:cBhvr additive="base">
                                        <p:cTn dur="500"/>
                                        <p:tgtEl>
                                          <p:spTgt spid="293">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93">
                                            <p:txEl>
                                              <p:pRg end="2" st="2"/>
                                            </p:txEl>
                                          </p:spTgt>
                                        </p:tgtEl>
                                        <p:attrNameLst>
                                          <p:attrName>style.visibility</p:attrName>
                                        </p:attrNameLst>
                                      </p:cBhvr>
                                      <p:to>
                                        <p:strVal val="visible"/>
                                      </p:to>
                                    </p:set>
                                    <p:anim calcmode="lin" valueType="num">
                                      <p:cBhvr additive="base">
                                        <p:cTn dur="500"/>
                                        <p:tgtEl>
                                          <p:spTgt spid="293">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93">
                                            <p:txEl>
                                              <p:pRg end="3" st="3"/>
                                            </p:txEl>
                                          </p:spTgt>
                                        </p:tgtEl>
                                        <p:attrNameLst>
                                          <p:attrName>style.visibility</p:attrName>
                                        </p:attrNameLst>
                                      </p:cBhvr>
                                      <p:to>
                                        <p:strVal val="visible"/>
                                      </p:to>
                                    </p:set>
                                    <p:anim calcmode="lin" valueType="num">
                                      <p:cBhvr additive="base">
                                        <p:cTn dur="500"/>
                                        <p:tgtEl>
                                          <p:spTgt spid="293">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93">
                                            <p:txEl>
                                              <p:pRg end="4" st="4"/>
                                            </p:txEl>
                                          </p:spTgt>
                                        </p:tgtEl>
                                        <p:attrNameLst>
                                          <p:attrName>style.visibility</p:attrName>
                                        </p:attrNameLst>
                                      </p:cBhvr>
                                      <p:to>
                                        <p:strVal val="visible"/>
                                      </p:to>
                                    </p:set>
                                    <p:anim calcmode="lin" valueType="num">
                                      <p:cBhvr additive="base">
                                        <p:cTn dur="500"/>
                                        <p:tgtEl>
                                          <p:spTgt spid="293">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93">
                                            <p:txEl>
                                              <p:pRg end="5" st="5"/>
                                            </p:txEl>
                                          </p:spTgt>
                                        </p:tgtEl>
                                        <p:attrNameLst>
                                          <p:attrName>style.visibility</p:attrName>
                                        </p:attrNameLst>
                                      </p:cBhvr>
                                      <p:to>
                                        <p:strVal val="visible"/>
                                      </p:to>
                                    </p:set>
                                    <p:anim calcmode="lin" valueType="num">
                                      <p:cBhvr additive="base">
                                        <p:cTn dur="500"/>
                                        <p:tgtEl>
                                          <p:spTgt spid="293">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93">
                                            <p:txEl>
                                              <p:pRg end="6" st="6"/>
                                            </p:txEl>
                                          </p:spTgt>
                                        </p:tgtEl>
                                        <p:attrNameLst>
                                          <p:attrName>style.visibility</p:attrName>
                                        </p:attrNameLst>
                                      </p:cBhvr>
                                      <p:to>
                                        <p:strVal val="visible"/>
                                      </p:to>
                                    </p:set>
                                    <p:anim calcmode="lin" valueType="num">
                                      <p:cBhvr additive="base">
                                        <p:cTn dur="500"/>
                                        <p:tgtEl>
                                          <p:spTgt spid="293">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93">
                                            <p:txEl>
                                              <p:pRg end="7" st="7"/>
                                            </p:txEl>
                                          </p:spTgt>
                                        </p:tgtEl>
                                        <p:attrNameLst>
                                          <p:attrName>style.visibility</p:attrName>
                                        </p:attrNameLst>
                                      </p:cBhvr>
                                      <p:to>
                                        <p:strVal val="visible"/>
                                      </p:to>
                                    </p:set>
                                    <p:anim calcmode="lin" valueType="num">
                                      <p:cBhvr additive="base">
                                        <p:cTn dur="500"/>
                                        <p:tgtEl>
                                          <p:spTgt spid="293">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93">
                                            <p:txEl>
                                              <p:pRg end="8" st="8"/>
                                            </p:txEl>
                                          </p:spTgt>
                                        </p:tgtEl>
                                        <p:attrNameLst>
                                          <p:attrName>style.visibility</p:attrName>
                                        </p:attrNameLst>
                                      </p:cBhvr>
                                      <p:to>
                                        <p:strVal val="visible"/>
                                      </p:to>
                                    </p:set>
                                    <p:anim calcmode="lin" valueType="num">
                                      <p:cBhvr additive="base">
                                        <p:cTn dur="500"/>
                                        <p:tgtEl>
                                          <p:spTgt spid="293">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childTnLst>
                          </p:cTn>
                        </p:par>
                        <p:par>
                          <p:cTn fill="hold">
                            <p:stCondLst>
                              <p:cond delay="3250"/>
                            </p:stCondLst>
                            <p:childTnLst>
                              <p:par>
                                <p:cTn fill="hold" nodeType="afterEffect" presetClass="entr" presetID="2" presetSubtype="4">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500"/>
                                        <p:tgtEl>
                                          <p:spTgt spid="29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96">
                                            <p:txEl>
                                              <p:pRg end="0" st="0"/>
                                            </p:txEl>
                                          </p:spTgt>
                                        </p:tgtEl>
                                        <p:attrNameLst>
                                          <p:attrName>style.visibility</p:attrName>
                                        </p:attrNameLst>
                                      </p:cBhvr>
                                      <p:to>
                                        <p:strVal val="visible"/>
                                      </p:to>
                                    </p:set>
                                    <p:anim calcmode="lin" valueType="num">
                                      <p:cBhvr additive="base">
                                        <p:cTn dur="500"/>
                                        <p:tgtEl>
                                          <p:spTgt spid="296">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96">
                                            <p:txEl>
                                              <p:pRg end="1" st="1"/>
                                            </p:txEl>
                                          </p:spTgt>
                                        </p:tgtEl>
                                        <p:attrNameLst>
                                          <p:attrName>style.visibility</p:attrName>
                                        </p:attrNameLst>
                                      </p:cBhvr>
                                      <p:to>
                                        <p:strVal val="visible"/>
                                      </p:to>
                                    </p:set>
                                    <p:anim calcmode="lin" valueType="num">
                                      <p:cBhvr additive="base">
                                        <p:cTn dur="500"/>
                                        <p:tgtEl>
                                          <p:spTgt spid="296">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96">
                                            <p:txEl>
                                              <p:pRg end="2" st="2"/>
                                            </p:txEl>
                                          </p:spTgt>
                                        </p:tgtEl>
                                        <p:attrNameLst>
                                          <p:attrName>style.visibility</p:attrName>
                                        </p:attrNameLst>
                                      </p:cBhvr>
                                      <p:to>
                                        <p:strVal val="visible"/>
                                      </p:to>
                                    </p:set>
                                    <p:anim calcmode="lin" valueType="num">
                                      <p:cBhvr additive="base">
                                        <p:cTn dur="500"/>
                                        <p:tgtEl>
                                          <p:spTgt spid="296">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96">
                                            <p:txEl>
                                              <p:pRg end="3" st="3"/>
                                            </p:txEl>
                                          </p:spTgt>
                                        </p:tgtEl>
                                        <p:attrNameLst>
                                          <p:attrName>style.visibility</p:attrName>
                                        </p:attrNameLst>
                                      </p:cBhvr>
                                      <p:to>
                                        <p:strVal val="visible"/>
                                      </p:to>
                                    </p:set>
                                    <p:anim calcmode="lin" valueType="num">
                                      <p:cBhvr additive="base">
                                        <p:cTn dur="500"/>
                                        <p:tgtEl>
                                          <p:spTgt spid="296">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96">
                                            <p:txEl>
                                              <p:pRg end="4" st="4"/>
                                            </p:txEl>
                                          </p:spTgt>
                                        </p:tgtEl>
                                        <p:attrNameLst>
                                          <p:attrName>style.visibility</p:attrName>
                                        </p:attrNameLst>
                                      </p:cBhvr>
                                      <p:to>
                                        <p:strVal val="visible"/>
                                      </p:to>
                                    </p:set>
                                    <p:anim calcmode="lin" valueType="num">
                                      <p:cBhvr additive="base">
                                        <p:cTn dur="500"/>
                                        <p:tgtEl>
                                          <p:spTgt spid="296">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96">
                                            <p:txEl>
                                              <p:pRg end="5" st="5"/>
                                            </p:txEl>
                                          </p:spTgt>
                                        </p:tgtEl>
                                        <p:attrNameLst>
                                          <p:attrName>style.visibility</p:attrName>
                                        </p:attrNameLst>
                                      </p:cBhvr>
                                      <p:to>
                                        <p:strVal val="visible"/>
                                      </p:to>
                                    </p:set>
                                    <p:anim calcmode="lin" valueType="num">
                                      <p:cBhvr additive="base">
                                        <p:cTn dur="500"/>
                                        <p:tgtEl>
                                          <p:spTgt spid="296">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96">
                                            <p:txEl>
                                              <p:pRg end="6" st="6"/>
                                            </p:txEl>
                                          </p:spTgt>
                                        </p:tgtEl>
                                        <p:attrNameLst>
                                          <p:attrName>style.visibility</p:attrName>
                                        </p:attrNameLst>
                                      </p:cBhvr>
                                      <p:to>
                                        <p:strVal val="visible"/>
                                      </p:to>
                                    </p:set>
                                    <p:anim calcmode="lin" valueType="num">
                                      <p:cBhvr additive="base">
                                        <p:cTn dur="500"/>
                                        <p:tgtEl>
                                          <p:spTgt spid="296">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96">
                                            <p:txEl>
                                              <p:pRg end="7" st="7"/>
                                            </p:txEl>
                                          </p:spTgt>
                                        </p:tgtEl>
                                        <p:attrNameLst>
                                          <p:attrName>style.visibility</p:attrName>
                                        </p:attrNameLst>
                                      </p:cBhvr>
                                      <p:to>
                                        <p:strVal val="visible"/>
                                      </p:to>
                                    </p:set>
                                    <p:anim calcmode="lin" valueType="num">
                                      <p:cBhvr additive="base">
                                        <p:cTn dur="500"/>
                                        <p:tgtEl>
                                          <p:spTgt spid="296">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296">
                                            <p:txEl>
                                              <p:pRg end="8" st="8"/>
                                            </p:txEl>
                                          </p:spTgt>
                                        </p:tgtEl>
                                        <p:attrNameLst>
                                          <p:attrName>style.visibility</p:attrName>
                                        </p:attrNameLst>
                                      </p:cBhvr>
                                      <p:to>
                                        <p:strVal val="visible"/>
                                      </p:to>
                                    </p:set>
                                    <p:anim calcmode="lin" valueType="num">
                                      <p:cBhvr additive="base">
                                        <p:cTn dur="500"/>
                                        <p:tgtEl>
                                          <p:spTgt spid="29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 images">
  <p:cSld name="6 images">
    <p:spTree>
      <p:nvGrpSpPr>
        <p:cNvPr id="297" name="Shape 297"/>
        <p:cNvGrpSpPr/>
        <p:nvPr/>
      </p:nvGrpSpPr>
      <p:grpSpPr>
        <a:xfrm>
          <a:off x="0" y="0"/>
          <a:ext cx="0" cy="0"/>
          <a:chOff x="0" y="0"/>
          <a:chExt cx="0" cy="0"/>
        </a:xfrm>
      </p:grpSpPr>
      <p:sp>
        <p:nvSpPr>
          <p:cNvPr id="298" name="Google Shape;298;p40"/>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299" name="Google Shape;299;p40"/>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00" name="Google Shape;300;p40"/>
          <p:cNvSpPr/>
          <p:nvPr>
            <p:ph idx="2" type="pic"/>
          </p:nvPr>
        </p:nvSpPr>
        <p:spPr>
          <a:xfrm>
            <a:off x="1431235" y="2474266"/>
            <a:ext cx="4120676" cy="2588132"/>
          </a:xfrm>
          <a:prstGeom prst="rect">
            <a:avLst/>
          </a:prstGeom>
          <a:no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301" name="Google Shape;301;p40"/>
          <p:cNvSpPr txBox="1"/>
          <p:nvPr>
            <p:ph idx="1" type="body"/>
          </p:nvPr>
        </p:nvSpPr>
        <p:spPr>
          <a:xfrm>
            <a:off x="1682245" y="4729288"/>
            <a:ext cx="3618656" cy="650315"/>
          </a:xfrm>
          <a:prstGeom prst="rect">
            <a:avLst/>
          </a:prstGeom>
          <a:solidFill>
            <a:schemeClr val="dk1"/>
          </a:solid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Clr>
                <a:schemeClr val="accent1"/>
              </a:buClr>
              <a:buSzPts val="2800"/>
              <a:buFont typeface="Roboto"/>
              <a:buNone/>
              <a:defRPr b="1" sz="28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02" name="Google Shape;302;p40"/>
          <p:cNvSpPr/>
          <p:nvPr>
            <p:ph idx="3" type="pic"/>
          </p:nvPr>
        </p:nvSpPr>
        <p:spPr>
          <a:xfrm>
            <a:off x="7083662" y="2474266"/>
            <a:ext cx="4120676" cy="2588132"/>
          </a:xfrm>
          <a:prstGeom prst="rect">
            <a:avLst/>
          </a:prstGeom>
          <a:no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303" name="Google Shape;303;p40"/>
          <p:cNvSpPr txBox="1"/>
          <p:nvPr>
            <p:ph idx="4" type="body"/>
          </p:nvPr>
        </p:nvSpPr>
        <p:spPr>
          <a:xfrm>
            <a:off x="7334672" y="4729288"/>
            <a:ext cx="3618656" cy="650315"/>
          </a:xfrm>
          <a:prstGeom prst="rect">
            <a:avLst/>
          </a:prstGeom>
          <a:solidFill>
            <a:schemeClr val="dk1"/>
          </a:solid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Clr>
                <a:schemeClr val="accent1"/>
              </a:buClr>
              <a:buSzPts val="2800"/>
              <a:buFont typeface="Roboto"/>
              <a:buNone/>
              <a:defRPr b="1" sz="28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04" name="Google Shape;304;p40"/>
          <p:cNvSpPr/>
          <p:nvPr>
            <p:ph idx="5" type="pic"/>
          </p:nvPr>
        </p:nvSpPr>
        <p:spPr>
          <a:xfrm>
            <a:off x="12470234" y="2474266"/>
            <a:ext cx="4120676" cy="2588132"/>
          </a:xfrm>
          <a:prstGeom prst="rect">
            <a:avLst/>
          </a:prstGeom>
          <a:no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305" name="Google Shape;305;p40"/>
          <p:cNvSpPr txBox="1"/>
          <p:nvPr>
            <p:ph idx="6" type="body"/>
          </p:nvPr>
        </p:nvSpPr>
        <p:spPr>
          <a:xfrm>
            <a:off x="12641701" y="4729288"/>
            <a:ext cx="3618656" cy="650315"/>
          </a:xfrm>
          <a:prstGeom prst="rect">
            <a:avLst/>
          </a:prstGeom>
          <a:solidFill>
            <a:schemeClr val="dk1"/>
          </a:solid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Clr>
                <a:schemeClr val="accent1"/>
              </a:buClr>
              <a:buSzPts val="2800"/>
              <a:buFont typeface="Roboto"/>
              <a:buNone/>
              <a:defRPr b="1" sz="28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06" name="Google Shape;306;p40"/>
          <p:cNvSpPr/>
          <p:nvPr>
            <p:ph idx="7" type="pic"/>
          </p:nvPr>
        </p:nvSpPr>
        <p:spPr>
          <a:xfrm>
            <a:off x="1431235" y="6014383"/>
            <a:ext cx="4120676" cy="2588132"/>
          </a:xfrm>
          <a:prstGeom prst="rect">
            <a:avLst/>
          </a:prstGeom>
          <a:no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307" name="Google Shape;307;p40"/>
          <p:cNvSpPr txBox="1"/>
          <p:nvPr>
            <p:ph idx="8" type="body"/>
          </p:nvPr>
        </p:nvSpPr>
        <p:spPr>
          <a:xfrm>
            <a:off x="1682245" y="8269405"/>
            <a:ext cx="3618656" cy="650315"/>
          </a:xfrm>
          <a:prstGeom prst="rect">
            <a:avLst/>
          </a:prstGeom>
          <a:solidFill>
            <a:schemeClr val="dk1"/>
          </a:solid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Clr>
                <a:schemeClr val="accent1"/>
              </a:buClr>
              <a:buSzPts val="2800"/>
              <a:buFont typeface="Roboto"/>
              <a:buNone/>
              <a:defRPr b="1" sz="28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08" name="Google Shape;308;p40"/>
          <p:cNvSpPr/>
          <p:nvPr>
            <p:ph idx="9" type="pic"/>
          </p:nvPr>
        </p:nvSpPr>
        <p:spPr>
          <a:xfrm>
            <a:off x="7083662" y="6014383"/>
            <a:ext cx="4120676" cy="2588132"/>
          </a:xfrm>
          <a:prstGeom prst="rect">
            <a:avLst/>
          </a:prstGeom>
          <a:no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309" name="Google Shape;309;p40"/>
          <p:cNvSpPr txBox="1"/>
          <p:nvPr>
            <p:ph idx="13" type="body"/>
          </p:nvPr>
        </p:nvSpPr>
        <p:spPr>
          <a:xfrm>
            <a:off x="7334672" y="8269405"/>
            <a:ext cx="3618656" cy="650315"/>
          </a:xfrm>
          <a:prstGeom prst="rect">
            <a:avLst/>
          </a:prstGeom>
          <a:solidFill>
            <a:schemeClr val="dk1"/>
          </a:solid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Clr>
                <a:schemeClr val="accent1"/>
              </a:buClr>
              <a:buSzPts val="2800"/>
              <a:buFont typeface="Roboto"/>
              <a:buNone/>
              <a:defRPr b="1" sz="28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10" name="Google Shape;310;p40"/>
          <p:cNvSpPr/>
          <p:nvPr>
            <p:ph idx="14" type="pic"/>
          </p:nvPr>
        </p:nvSpPr>
        <p:spPr>
          <a:xfrm>
            <a:off x="12470234" y="6014383"/>
            <a:ext cx="4120676" cy="2588132"/>
          </a:xfrm>
          <a:prstGeom prst="rect">
            <a:avLst/>
          </a:prstGeom>
          <a:no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311" name="Google Shape;311;p40"/>
          <p:cNvSpPr txBox="1"/>
          <p:nvPr>
            <p:ph idx="15" type="body"/>
          </p:nvPr>
        </p:nvSpPr>
        <p:spPr>
          <a:xfrm>
            <a:off x="12721244" y="8269405"/>
            <a:ext cx="3618656" cy="650315"/>
          </a:xfrm>
          <a:prstGeom prst="rect">
            <a:avLst/>
          </a:prstGeom>
          <a:solidFill>
            <a:schemeClr val="dk1"/>
          </a:solid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Clr>
                <a:schemeClr val="accent1"/>
              </a:buClr>
              <a:buSzPts val="2800"/>
              <a:buFont typeface="Roboto"/>
              <a:buNone/>
              <a:defRPr b="1" sz="28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12" name="Google Shape;312;p40"/>
          <p:cNvSpPr txBox="1"/>
          <p:nvPr>
            <p:ph type="title"/>
          </p:nvPr>
        </p:nvSpPr>
        <p:spPr>
          <a:xfrm>
            <a:off x="775021" y="531190"/>
            <a:ext cx="16737958" cy="161286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3" name="Google Shape;313;p40"/>
          <p:cNvSpPr txBox="1"/>
          <p:nvPr>
            <p:ph idx="16" type="body"/>
          </p:nvPr>
        </p:nvSpPr>
        <p:spPr>
          <a:xfrm>
            <a:off x="1431235" y="5252991"/>
            <a:ext cx="4120676" cy="487778"/>
          </a:xfrm>
          <a:prstGeom prst="rect">
            <a:avLst/>
          </a:prstGeom>
          <a:noFill/>
          <a:ln>
            <a:noFill/>
          </a:ln>
        </p:spPr>
        <p:txBody>
          <a:bodyPr anchorCtr="0" anchor="t" bIns="45700" lIns="91425" spcFirstLastPara="1" rIns="91425" wrap="square" tIns="45700">
            <a:normAutofit/>
          </a:bodyPr>
          <a:lstStyle>
            <a:lvl1pPr indent="-228600" lvl="0" marL="457200" algn="ct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14" name="Google Shape;314;p40"/>
          <p:cNvSpPr txBox="1"/>
          <p:nvPr>
            <p:ph idx="17" type="body"/>
          </p:nvPr>
        </p:nvSpPr>
        <p:spPr>
          <a:xfrm>
            <a:off x="7083662" y="5252990"/>
            <a:ext cx="4120676" cy="487778"/>
          </a:xfrm>
          <a:prstGeom prst="rect">
            <a:avLst/>
          </a:prstGeom>
          <a:noFill/>
          <a:ln>
            <a:noFill/>
          </a:ln>
        </p:spPr>
        <p:txBody>
          <a:bodyPr anchorCtr="0" anchor="t" bIns="45700" lIns="91425" spcFirstLastPara="1" rIns="91425" wrap="square" tIns="45700">
            <a:normAutofit/>
          </a:bodyPr>
          <a:lstStyle>
            <a:lvl1pPr indent="-228600" lvl="0" marL="457200" algn="ct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15" name="Google Shape;315;p40"/>
          <p:cNvSpPr txBox="1"/>
          <p:nvPr>
            <p:ph idx="18" type="body"/>
          </p:nvPr>
        </p:nvSpPr>
        <p:spPr>
          <a:xfrm>
            <a:off x="12470234" y="5240411"/>
            <a:ext cx="4120676" cy="487778"/>
          </a:xfrm>
          <a:prstGeom prst="rect">
            <a:avLst/>
          </a:prstGeom>
          <a:noFill/>
          <a:ln>
            <a:noFill/>
          </a:ln>
        </p:spPr>
        <p:txBody>
          <a:bodyPr anchorCtr="0" anchor="t" bIns="45700" lIns="91425" spcFirstLastPara="1" rIns="91425" wrap="square" tIns="45700">
            <a:normAutofit/>
          </a:bodyPr>
          <a:lstStyle>
            <a:lvl1pPr indent="-228600" lvl="0" marL="457200" algn="ct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16" name="Google Shape;316;p40"/>
          <p:cNvSpPr txBox="1"/>
          <p:nvPr>
            <p:ph idx="19" type="body"/>
          </p:nvPr>
        </p:nvSpPr>
        <p:spPr>
          <a:xfrm>
            <a:off x="1431235" y="8823548"/>
            <a:ext cx="4120676" cy="487778"/>
          </a:xfrm>
          <a:prstGeom prst="rect">
            <a:avLst/>
          </a:prstGeom>
          <a:noFill/>
          <a:ln>
            <a:noFill/>
          </a:ln>
        </p:spPr>
        <p:txBody>
          <a:bodyPr anchorCtr="0" anchor="t" bIns="45700" lIns="91425" spcFirstLastPara="1" rIns="91425" wrap="square" tIns="45700">
            <a:normAutofit/>
          </a:bodyPr>
          <a:lstStyle>
            <a:lvl1pPr indent="-228600" lvl="0" marL="457200" algn="ct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17" name="Google Shape;317;p40"/>
          <p:cNvSpPr txBox="1"/>
          <p:nvPr>
            <p:ph idx="20" type="body"/>
          </p:nvPr>
        </p:nvSpPr>
        <p:spPr>
          <a:xfrm>
            <a:off x="7083662" y="8823547"/>
            <a:ext cx="4120676" cy="487778"/>
          </a:xfrm>
          <a:prstGeom prst="rect">
            <a:avLst/>
          </a:prstGeom>
          <a:noFill/>
          <a:ln>
            <a:noFill/>
          </a:ln>
        </p:spPr>
        <p:txBody>
          <a:bodyPr anchorCtr="0" anchor="t" bIns="45700" lIns="91425" spcFirstLastPara="1" rIns="91425" wrap="square" tIns="45700">
            <a:normAutofit/>
          </a:bodyPr>
          <a:lstStyle>
            <a:lvl1pPr indent="-228600" lvl="0" marL="457200" algn="ct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18" name="Google Shape;318;p40"/>
          <p:cNvSpPr txBox="1"/>
          <p:nvPr>
            <p:ph idx="21" type="body"/>
          </p:nvPr>
        </p:nvSpPr>
        <p:spPr>
          <a:xfrm>
            <a:off x="12470234" y="8810968"/>
            <a:ext cx="4120676" cy="487778"/>
          </a:xfrm>
          <a:prstGeom prst="rect">
            <a:avLst/>
          </a:prstGeom>
          <a:noFill/>
          <a:ln>
            <a:noFill/>
          </a:ln>
        </p:spPr>
        <p:txBody>
          <a:bodyPr anchorCtr="0" anchor="t" bIns="45700" lIns="91425" spcFirstLastPara="1" rIns="91425" wrap="square" tIns="45700">
            <a:normAutofit/>
          </a:bodyPr>
          <a:lstStyle>
            <a:lvl1pPr indent="-228600" lvl="0" marL="457200" algn="ct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312"/>
                                        </p:tgtEl>
                                        <p:attrNameLst>
                                          <p:attrName>style.visibility</p:attrName>
                                        </p:attrNameLst>
                                      </p:cBhvr>
                                      <p:to>
                                        <p:strVal val="visible"/>
                                      </p:to>
                                    </p:set>
                                    <p:anim calcmode="lin" valueType="num">
                                      <p:cBhvr additive="base">
                                        <p:cTn dur="750"/>
                                        <p:tgtEl>
                                          <p:spTgt spid="312"/>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childTnLst>
                          </p:cTn>
                        </p:par>
                        <p:par>
                          <p:cTn fill="hold">
                            <p:stCondLst>
                              <p:cond delay="1250"/>
                            </p:stCondLst>
                            <p:childTnLst>
                              <p:par>
                                <p:cTn fill="hold" nodeType="afterEffect" presetClass="entr" presetID="2" presetSubtype="4">
                                  <p:stCondLst>
                                    <p:cond delay="0"/>
                                  </p:stCondLst>
                                  <p:childTnLst>
                                    <p:set>
                                      <p:cBhvr>
                                        <p:cTn dur="1" fill="hold">
                                          <p:stCondLst>
                                            <p:cond delay="0"/>
                                          </p:stCondLst>
                                        </p:cTn>
                                        <p:tgtEl>
                                          <p:spTgt spid="301"/>
                                        </p:tgtEl>
                                        <p:attrNameLst>
                                          <p:attrName>style.visibility</p:attrName>
                                        </p:attrNameLst>
                                      </p:cBhvr>
                                      <p:to>
                                        <p:strVal val="visible"/>
                                      </p:to>
                                    </p:set>
                                    <p:anim calcmode="lin" valueType="num">
                                      <p:cBhvr additive="base">
                                        <p:cTn dur="500"/>
                                        <p:tgtEl>
                                          <p:spTgt spid="30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3">
                                            <p:txEl>
                                              <p:pRg end="0" st="0"/>
                                            </p:txEl>
                                          </p:spTgt>
                                        </p:tgtEl>
                                        <p:attrNameLst>
                                          <p:attrName>style.visibility</p:attrName>
                                        </p:attrNameLst>
                                      </p:cBhvr>
                                      <p:to>
                                        <p:strVal val="visible"/>
                                      </p:to>
                                    </p:set>
                                    <p:anim calcmode="lin" valueType="num">
                                      <p:cBhvr additive="base">
                                        <p:cTn dur="500"/>
                                        <p:tgtEl>
                                          <p:spTgt spid="313">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3">
                                            <p:txEl>
                                              <p:pRg end="1" st="1"/>
                                            </p:txEl>
                                          </p:spTgt>
                                        </p:tgtEl>
                                        <p:attrNameLst>
                                          <p:attrName>style.visibility</p:attrName>
                                        </p:attrNameLst>
                                      </p:cBhvr>
                                      <p:to>
                                        <p:strVal val="visible"/>
                                      </p:to>
                                    </p:set>
                                    <p:anim calcmode="lin" valueType="num">
                                      <p:cBhvr additive="base">
                                        <p:cTn dur="500"/>
                                        <p:tgtEl>
                                          <p:spTgt spid="313">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3">
                                            <p:txEl>
                                              <p:pRg end="2" st="2"/>
                                            </p:txEl>
                                          </p:spTgt>
                                        </p:tgtEl>
                                        <p:attrNameLst>
                                          <p:attrName>style.visibility</p:attrName>
                                        </p:attrNameLst>
                                      </p:cBhvr>
                                      <p:to>
                                        <p:strVal val="visible"/>
                                      </p:to>
                                    </p:set>
                                    <p:anim calcmode="lin" valueType="num">
                                      <p:cBhvr additive="base">
                                        <p:cTn dur="500"/>
                                        <p:tgtEl>
                                          <p:spTgt spid="313">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3">
                                            <p:txEl>
                                              <p:pRg end="3" st="3"/>
                                            </p:txEl>
                                          </p:spTgt>
                                        </p:tgtEl>
                                        <p:attrNameLst>
                                          <p:attrName>style.visibility</p:attrName>
                                        </p:attrNameLst>
                                      </p:cBhvr>
                                      <p:to>
                                        <p:strVal val="visible"/>
                                      </p:to>
                                    </p:set>
                                    <p:anim calcmode="lin" valueType="num">
                                      <p:cBhvr additive="base">
                                        <p:cTn dur="500"/>
                                        <p:tgtEl>
                                          <p:spTgt spid="313">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3">
                                            <p:txEl>
                                              <p:pRg end="4" st="4"/>
                                            </p:txEl>
                                          </p:spTgt>
                                        </p:tgtEl>
                                        <p:attrNameLst>
                                          <p:attrName>style.visibility</p:attrName>
                                        </p:attrNameLst>
                                      </p:cBhvr>
                                      <p:to>
                                        <p:strVal val="visible"/>
                                      </p:to>
                                    </p:set>
                                    <p:anim calcmode="lin" valueType="num">
                                      <p:cBhvr additive="base">
                                        <p:cTn dur="500"/>
                                        <p:tgtEl>
                                          <p:spTgt spid="313">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3">
                                            <p:txEl>
                                              <p:pRg end="5" st="5"/>
                                            </p:txEl>
                                          </p:spTgt>
                                        </p:tgtEl>
                                        <p:attrNameLst>
                                          <p:attrName>style.visibility</p:attrName>
                                        </p:attrNameLst>
                                      </p:cBhvr>
                                      <p:to>
                                        <p:strVal val="visible"/>
                                      </p:to>
                                    </p:set>
                                    <p:anim calcmode="lin" valueType="num">
                                      <p:cBhvr additive="base">
                                        <p:cTn dur="500"/>
                                        <p:tgtEl>
                                          <p:spTgt spid="313">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3">
                                            <p:txEl>
                                              <p:pRg end="6" st="6"/>
                                            </p:txEl>
                                          </p:spTgt>
                                        </p:tgtEl>
                                        <p:attrNameLst>
                                          <p:attrName>style.visibility</p:attrName>
                                        </p:attrNameLst>
                                      </p:cBhvr>
                                      <p:to>
                                        <p:strVal val="visible"/>
                                      </p:to>
                                    </p:set>
                                    <p:anim calcmode="lin" valueType="num">
                                      <p:cBhvr additive="base">
                                        <p:cTn dur="500"/>
                                        <p:tgtEl>
                                          <p:spTgt spid="313">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3">
                                            <p:txEl>
                                              <p:pRg end="7" st="7"/>
                                            </p:txEl>
                                          </p:spTgt>
                                        </p:tgtEl>
                                        <p:attrNameLst>
                                          <p:attrName>style.visibility</p:attrName>
                                        </p:attrNameLst>
                                      </p:cBhvr>
                                      <p:to>
                                        <p:strVal val="visible"/>
                                      </p:to>
                                    </p:set>
                                    <p:anim calcmode="lin" valueType="num">
                                      <p:cBhvr additive="base">
                                        <p:cTn dur="500"/>
                                        <p:tgtEl>
                                          <p:spTgt spid="313">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3">
                                            <p:txEl>
                                              <p:pRg end="8" st="8"/>
                                            </p:txEl>
                                          </p:spTgt>
                                        </p:tgtEl>
                                        <p:attrNameLst>
                                          <p:attrName>style.visibility</p:attrName>
                                        </p:attrNameLst>
                                      </p:cBhvr>
                                      <p:to>
                                        <p:strVal val="visible"/>
                                      </p:to>
                                    </p:set>
                                    <p:anim calcmode="lin" valueType="num">
                                      <p:cBhvr additive="base">
                                        <p:cTn dur="500"/>
                                        <p:tgtEl>
                                          <p:spTgt spid="313">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750"/>
                            </p:stCondLst>
                            <p:childTnLst>
                              <p:par>
                                <p:cTn fill="hold" nodeType="afterEffect" presetClass="entr" presetID="10" presetSubtype="0">
                                  <p:stCondLst>
                                    <p:cond delay="25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childTnLst>
                          </p:cTn>
                        </p:par>
                        <p:par>
                          <p:cTn fill="hold">
                            <p:stCondLst>
                              <p:cond delay="2250"/>
                            </p:stCondLst>
                            <p:childTnLst>
                              <p:par>
                                <p:cTn fill="hold" nodeType="afterEffect" presetClass="entr" presetID="2" presetSubtype="4">
                                  <p:stCondLst>
                                    <p:cond delay="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500"/>
                                        <p:tgtEl>
                                          <p:spTgt spid="30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4">
                                            <p:txEl>
                                              <p:pRg end="0" st="0"/>
                                            </p:txEl>
                                          </p:spTgt>
                                        </p:tgtEl>
                                        <p:attrNameLst>
                                          <p:attrName>style.visibility</p:attrName>
                                        </p:attrNameLst>
                                      </p:cBhvr>
                                      <p:to>
                                        <p:strVal val="visible"/>
                                      </p:to>
                                    </p:set>
                                    <p:anim calcmode="lin" valueType="num">
                                      <p:cBhvr additive="base">
                                        <p:cTn dur="500"/>
                                        <p:tgtEl>
                                          <p:spTgt spid="314">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4">
                                            <p:txEl>
                                              <p:pRg end="1" st="1"/>
                                            </p:txEl>
                                          </p:spTgt>
                                        </p:tgtEl>
                                        <p:attrNameLst>
                                          <p:attrName>style.visibility</p:attrName>
                                        </p:attrNameLst>
                                      </p:cBhvr>
                                      <p:to>
                                        <p:strVal val="visible"/>
                                      </p:to>
                                    </p:set>
                                    <p:anim calcmode="lin" valueType="num">
                                      <p:cBhvr additive="base">
                                        <p:cTn dur="500"/>
                                        <p:tgtEl>
                                          <p:spTgt spid="314">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4">
                                            <p:txEl>
                                              <p:pRg end="2" st="2"/>
                                            </p:txEl>
                                          </p:spTgt>
                                        </p:tgtEl>
                                        <p:attrNameLst>
                                          <p:attrName>style.visibility</p:attrName>
                                        </p:attrNameLst>
                                      </p:cBhvr>
                                      <p:to>
                                        <p:strVal val="visible"/>
                                      </p:to>
                                    </p:set>
                                    <p:anim calcmode="lin" valueType="num">
                                      <p:cBhvr additive="base">
                                        <p:cTn dur="500"/>
                                        <p:tgtEl>
                                          <p:spTgt spid="314">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4">
                                            <p:txEl>
                                              <p:pRg end="3" st="3"/>
                                            </p:txEl>
                                          </p:spTgt>
                                        </p:tgtEl>
                                        <p:attrNameLst>
                                          <p:attrName>style.visibility</p:attrName>
                                        </p:attrNameLst>
                                      </p:cBhvr>
                                      <p:to>
                                        <p:strVal val="visible"/>
                                      </p:to>
                                    </p:set>
                                    <p:anim calcmode="lin" valueType="num">
                                      <p:cBhvr additive="base">
                                        <p:cTn dur="500"/>
                                        <p:tgtEl>
                                          <p:spTgt spid="314">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4">
                                            <p:txEl>
                                              <p:pRg end="4" st="4"/>
                                            </p:txEl>
                                          </p:spTgt>
                                        </p:tgtEl>
                                        <p:attrNameLst>
                                          <p:attrName>style.visibility</p:attrName>
                                        </p:attrNameLst>
                                      </p:cBhvr>
                                      <p:to>
                                        <p:strVal val="visible"/>
                                      </p:to>
                                    </p:set>
                                    <p:anim calcmode="lin" valueType="num">
                                      <p:cBhvr additive="base">
                                        <p:cTn dur="500"/>
                                        <p:tgtEl>
                                          <p:spTgt spid="314">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4">
                                            <p:txEl>
                                              <p:pRg end="5" st="5"/>
                                            </p:txEl>
                                          </p:spTgt>
                                        </p:tgtEl>
                                        <p:attrNameLst>
                                          <p:attrName>style.visibility</p:attrName>
                                        </p:attrNameLst>
                                      </p:cBhvr>
                                      <p:to>
                                        <p:strVal val="visible"/>
                                      </p:to>
                                    </p:set>
                                    <p:anim calcmode="lin" valueType="num">
                                      <p:cBhvr additive="base">
                                        <p:cTn dur="500"/>
                                        <p:tgtEl>
                                          <p:spTgt spid="314">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4">
                                            <p:txEl>
                                              <p:pRg end="6" st="6"/>
                                            </p:txEl>
                                          </p:spTgt>
                                        </p:tgtEl>
                                        <p:attrNameLst>
                                          <p:attrName>style.visibility</p:attrName>
                                        </p:attrNameLst>
                                      </p:cBhvr>
                                      <p:to>
                                        <p:strVal val="visible"/>
                                      </p:to>
                                    </p:set>
                                    <p:anim calcmode="lin" valueType="num">
                                      <p:cBhvr additive="base">
                                        <p:cTn dur="500"/>
                                        <p:tgtEl>
                                          <p:spTgt spid="314">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4">
                                            <p:txEl>
                                              <p:pRg end="7" st="7"/>
                                            </p:txEl>
                                          </p:spTgt>
                                        </p:tgtEl>
                                        <p:attrNameLst>
                                          <p:attrName>style.visibility</p:attrName>
                                        </p:attrNameLst>
                                      </p:cBhvr>
                                      <p:to>
                                        <p:strVal val="visible"/>
                                      </p:to>
                                    </p:set>
                                    <p:anim calcmode="lin" valueType="num">
                                      <p:cBhvr additive="base">
                                        <p:cTn dur="500"/>
                                        <p:tgtEl>
                                          <p:spTgt spid="314">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4">
                                            <p:txEl>
                                              <p:pRg end="8" st="8"/>
                                            </p:txEl>
                                          </p:spTgt>
                                        </p:tgtEl>
                                        <p:attrNameLst>
                                          <p:attrName>style.visibility</p:attrName>
                                        </p:attrNameLst>
                                      </p:cBhvr>
                                      <p:to>
                                        <p:strVal val="visible"/>
                                      </p:to>
                                    </p:set>
                                    <p:anim calcmode="lin" valueType="num">
                                      <p:cBhvr additive="base">
                                        <p:cTn dur="500"/>
                                        <p:tgtEl>
                                          <p:spTgt spid="314">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750"/>
                            </p:stCondLst>
                            <p:childTnLst>
                              <p:par>
                                <p:cTn fill="hold" nodeType="afterEffect" presetClass="entr" presetID="10" presetSubtype="0">
                                  <p:stCondLst>
                                    <p:cond delay="25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par>
                          <p:cTn fill="hold">
                            <p:stCondLst>
                              <p:cond delay="3250"/>
                            </p:stCondLst>
                            <p:childTnLst>
                              <p:par>
                                <p:cTn fill="hold" nodeType="afterEffect" presetClass="entr" presetID="2" presetSubtype="4">
                                  <p:stCondLst>
                                    <p:cond delay="0"/>
                                  </p:stCondLst>
                                  <p:childTnLst>
                                    <p:set>
                                      <p:cBhvr>
                                        <p:cTn dur="1" fill="hold">
                                          <p:stCondLst>
                                            <p:cond delay="0"/>
                                          </p:stCondLst>
                                        </p:cTn>
                                        <p:tgtEl>
                                          <p:spTgt spid="305"/>
                                        </p:tgtEl>
                                        <p:attrNameLst>
                                          <p:attrName>style.visibility</p:attrName>
                                        </p:attrNameLst>
                                      </p:cBhvr>
                                      <p:to>
                                        <p:strVal val="visible"/>
                                      </p:to>
                                    </p:set>
                                    <p:anim calcmode="lin" valueType="num">
                                      <p:cBhvr additive="base">
                                        <p:cTn dur="500"/>
                                        <p:tgtEl>
                                          <p:spTgt spid="30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5">
                                            <p:txEl>
                                              <p:pRg end="0" st="0"/>
                                            </p:txEl>
                                          </p:spTgt>
                                        </p:tgtEl>
                                        <p:attrNameLst>
                                          <p:attrName>style.visibility</p:attrName>
                                        </p:attrNameLst>
                                      </p:cBhvr>
                                      <p:to>
                                        <p:strVal val="visible"/>
                                      </p:to>
                                    </p:set>
                                    <p:anim calcmode="lin" valueType="num">
                                      <p:cBhvr additive="base">
                                        <p:cTn dur="500"/>
                                        <p:tgtEl>
                                          <p:spTgt spid="315">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5">
                                            <p:txEl>
                                              <p:pRg end="1" st="1"/>
                                            </p:txEl>
                                          </p:spTgt>
                                        </p:tgtEl>
                                        <p:attrNameLst>
                                          <p:attrName>style.visibility</p:attrName>
                                        </p:attrNameLst>
                                      </p:cBhvr>
                                      <p:to>
                                        <p:strVal val="visible"/>
                                      </p:to>
                                    </p:set>
                                    <p:anim calcmode="lin" valueType="num">
                                      <p:cBhvr additive="base">
                                        <p:cTn dur="500"/>
                                        <p:tgtEl>
                                          <p:spTgt spid="315">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5">
                                            <p:txEl>
                                              <p:pRg end="2" st="2"/>
                                            </p:txEl>
                                          </p:spTgt>
                                        </p:tgtEl>
                                        <p:attrNameLst>
                                          <p:attrName>style.visibility</p:attrName>
                                        </p:attrNameLst>
                                      </p:cBhvr>
                                      <p:to>
                                        <p:strVal val="visible"/>
                                      </p:to>
                                    </p:set>
                                    <p:anim calcmode="lin" valueType="num">
                                      <p:cBhvr additive="base">
                                        <p:cTn dur="500"/>
                                        <p:tgtEl>
                                          <p:spTgt spid="315">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5">
                                            <p:txEl>
                                              <p:pRg end="3" st="3"/>
                                            </p:txEl>
                                          </p:spTgt>
                                        </p:tgtEl>
                                        <p:attrNameLst>
                                          <p:attrName>style.visibility</p:attrName>
                                        </p:attrNameLst>
                                      </p:cBhvr>
                                      <p:to>
                                        <p:strVal val="visible"/>
                                      </p:to>
                                    </p:set>
                                    <p:anim calcmode="lin" valueType="num">
                                      <p:cBhvr additive="base">
                                        <p:cTn dur="500"/>
                                        <p:tgtEl>
                                          <p:spTgt spid="315">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5">
                                            <p:txEl>
                                              <p:pRg end="4" st="4"/>
                                            </p:txEl>
                                          </p:spTgt>
                                        </p:tgtEl>
                                        <p:attrNameLst>
                                          <p:attrName>style.visibility</p:attrName>
                                        </p:attrNameLst>
                                      </p:cBhvr>
                                      <p:to>
                                        <p:strVal val="visible"/>
                                      </p:to>
                                    </p:set>
                                    <p:anim calcmode="lin" valueType="num">
                                      <p:cBhvr additive="base">
                                        <p:cTn dur="500"/>
                                        <p:tgtEl>
                                          <p:spTgt spid="315">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5">
                                            <p:txEl>
                                              <p:pRg end="5" st="5"/>
                                            </p:txEl>
                                          </p:spTgt>
                                        </p:tgtEl>
                                        <p:attrNameLst>
                                          <p:attrName>style.visibility</p:attrName>
                                        </p:attrNameLst>
                                      </p:cBhvr>
                                      <p:to>
                                        <p:strVal val="visible"/>
                                      </p:to>
                                    </p:set>
                                    <p:anim calcmode="lin" valueType="num">
                                      <p:cBhvr additive="base">
                                        <p:cTn dur="500"/>
                                        <p:tgtEl>
                                          <p:spTgt spid="315">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5">
                                            <p:txEl>
                                              <p:pRg end="6" st="6"/>
                                            </p:txEl>
                                          </p:spTgt>
                                        </p:tgtEl>
                                        <p:attrNameLst>
                                          <p:attrName>style.visibility</p:attrName>
                                        </p:attrNameLst>
                                      </p:cBhvr>
                                      <p:to>
                                        <p:strVal val="visible"/>
                                      </p:to>
                                    </p:set>
                                    <p:anim calcmode="lin" valueType="num">
                                      <p:cBhvr additive="base">
                                        <p:cTn dur="500"/>
                                        <p:tgtEl>
                                          <p:spTgt spid="315">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5">
                                            <p:txEl>
                                              <p:pRg end="7" st="7"/>
                                            </p:txEl>
                                          </p:spTgt>
                                        </p:tgtEl>
                                        <p:attrNameLst>
                                          <p:attrName>style.visibility</p:attrName>
                                        </p:attrNameLst>
                                      </p:cBhvr>
                                      <p:to>
                                        <p:strVal val="visible"/>
                                      </p:to>
                                    </p:set>
                                    <p:anim calcmode="lin" valueType="num">
                                      <p:cBhvr additive="base">
                                        <p:cTn dur="500"/>
                                        <p:tgtEl>
                                          <p:spTgt spid="315">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5">
                                            <p:txEl>
                                              <p:pRg end="8" st="8"/>
                                            </p:txEl>
                                          </p:spTgt>
                                        </p:tgtEl>
                                        <p:attrNameLst>
                                          <p:attrName>style.visibility</p:attrName>
                                        </p:attrNameLst>
                                      </p:cBhvr>
                                      <p:to>
                                        <p:strVal val="visible"/>
                                      </p:to>
                                    </p:set>
                                    <p:anim calcmode="lin" valueType="num">
                                      <p:cBhvr additive="base">
                                        <p:cTn dur="500"/>
                                        <p:tgtEl>
                                          <p:spTgt spid="315">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750"/>
                            </p:stCondLst>
                            <p:childTnLst>
                              <p:par>
                                <p:cTn fill="hold" nodeType="afterEffect" presetClass="entr" presetID="10" presetSubtype="0">
                                  <p:stCondLst>
                                    <p:cond delay="25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childTnLst>
                          </p:cTn>
                        </p:par>
                        <p:par>
                          <p:cTn fill="hold">
                            <p:stCondLst>
                              <p:cond delay="4250"/>
                            </p:stCondLst>
                            <p:childTnLst>
                              <p:par>
                                <p:cTn fill="hold" nodeType="afterEffect" presetClass="entr" presetID="2" presetSubtype="4">
                                  <p:stCondLst>
                                    <p:cond delay="0"/>
                                  </p:stCondLst>
                                  <p:childTnLst>
                                    <p:set>
                                      <p:cBhvr>
                                        <p:cTn dur="1" fill="hold">
                                          <p:stCondLst>
                                            <p:cond delay="0"/>
                                          </p:stCondLst>
                                        </p:cTn>
                                        <p:tgtEl>
                                          <p:spTgt spid="307"/>
                                        </p:tgtEl>
                                        <p:attrNameLst>
                                          <p:attrName>style.visibility</p:attrName>
                                        </p:attrNameLst>
                                      </p:cBhvr>
                                      <p:to>
                                        <p:strVal val="visible"/>
                                      </p:to>
                                    </p:set>
                                    <p:anim calcmode="lin" valueType="num">
                                      <p:cBhvr additive="base">
                                        <p:cTn dur="500"/>
                                        <p:tgtEl>
                                          <p:spTgt spid="30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6">
                                            <p:txEl>
                                              <p:pRg end="0" st="0"/>
                                            </p:txEl>
                                          </p:spTgt>
                                        </p:tgtEl>
                                        <p:attrNameLst>
                                          <p:attrName>style.visibility</p:attrName>
                                        </p:attrNameLst>
                                      </p:cBhvr>
                                      <p:to>
                                        <p:strVal val="visible"/>
                                      </p:to>
                                    </p:set>
                                    <p:anim calcmode="lin" valueType="num">
                                      <p:cBhvr additive="base">
                                        <p:cTn dur="500"/>
                                        <p:tgtEl>
                                          <p:spTgt spid="316">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6">
                                            <p:txEl>
                                              <p:pRg end="1" st="1"/>
                                            </p:txEl>
                                          </p:spTgt>
                                        </p:tgtEl>
                                        <p:attrNameLst>
                                          <p:attrName>style.visibility</p:attrName>
                                        </p:attrNameLst>
                                      </p:cBhvr>
                                      <p:to>
                                        <p:strVal val="visible"/>
                                      </p:to>
                                    </p:set>
                                    <p:anim calcmode="lin" valueType="num">
                                      <p:cBhvr additive="base">
                                        <p:cTn dur="500"/>
                                        <p:tgtEl>
                                          <p:spTgt spid="316">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6">
                                            <p:txEl>
                                              <p:pRg end="2" st="2"/>
                                            </p:txEl>
                                          </p:spTgt>
                                        </p:tgtEl>
                                        <p:attrNameLst>
                                          <p:attrName>style.visibility</p:attrName>
                                        </p:attrNameLst>
                                      </p:cBhvr>
                                      <p:to>
                                        <p:strVal val="visible"/>
                                      </p:to>
                                    </p:set>
                                    <p:anim calcmode="lin" valueType="num">
                                      <p:cBhvr additive="base">
                                        <p:cTn dur="500"/>
                                        <p:tgtEl>
                                          <p:spTgt spid="316">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6">
                                            <p:txEl>
                                              <p:pRg end="3" st="3"/>
                                            </p:txEl>
                                          </p:spTgt>
                                        </p:tgtEl>
                                        <p:attrNameLst>
                                          <p:attrName>style.visibility</p:attrName>
                                        </p:attrNameLst>
                                      </p:cBhvr>
                                      <p:to>
                                        <p:strVal val="visible"/>
                                      </p:to>
                                    </p:set>
                                    <p:anim calcmode="lin" valueType="num">
                                      <p:cBhvr additive="base">
                                        <p:cTn dur="500"/>
                                        <p:tgtEl>
                                          <p:spTgt spid="316">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6">
                                            <p:txEl>
                                              <p:pRg end="4" st="4"/>
                                            </p:txEl>
                                          </p:spTgt>
                                        </p:tgtEl>
                                        <p:attrNameLst>
                                          <p:attrName>style.visibility</p:attrName>
                                        </p:attrNameLst>
                                      </p:cBhvr>
                                      <p:to>
                                        <p:strVal val="visible"/>
                                      </p:to>
                                    </p:set>
                                    <p:anim calcmode="lin" valueType="num">
                                      <p:cBhvr additive="base">
                                        <p:cTn dur="500"/>
                                        <p:tgtEl>
                                          <p:spTgt spid="316">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6">
                                            <p:txEl>
                                              <p:pRg end="5" st="5"/>
                                            </p:txEl>
                                          </p:spTgt>
                                        </p:tgtEl>
                                        <p:attrNameLst>
                                          <p:attrName>style.visibility</p:attrName>
                                        </p:attrNameLst>
                                      </p:cBhvr>
                                      <p:to>
                                        <p:strVal val="visible"/>
                                      </p:to>
                                    </p:set>
                                    <p:anim calcmode="lin" valueType="num">
                                      <p:cBhvr additive="base">
                                        <p:cTn dur="500"/>
                                        <p:tgtEl>
                                          <p:spTgt spid="316">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6">
                                            <p:txEl>
                                              <p:pRg end="6" st="6"/>
                                            </p:txEl>
                                          </p:spTgt>
                                        </p:tgtEl>
                                        <p:attrNameLst>
                                          <p:attrName>style.visibility</p:attrName>
                                        </p:attrNameLst>
                                      </p:cBhvr>
                                      <p:to>
                                        <p:strVal val="visible"/>
                                      </p:to>
                                    </p:set>
                                    <p:anim calcmode="lin" valueType="num">
                                      <p:cBhvr additive="base">
                                        <p:cTn dur="500"/>
                                        <p:tgtEl>
                                          <p:spTgt spid="316">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6">
                                            <p:txEl>
                                              <p:pRg end="7" st="7"/>
                                            </p:txEl>
                                          </p:spTgt>
                                        </p:tgtEl>
                                        <p:attrNameLst>
                                          <p:attrName>style.visibility</p:attrName>
                                        </p:attrNameLst>
                                      </p:cBhvr>
                                      <p:to>
                                        <p:strVal val="visible"/>
                                      </p:to>
                                    </p:set>
                                    <p:anim calcmode="lin" valueType="num">
                                      <p:cBhvr additive="base">
                                        <p:cTn dur="500"/>
                                        <p:tgtEl>
                                          <p:spTgt spid="316">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6">
                                            <p:txEl>
                                              <p:pRg end="8" st="8"/>
                                            </p:txEl>
                                          </p:spTgt>
                                        </p:tgtEl>
                                        <p:attrNameLst>
                                          <p:attrName>style.visibility</p:attrName>
                                        </p:attrNameLst>
                                      </p:cBhvr>
                                      <p:to>
                                        <p:strVal val="visible"/>
                                      </p:to>
                                    </p:set>
                                    <p:anim calcmode="lin" valueType="num">
                                      <p:cBhvr additive="base">
                                        <p:cTn dur="500"/>
                                        <p:tgtEl>
                                          <p:spTgt spid="316">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750"/>
                            </p:stCondLst>
                            <p:childTnLst>
                              <p:par>
                                <p:cTn fill="hold" nodeType="afterEffect" presetClass="entr" presetID="10" presetSubtype="0">
                                  <p:stCondLst>
                                    <p:cond delay="25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par>
                          <p:cTn fill="hold">
                            <p:stCondLst>
                              <p:cond delay="5250"/>
                            </p:stCondLst>
                            <p:childTnLst>
                              <p:par>
                                <p:cTn fill="hold" nodeType="afterEffect" presetClass="entr" presetID="2" presetSubtype="4">
                                  <p:stCondLst>
                                    <p:cond delay="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500"/>
                                        <p:tgtEl>
                                          <p:spTgt spid="30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7">
                                            <p:txEl>
                                              <p:pRg end="0" st="0"/>
                                            </p:txEl>
                                          </p:spTgt>
                                        </p:tgtEl>
                                        <p:attrNameLst>
                                          <p:attrName>style.visibility</p:attrName>
                                        </p:attrNameLst>
                                      </p:cBhvr>
                                      <p:to>
                                        <p:strVal val="visible"/>
                                      </p:to>
                                    </p:set>
                                    <p:anim calcmode="lin" valueType="num">
                                      <p:cBhvr additive="base">
                                        <p:cTn dur="500"/>
                                        <p:tgtEl>
                                          <p:spTgt spid="317">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7">
                                            <p:txEl>
                                              <p:pRg end="1" st="1"/>
                                            </p:txEl>
                                          </p:spTgt>
                                        </p:tgtEl>
                                        <p:attrNameLst>
                                          <p:attrName>style.visibility</p:attrName>
                                        </p:attrNameLst>
                                      </p:cBhvr>
                                      <p:to>
                                        <p:strVal val="visible"/>
                                      </p:to>
                                    </p:set>
                                    <p:anim calcmode="lin" valueType="num">
                                      <p:cBhvr additive="base">
                                        <p:cTn dur="500"/>
                                        <p:tgtEl>
                                          <p:spTgt spid="317">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7">
                                            <p:txEl>
                                              <p:pRg end="2" st="2"/>
                                            </p:txEl>
                                          </p:spTgt>
                                        </p:tgtEl>
                                        <p:attrNameLst>
                                          <p:attrName>style.visibility</p:attrName>
                                        </p:attrNameLst>
                                      </p:cBhvr>
                                      <p:to>
                                        <p:strVal val="visible"/>
                                      </p:to>
                                    </p:set>
                                    <p:anim calcmode="lin" valueType="num">
                                      <p:cBhvr additive="base">
                                        <p:cTn dur="500"/>
                                        <p:tgtEl>
                                          <p:spTgt spid="317">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7">
                                            <p:txEl>
                                              <p:pRg end="3" st="3"/>
                                            </p:txEl>
                                          </p:spTgt>
                                        </p:tgtEl>
                                        <p:attrNameLst>
                                          <p:attrName>style.visibility</p:attrName>
                                        </p:attrNameLst>
                                      </p:cBhvr>
                                      <p:to>
                                        <p:strVal val="visible"/>
                                      </p:to>
                                    </p:set>
                                    <p:anim calcmode="lin" valueType="num">
                                      <p:cBhvr additive="base">
                                        <p:cTn dur="500"/>
                                        <p:tgtEl>
                                          <p:spTgt spid="317">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7">
                                            <p:txEl>
                                              <p:pRg end="4" st="4"/>
                                            </p:txEl>
                                          </p:spTgt>
                                        </p:tgtEl>
                                        <p:attrNameLst>
                                          <p:attrName>style.visibility</p:attrName>
                                        </p:attrNameLst>
                                      </p:cBhvr>
                                      <p:to>
                                        <p:strVal val="visible"/>
                                      </p:to>
                                    </p:set>
                                    <p:anim calcmode="lin" valueType="num">
                                      <p:cBhvr additive="base">
                                        <p:cTn dur="500"/>
                                        <p:tgtEl>
                                          <p:spTgt spid="317">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7">
                                            <p:txEl>
                                              <p:pRg end="5" st="5"/>
                                            </p:txEl>
                                          </p:spTgt>
                                        </p:tgtEl>
                                        <p:attrNameLst>
                                          <p:attrName>style.visibility</p:attrName>
                                        </p:attrNameLst>
                                      </p:cBhvr>
                                      <p:to>
                                        <p:strVal val="visible"/>
                                      </p:to>
                                    </p:set>
                                    <p:anim calcmode="lin" valueType="num">
                                      <p:cBhvr additive="base">
                                        <p:cTn dur="500"/>
                                        <p:tgtEl>
                                          <p:spTgt spid="317">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7">
                                            <p:txEl>
                                              <p:pRg end="6" st="6"/>
                                            </p:txEl>
                                          </p:spTgt>
                                        </p:tgtEl>
                                        <p:attrNameLst>
                                          <p:attrName>style.visibility</p:attrName>
                                        </p:attrNameLst>
                                      </p:cBhvr>
                                      <p:to>
                                        <p:strVal val="visible"/>
                                      </p:to>
                                    </p:set>
                                    <p:anim calcmode="lin" valueType="num">
                                      <p:cBhvr additive="base">
                                        <p:cTn dur="500"/>
                                        <p:tgtEl>
                                          <p:spTgt spid="317">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7">
                                            <p:txEl>
                                              <p:pRg end="7" st="7"/>
                                            </p:txEl>
                                          </p:spTgt>
                                        </p:tgtEl>
                                        <p:attrNameLst>
                                          <p:attrName>style.visibility</p:attrName>
                                        </p:attrNameLst>
                                      </p:cBhvr>
                                      <p:to>
                                        <p:strVal val="visible"/>
                                      </p:to>
                                    </p:set>
                                    <p:anim calcmode="lin" valueType="num">
                                      <p:cBhvr additive="base">
                                        <p:cTn dur="500"/>
                                        <p:tgtEl>
                                          <p:spTgt spid="317">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7">
                                            <p:txEl>
                                              <p:pRg end="8" st="8"/>
                                            </p:txEl>
                                          </p:spTgt>
                                        </p:tgtEl>
                                        <p:attrNameLst>
                                          <p:attrName>style.visibility</p:attrName>
                                        </p:attrNameLst>
                                      </p:cBhvr>
                                      <p:to>
                                        <p:strVal val="visible"/>
                                      </p:to>
                                    </p:set>
                                    <p:anim calcmode="lin" valueType="num">
                                      <p:cBhvr additive="base">
                                        <p:cTn dur="500"/>
                                        <p:tgtEl>
                                          <p:spTgt spid="317">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750"/>
                            </p:stCondLst>
                            <p:childTnLst>
                              <p:par>
                                <p:cTn fill="hold" nodeType="afterEffect" presetClass="entr" presetID="10" presetSubtype="0">
                                  <p:stCondLst>
                                    <p:cond delay="25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par>
                          <p:cTn fill="hold">
                            <p:stCondLst>
                              <p:cond delay="6250"/>
                            </p:stCondLst>
                            <p:childTnLst>
                              <p:par>
                                <p:cTn fill="hold" nodeType="afterEffect" presetClass="entr" presetID="2" presetSubtype="4">
                                  <p:stCondLst>
                                    <p:cond delay="0"/>
                                  </p:stCondLst>
                                  <p:childTnLst>
                                    <p:set>
                                      <p:cBhvr>
                                        <p:cTn dur="1" fill="hold">
                                          <p:stCondLst>
                                            <p:cond delay="0"/>
                                          </p:stCondLst>
                                        </p:cTn>
                                        <p:tgtEl>
                                          <p:spTgt spid="311"/>
                                        </p:tgtEl>
                                        <p:attrNameLst>
                                          <p:attrName>style.visibility</p:attrName>
                                        </p:attrNameLst>
                                      </p:cBhvr>
                                      <p:to>
                                        <p:strVal val="visible"/>
                                      </p:to>
                                    </p:set>
                                    <p:anim calcmode="lin" valueType="num">
                                      <p:cBhvr additive="base">
                                        <p:cTn dur="500"/>
                                        <p:tgtEl>
                                          <p:spTgt spid="31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8">
                                            <p:txEl>
                                              <p:pRg end="0" st="0"/>
                                            </p:txEl>
                                          </p:spTgt>
                                        </p:tgtEl>
                                        <p:attrNameLst>
                                          <p:attrName>style.visibility</p:attrName>
                                        </p:attrNameLst>
                                      </p:cBhvr>
                                      <p:to>
                                        <p:strVal val="visible"/>
                                      </p:to>
                                    </p:set>
                                    <p:anim calcmode="lin" valueType="num">
                                      <p:cBhvr additive="base">
                                        <p:cTn dur="500"/>
                                        <p:tgtEl>
                                          <p:spTgt spid="318">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8">
                                            <p:txEl>
                                              <p:pRg end="1" st="1"/>
                                            </p:txEl>
                                          </p:spTgt>
                                        </p:tgtEl>
                                        <p:attrNameLst>
                                          <p:attrName>style.visibility</p:attrName>
                                        </p:attrNameLst>
                                      </p:cBhvr>
                                      <p:to>
                                        <p:strVal val="visible"/>
                                      </p:to>
                                    </p:set>
                                    <p:anim calcmode="lin" valueType="num">
                                      <p:cBhvr additive="base">
                                        <p:cTn dur="500"/>
                                        <p:tgtEl>
                                          <p:spTgt spid="318">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8">
                                            <p:txEl>
                                              <p:pRg end="2" st="2"/>
                                            </p:txEl>
                                          </p:spTgt>
                                        </p:tgtEl>
                                        <p:attrNameLst>
                                          <p:attrName>style.visibility</p:attrName>
                                        </p:attrNameLst>
                                      </p:cBhvr>
                                      <p:to>
                                        <p:strVal val="visible"/>
                                      </p:to>
                                    </p:set>
                                    <p:anim calcmode="lin" valueType="num">
                                      <p:cBhvr additive="base">
                                        <p:cTn dur="500"/>
                                        <p:tgtEl>
                                          <p:spTgt spid="318">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8">
                                            <p:txEl>
                                              <p:pRg end="3" st="3"/>
                                            </p:txEl>
                                          </p:spTgt>
                                        </p:tgtEl>
                                        <p:attrNameLst>
                                          <p:attrName>style.visibility</p:attrName>
                                        </p:attrNameLst>
                                      </p:cBhvr>
                                      <p:to>
                                        <p:strVal val="visible"/>
                                      </p:to>
                                    </p:set>
                                    <p:anim calcmode="lin" valueType="num">
                                      <p:cBhvr additive="base">
                                        <p:cTn dur="500"/>
                                        <p:tgtEl>
                                          <p:spTgt spid="318">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8">
                                            <p:txEl>
                                              <p:pRg end="4" st="4"/>
                                            </p:txEl>
                                          </p:spTgt>
                                        </p:tgtEl>
                                        <p:attrNameLst>
                                          <p:attrName>style.visibility</p:attrName>
                                        </p:attrNameLst>
                                      </p:cBhvr>
                                      <p:to>
                                        <p:strVal val="visible"/>
                                      </p:to>
                                    </p:set>
                                    <p:anim calcmode="lin" valueType="num">
                                      <p:cBhvr additive="base">
                                        <p:cTn dur="500"/>
                                        <p:tgtEl>
                                          <p:spTgt spid="318">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8">
                                            <p:txEl>
                                              <p:pRg end="5" st="5"/>
                                            </p:txEl>
                                          </p:spTgt>
                                        </p:tgtEl>
                                        <p:attrNameLst>
                                          <p:attrName>style.visibility</p:attrName>
                                        </p:attrNameLst>
                                      </p:cBhvr>
                                      <p:to>
                                        <p:strVal val="visible"/>
                                      </p:to>
                                    </p:set>
                                    <p:anim calcmode="lin" valueType="num">
                                      <p:cBhvr additive="base">
                                        <p:cTn dur="500"/>
                                        <p:tgtEl>
                                          <p:spTgt spid="318">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8">
                                            <p:txEl>
                                              <p:pRg end="6" st="6"/>
                                            </p:txEl>
                                          </p:spTgt>
                                        </p:tgtEl>
                                        <p:attrNameLst>
                                          <p:attrName>style.visibility</p:attrName>
                                        </p:attrNameLst>
                                      </p:cBhvr>
                                      <p:to>
                                        <p:strVal val="visible"/>
                                      </p:to>
                                    </p:set>
                                    <p:anim calcmode="lin" valueType="num">
                                      <p:cBhvr additive="base">
                                        <p:cTn dur="500"/>
                                        <p:tgtEl>
                                          <p:spTgt spid="318">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8">
                                            <p:txEl>
                                              <p:pRg end="7" st="7"/>
                                            </p:txEl>
                                          </p:spTgt>
                                        </p:tgtEl>
                                        <p:attrNameLst>
                                          <p:attrName>style.visibility</p:attrName>
                                        </p:attrNameLst>
                                      </p:cBhvr>
                                      <p:to>
                                        <p:strVal val="visible"/>
                                      </p:to>
                                    </p:set>
                                    <p:anim calcmode="lin" valueType="num">
                                      <p:cBhvr additive="base">
                                        <p:cTn dur="500"/>
                                        <p:tgtEl>
                                          <p:spTgt spid="318">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18">
                                            <p:txEl>
                                              <p:pRg end="8" st="8"/>
                                            </p:txEl>
                                          </p:spTgt>
                                        </p:tgtEl>
                                        <p:attrNameLst>
                                          <p:attrName>style.visibility</p:attrName>
                                        </p:attrNameLst>
                                      </p:cBhvr>
                                      <p:to>
                                        <p:strVal val="visible"/>
                                      </p:to>
                                    </p:set>
                                    <p:anim calcmode="lin" valueType="num">
                                      <p:cBhvr additive="base">
                                        <p:cTn dur="500"/>
                                        <p:tgtEl>
                                          <p:spTgt spid="318">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3239">
          <p15:clr>
            <a:srgbClr val="FBAE40"/>
          </p15:clr>
        </p15:guide>
        <p15:guide id="2" pos="57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images 1">
  <p:cSld name="2 images 1">
    <p:spTree>
      <p:nvGrpSpPr>
        <p:cNvPr id="319" name="Shape 319"/>
        <p:cNvGrpSpPr/>
        <p:nvPr/>
      </p:nvGrpSpPr>
      <p:grpSpPr>
        <a:xfrm>
          <a:off x="0" y="0"/>
          <a:ext cx="0" cy="0"/>
          <a:chOff x="0" y="0"/>
          <a:chExt cx="0" cy="0"/>
        </a:xfrm>
      </p:grpSpPr>
      <p:sp>
        <p:nvSpPr>
          <p:cNvPr id="320" name="Google Shape;320;p41"/>
          <p:cNvSpPr/>
          <p:nvPr>
            <p:ph idx="2" type="pic"/>
          </p:nvPr>
        </p:nvSpPr>
        <p:spPr>
          <a:xfrm>
            <a:off x="9144000" y="4163784"/>
            <a:ext cx="9144000" cy="4783602"/>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321" name="Google Shape;321;p41"/>
          <p:cNvSpPr txBox="1"/>
          <p:nvPr>
            <p:ph idx="1" type="body"/>
          </p:nvPr>
        </p:nvSpPr>
        <p:spPr>
          <a:xfrm>
            <a:off x="1399922" y="7278064"/>
            <a:ext cx="10582325" cy="1312729"/>
          </a:xfrm>
          <a:prstGeom prst="rect">
            <a:avLst/>
          </a:prstGeom>
          <a:solidFill>
            <a:schemeClr val="dk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6600"/>
              <a:buFont typeface="Roboto"/>
              <a:buNone/>
              <a:defRPr b="1" sz="66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22" name="Google Shape;322;p41"/>
          <p:cNvSpPr/>
          <p:nvPr>
            <p:ph idx="3" type="pic"/>
          </p:nvPr>
        </p:nvSpPr>
        <p:spPr>
          <a:xfrm>
            <a:off x="0" y="661432"/>
            <a:ext cx="9144000" cy="4783602"/>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323" name="Google Shape;323;p41"/>
          <p:cNvSpPr txBox="1"/>
          <p:nvPr>
            <p:ph idx="4" type="body"/>
          </p:nvPr>
        </p:nvSpPr>
        <p:spPr>
          <a:xfrm>
            <a:off x="6860168" y="957286"/>
            <a:ext cx="10582325" cy="1312729"/>
          </a:xfrm>
          <a:prstGeom prst="rect">
            <a:avLst/>
          </a:prstGeom>
          <a:solidFill>
            <a:schemeClr val="dk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6600"/>
              <a:buFont typeface="Roboto"/>
              <a:buNone/>
              <a:defRPr b="1" sz="66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24" name="Google Shape;324;p41"/>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325" name="Google Shape;325;p41"/>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26" name="Google Shape;326;p41"/>
          <p:cNvSpPr txBox="1"/>
          <p:nvPr>
            <p:ph idx="5" type="body"/>
          </p:nvPr>
        </p:nvSpPr>
        <p:spPr>
          <a:xfrm>
            <a:off x="9279565" y="2338510"/>
            <a:ext cx="7992433" cy="1449719"/>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27" name="Google Shape;327;p41"/>
          <p:cNvSpPr txBox="1"/>
          <p:nvPr>
            <p:ph idx="6" type="body"/>
          </p:nvPr>
        </p:nvSpPr>
        <p:spPr>
          <a:xfrm>
            <a:off x="7229686" y="963072"/>
            <a:ext cx="10212807" cy="1312729"/>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6600"/>
              <a:buFont typeface="Roboto"/>
              <a:buNone/>
              <a:defRPr b="1" sz="66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28" name="Google Shape;328;p41"/>
          <p:cNvSpPr txBox="1"/>
          <p:nvPr>
            <p:ph idx="7" type="body"/>
          </p:nvPr>
        </p:nvSpPr>
        <p:spPr>
          <a:xfrm>
            <a:off x="1007834" y="5828346"/>
            <a:ext cx="7992433" cy="1449719"/>
          </a:xfrm>
          <a:prstGeom prst="rect">
            <a:avLst/>
          </a:prstGeom>
          <a:noFill/>
          <a:ln>
            <a:noFill/>
          </a:ln>
        </p:spPr>
        <p:txBody>
          <a:bodyPr anchorCtr="0" anchor="b" bIns="45700" lIns="91425" spcFirstLastPara="1" rIns="91425" wrap="square" tIns="45700">
            <a:normAutofit/>
          </a:bodyPr>
          <a:lstStyle>
            <a:lvl1pPr indent="-228600" lvl="0" marL="457200" algn="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29" name="Google Shape;329;p41"/>
          <p:cNvSpPr txBox="1"/>
          <p:nvPr>
            <p:ph idx="8" type="body"/>
          </p:nvPr>
        </p:nvSpPr>
        <p:spPr>
          <a:xfrm>
            <a:off x="1153178" y="7278065"/>
            <a:ext cx="10567811" cy="1312729"/>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6600"/>
              <a:buFont typeface="Roboto"/>
              <a:buNone/>
              <a:defRPr b="1" sz="66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327"/>
                                        </p:tgtEl>
                                        <p:attrNameLst>
                                          <p:attrName>style.visibility</p:attrName>
                                        </p:attrNameLst>
                                      </p:cBhvr>
                                      <p:to>
                                        <p:strVal val="visible"/>
                                      </p:to>
                                    </p:set>
                                    <p:anim calcmode="lin" valueType="num">
                                      <p:cBhvr additive="base">
                                        <p:cTn dur="750"/>
                                        <p:tgtEl>
                                          <p:spTgt spid="32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23"/>
                                        </p:tgtEl>
                                        <p:attrNameLst>
                                          <p:attrName>style.visibility</p:attrName>
                                        </p:attrNameLst>
                                      </p:cBhvr>
                                      <p:to>
                                        <p:strVal val="visible"/>
                                      </p:to>
                                    </p:set>
                                    <p:anim calcmode="lin" valueType="num">
                                      <p:cBhvr additive="base">
                                        <p:cTn dur="750"/>
                                        <p:tgtEl>
                                          <p:spTgt spid="323"/>
                                        </p:tgtEl>
                                        <p:attrNameLst>
                                          <p:attrName>ppt_x</p:attrName>
                                        </p:attrNameLst>
                                      </p:cBhvr>
                                      <p:tavLst>
                                        <p:tav fmla="" tm="0">
                                          <p:val>
                                            <p:strVal val="#ppt_x+1"/>
                                          </p:val>
                                        </p:tav>
                                        <p:tav fmla="" tm="100000">
                                          <p:val>
                                            <p:strVal val="#ppt_x"/>
                                          </p:val>
                                        </p:tav>
                                      </p:tavLst>
                                    </p:anim>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326">
                                            <p:txEl>
                                              <p:pRg end="0" st="0"/>
                                            </p:txEl>
                                          </p:spTgt>
                                        </p:tgtEl>
                                        <p:attrNameLst>
                                          <p:attrName>style.visibility</p:attrName>
                                        </p:attrNameLst>
                                      </p:cBhvr>
                                      <p:to>
                                        <p:strVal val="visible"/>
                                      </p:to>
                                    </p:set>
                                    <p:animEffect filter="fade" transition="in">
                                      <p:cBhvr>
                                        <p:cTn dur="500"/>
                                        <p:tgtEl>
                                          <p:spTgt spid="326">
                                            <p:txEl>
                                              <p:pRg end="0" st="0"/>
                                            </p:txEl>
                                          </p:spTgt>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326">
                                            <p:txEl>
                                              <p:pRg end="1" st="1"/>
                                            </p:txEl>
                                          </p:spTgt>
                                        </p:tgtEl>
                                        <p:attrNameLst>
                                          <p:attrName>style.visibility</p:attrName>
                                        </p:attrNameLst>
                                      </p:cBhvr>
                                      <p:to>
                                        <p:strVal val="visible"/>
                                      </p:to>
                                    </p:set>
                                    <p:animEffect filter="fade" transition="in">
                                      <p:cBhvr>
                                        <p:cTn dur="500"/>
                                        <p:tgtEl>
                                          <p:spTgt spid="326">
                                            <p:txEl>
                                              <p:pRg end="1" st="1"/>
                                            </p:txEl>
                                          </p:spTgt>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326">
                                            <p:txEl>
                                              <p:pRg end="2" st="2"/>
                                            </p:txEl>
                                          </p:spTgt>
                                        </p:tgtEl>
                                        <p:attrNameLst>
                                          <p:attrName>style.visibility</p:attrName>
                                        </p:attrNameLst>
                                      </p:cBhvr>
                                      <p:to>
                                        <p:strVal val="visible"/>
                                      </p:to>
                                    </p:set>
                                    <p:animEffect filter="fade" transition="in">
                                      <p:cBhvr>
                                        <p:cTn dur="500"/>
                                        <p:tgtEl>
                                          <p:spTgt spid="326">
                                            <p:txEl>
                                              <p:pRg end="2" st="2"/>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326">
                                            <p:txEl>
                                              <p:pRg end="3" st="3"/>
                                            </p:txEl>
                                          </p:spTgt>
                                        </p:tgtEl>
                                        <p:attrNameLst>
                                          <p:attrName>style.visibility</p:attrName>
                                        </p:attrNameLst>
                                      </p:cBhvr>
                                      <p:to>
                                        <p:strVal val="visible"/>
                                      </p:to>
                                    </p:set>
                                    <p:animEffect filter="fade" transition="in">
                                      <p:cBhvr>
                                        <p:cTn dur="500"/>
                                        <p:tgtEl>
                                          <p:spTgt spid="326">
                                            <p:txEl>
                                              <p:pRg end="3" st="3"/>
                                            </p:txEl>
                                          </p:spTgt>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326">
                                            <p:txEl>
                                              <p:pRg end="4" st="4"/>
                                            </p:txEl>
                                          </p:spTgt>
                                        </p:tgtEl>
                                        <p:attrNameLst>
                                          <p:attrName>style.visibility</p:attrName>
                                        </p:attrNameLst>
                                      </p:cBhvr>
                                      <p:to>
                                        <p:strVal val="visible"/>
                                      </p:to>
                                    </p:set>
                                    <p:animEffect filter="fade" transition="in">
                                      <p:cBhvr>
                                        <p:cTn dur="500"/>
                                        <p:tgtEl>
                                          <p:spTgt spid="326">
                                            <p:txEl>
                                              <p:pRg end="4" st="4"/>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326">
                                            <p:txEl>
                                              <p:pRg end="5" st="5"/>
                                            </p:txEl>
                                          </p:spTgt>
                                        </p:tgtEl>
                                        <p:attrNameLst>
                                          <p:attrName>style.visibility</p:attrName>
                                        </p:attrNameLst>
                                      </p:cBhvr>
                                      <p:to>
                                        <p:strVal val="visible"/>
                                      </p:to>
                                    </p:set>
                                    <p:animEffect filter="fade" transition="in">
                                      <p:cBhvr>
                                        <p:cTn dur="500"/>
                                        <p:tgtEl>
                                          <p:spTgt spid="326">
                                            <p:txEl>
                                              <p:pRg end="5" st="5"/>
                                            </p:txEl>
                                          </p:spTgt>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326">
                                            <p:txEl>
                                              <p:pRg end="6" st="6"/>
                                            </p:txEl>
                                          </p:spTgt>
                                        </p:tgtEl>
                                        <p:attrNameLst>
                                          <p:attrName>style.visibility</p:attrName>
                                        </p:attrNameLst>
                                      </p:cBhvr>
                                      <p:to>
                                        <p:strVal val="visible"/>
                                      </p:to>
                                    </p:set>
                                    <p:animEffect filter="fade" transition="in">
                                      <p:cBhvr>
                                        <p:cTn dur="500"/>
                                        <p:tgtEl>
                                          <p:spTgt spid="326">
                                            <p:txEl>
                                              <p:pRg end="6" st="6"/>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326">
                                            <p:txEl>
                                              <p:pRg end="7" st="7"/>
                                            </p:txEl>
                                          </p:spTgt>
                                        </p:tgtEl>
                                        <p:attrNameLst>
                                          <p:attrName>style.visibility</p:attrName>
                                        </p:attrNameLst>
                                      </p:cBhvr>
                                      <p:to>
                                        <p:strVal val="visible"/>
                                      </p:to>
                                    </p:set>
                                    <p:animEffect filter="fade" transition="in">
                                      <p:cBhvr>
                                        <p:cTn dur="500"/>
                                        <p:tgtEl>
                                          <p:spTgt spid="326">
                                            <p:txEl>
                                              <p:pRg end="7" st="7"/>
                                            </p:txEl>
                                          </p:spTgt>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326">
                                            <p:txEl>
                                              <p:pRg end="8" st="8"/>
                                            </p:txEl>
                                          </p:spTgt>
                                        </p:tgtEl>
                                        <p:attrNameLst>
                                          <p:attrName>style.visibility</p:attrName>
                                        </p:attrNameLst>
                                      </p:cBhvr>
                                      <p:to>
                                        <p:strVal val="visible"/>
                                      </p:to>
                                    </p:set>
                                    <p:animEffect filter="fade" transition="in">
                                      <p:cBhvr>
                                        <p:cTn dur="500"/>
                                        <p:tgtEl>
                                          <p:spTgt spid="326">
                                            <p:txEl>
                                              <p:pRg end="8" st="8"/>
                                            </p:txEl>
                                          </p:spTgt>
                                        </p:tgtEl>
                                      </p:cBhvr>
                                    </p:animEffect>
                                  </p:childTnLst>
                                </p:cTn>
                              </p:par>
                            </p:childTnLst>
                          </p:cTn>
                        </p:par>
                        <p:par>
                          <p:cTn fill="hold">
                            <p:stCondLst>
                              <p:cond delay="5750"/>
                            </p:stCondLst>
                            <p:childTnLst>
                              <p:par>
                                <p:cTn fill="hold" nodeType="afterEffect" presetClass="entr" presetID="10" presetSubtype="0">
                                  <p:stCondLst>
                                    <p:cond delay="25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par>
                          <p:cTn fill="hold">
                            <p:stCondLst>
                              <p:cond delay="6250"/>
                            </p:stCondLst>
                            <p:childTnLst>
                              <p:par>
                                <p:cTn fill="hold" nodeType="afterEffect" presetClass="entr" presetID="2" presetSubtype="8">
                                  <p:stCondLst>
                                    <p:cond delay="0"/>
                                  </p:stCondLst>
                                  <p:childTnLst>
                                    <p:set>
                                      <p:cBhvr>
                                        <p:cTn dur="1" fill="hold">
                                          <p:stCondLst>
                                            <p:cond delay="0"/>
                                          </p:stCondLst>
                                        </p:cTn>
                                        <p:tgtEl>
                                          <p:spTgt spid="329"/>
                                        </p:tgtEl>
                                        <p:attrNameLst>
                                          <p:attrName>style.visibility</p:attrName>
                                        </p:attrNameLst>
                                      </p:cBhvr>
                                      <p:to>
                                        <p:strVal val="visible"/>
                                      </p:to>
                                    </p:set>
                                    <p:anim calcmode="lin" valueType="num">
                                      <p:cBhvr additive="base">
                                        <p:cTn dur="750"/>
                                        <p:tgtEl>
                                          <p:spTgt spid="32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21"/>
                                        </p:tgtEl>
                                        <p:attrNameLst>
                                          <p:attrName>style.visibility</p:attrName>
                                        </p:attrNameLst>
                                      </p:cBhvr>
                                      <p:to>
                                        <p:strVal val="visible"/>
                                      </p:to>
                                    </p:set>
                                    <p:anim calcmode="lin" valueType="num">
                                      <p:cBhvr additive="base">
                                        <p:cTn dur="750"/>
                                        <p:tgtEl>
                                          <p:spTgt spid="321"/>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328">
                                            <p:txEl>
                                              <p:pRg end="0" st="0"/>
                                            </p:txEl>
                                          </p:spTgt>
                                        </p:tgtEl>
                                        <p:attrNameLst>
                                          <p:attrName>style.visibility</p:attrName>
                                        </p:attrNameLst>
                                      </p:cBhvr>
                                      <p:to>
                                        <p:strVal val="visible"/>
                                      </p:to>
                                    </p:set>
                                    <p:animEffect filter="fade" transition="in">
                                      <p:cBhvr>
                                        <p:cTn dur="500"/>
                                        <p:tgtEl>
                                          <p:spTgt spid="328">
                                            <p:txEl>
                                              <p:pRg end="0" st="0"/>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328">
                                            <p:txEl>
                                              <p:pRg end="1" st="1"/>
                                            </p:txEl>
                                          </p:spTgt>
                                        </p:tgtEl>
                                        <p:attrNameLst>
                                          <p:attrName>style.visibility</p:attrName>
                                        </p:attrNameLst>
                                      </p:cBhvr>
                                      <p:to>
                                        <p:strVal val="visible"/>
                                      </p:to>
                                    </p:set>
                                    <p:animEffect filter="fade" transition="in">
                                      <p:cBhvr>
                                        <p:cTn dur="500"/>
                                        <p:tgtEl>
                                          <p:spTgt spid="328">
                                            <p:txEl>
                                              <p:pRg end="1" st="1"/>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328">
                                            <p:txEl>
                                              <p:pRg end="2" st="2"/>
                                            </p:txEl>
                                          </p:spTgt>
                                        </p:tgtEl>
                                        <p:attrNameLst>
                                          <p:attrName>style.visibility</p:attrName>
                                        </p:attrNameLst>
                                      </p:cBhvr>
                                      <p:to>
                                        <p:strVal val="visible"/>
                                      </p:to>
                                    </p:set>
                                    <p:animEffect filter="fade" transition="in">
                                      <p:cBhvr>
                                        <p:cTn dur="500"/>
                                        <p:tgtEl>
                                          <p:spTgt spid="328">
                                            <p:txEl>
                                              <p:pRg end="2" st="2"/>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328">
                                            <p:txEl>
                                              <p:pRg end="3" st="3"/>
                                            </p:txEl>
                                          </p:spTgt>
                                        </p:tgtEl>
                                        <p:attrNameLst>
                                          <p:attrName>style.visibility</p:attrName>
                                        </p:attrNameLst>
                                      </p:cBhvr>
                                      <p:to>
                                        <p:strVal val="visible"/>
                                      </p:to>
                                    </p:set>
                                    <p:animEffect filter="fade" transition="in">
                                      <p:cBhvr>
                                        <p:cTn dur="500"/>
                                        <p:tgtEl>
                                          <p:spTgt spid="328">
                                            <p:txEl>
                                              <p:pRg end="3" st="3"/>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328">
                                            <p:txEl>
                                              <p:pRg end="4" st="4"/>
                                            </p:txEl>
                                          </p:spTgt>
                                        </p:tgtEl>
                                        <p:attrNameLst>
                                          <p:attrName>style.visibility</p:attrName>
                                        </p:attrNameLst>
                                      </p:cBhvr>
                                      <p:to>
                                        <p:strVal val="visible"/>
                                      </p:to>
                                    </p:set>
                                    <p:animEffect filter="fade" transition="in">
                                      <p:cBhvr>
                                        <p:cTn dur="500"/>
                                        <p:tgtEl>
                                          <p:spTgt spid="328">
                                            <p:txEl>
                                              <p:pRg end="4" st="4"/>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328">
                                            <p:txEl>
                                              <p:pRg end="5" st="5"/>
                                            </p:txEl>
                                          </p:spTgt>
                                        </p:tgtEl>
                                        <p:attrNameLst>
                                          <p:attrName>style.visibility</p:attrName>
                                        </p:attrNameLst>
                                      </p:cBhvr>
                                      <p:to>
                                        <p:strVal val="visible"/>
                                      </p:to>
                                    </p:set>
                                    <p:animEffect filter="fade" transition="in">
                                      <p:cBhvr>
                                        <p:cTn dur="500"/>
                                        <p:tgtEl>
                                          <p:spTgt spid="328">
                                            <p:txEl>
                                              <p:pRg end="5" st="5"/>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328">
                                            <p:txEl>
                                              <p:pRg end="6" st="6"/>
                                            </p:txEl>
                                          </p:spTgt>
                                        </p:tgtEl>
                                        <p:attrNameLst>
                                          <p:attrName>style.visibility</p:attrName>
                                        </p:attrNameLst>
                                      </p:cBhvr>
                                      <p:to>
                                        <p:strVal val="visible"/>
                                      </p:to>
                                    </p:set>
                                    <p:animEffect filter="fade" transition="in">
                                      <p:cBhvr>
                                        <p:cTn dur="500"/>
                                        <p:tgtEl>
                                          <p:spTgt spid="328">
                                            <p:txEl>
                                              <p:pRg end="6" st="6"/>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328">
                                            <p:txEl>
                                              <p:pRg end="7" st="7"/>
                                            </p:txEl>
                                          </p:spTgt>
                                        </p:tgtEl>
                                        <p:attrNameLst>
                                          <p:attrName>style.visibility</p:attrName>
                                        </p:attrNameLst>
                                      </p:cBhvr>
                                      <p:to>
                                        <p:strVal val="visible"/>
                                      </p:to>
                                    </p:set>
                                    <p:animEffect filter="fade" transition="in">
                                      <p:cBhvr>
                                        <p:cTn dur="500"/>
                                        <p:tgtEl>
                                          <p:spTgt spid="328">
                                            <p:txEl>
                                              <p:pRg end="7" st="7"/>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328">
                                            <p:txEl>
                                              <p:pRg end="8" st="8"/>
                                            </p:txEl>
                                          </p:spTgt>
                                        </p:tgtEl>
                                        <p:attrNameLst>
                                          <p:attrName>style.visibility</p:attrName>
                                        </p:attrNameLst>
                                      </p:cBhvr>
                                      <p:to>
                                        <p:strVal val="visible"/>
                                      </p:to>
                                    </p:set>
                                    <p:animEffect filter="fade" transition="in">
                                      <p:cBhvr>
                                        <p:cTn dur="500"/>
                                        <p:tgtEl>
                                          <p:spTgt spid="32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3239">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images 2">
  <p:cSld name="2 images 2">
    <p:spTree>
      <p:nvGrpSpPr>
        <p:cNvPr id="330" name="Shape 330"/>
        <p:cNvGrpSpPr/>
        <p:nvPr/>
      </p:nvGrpSpPr>
      <p:grpSpPr>
        <a:xfrm>
          <a:off x="0" y="0"/>
          <a:ext cx="0" cy="0"/>
          <a:chOff x="0" y="0"/>
          <a:chExt cx="0" cy="0"/>
        </a:xfrm>
      </p:grpSpPr>
      <p:sp>
        <p:nvSpPr>
          <p:cNvPr id="331" name="Google Shape;331;p42"/>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332" name="Google Shape;332;p42"/>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33" name="Google Shape;333;p42"/>
          <p:cNvSpPr/>
          <p:nvPr>
            <p:ph idx="2" type="pic"/>
          </p:nvPr>
        </p:nvSpPr>
        <p:spPr>
          <a:xfrm>
            <a:off x="1486221" y="2533777"/>
            <a:ext cx="7126514" cy="3765424"/>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334" name="Google Shape;334;p42"/>
          <p:cNvSpPr txBox="1"/>
          <p:nvPr>
            <p:ph type="title"/>
          </p:nvPr>
        </p:nvSpPr>
        <p:spPr>
          <a:xfrm>
            <a:off x="775021" y="531190"/>
            <a:ext cx="16737958" cy="161286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5" name="Google Shape;335;p42"/>
          <p:cNvSpPr txBox="1"/>
          <p:nvPr>
            <p:ph idx="1" type="body"/>
          </p:nvPr>
        </p:nvSpPr>
        <p:spPr>
          <a:xfrm>
            <a:off x="2121967" y="5914573"/>
            <a:ext cx="5855021" cy="774350"/>
          </a:xfrm>
          <a:prstGeom prst="rect">
            <a:avLst/>
          </a:prstGeom>
          <a:solidFill>
            <a:schemeClr val="dk1"/>
          </a:solid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36" name="Google Shape;336;p42"/>
          <p:cNvSpPr txBox="1"/>
          <p:nvPr>
            <p:ph idx="3" type="body"/>
          </p:nvPr>
        </p:nvSpPr>
        <p:spPr>
          <a:xfrm>
            <a:off x="1486221" y="6688923"/>
            <a:ext cx="7126513" cy="2672791"/>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200"/>
              </a:spcBef>
              <a:spcAft>
                <a:spcPts val="0"/>
              </a:spcAft>
              <a:buClr>
                <a:schemeClr val="accent1"/>
              </a:buClr>
              <a:buSzPts val="1800"/>
              <a:buFont typeface="Noto Sans Symbols"/>
              <a:buChar char="■"/>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37" name="Google Shape;337;p42"/>
          <p:cNvSpPr/>
          <p:nvPr>
            <p:ph idx="4" type="pic"/>
          </p:nvPr>
        </p:nvSpPr>
        <p:spPr>
          <a:xfrm>
            <a:off x="9612632" y="2533777"/>
            <a:ext cx="7126514" cy="3765424"/>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338" name="Google Shape;338;p42"/>
          <p:cNvSpPr txBox="1"/>
          <p:nvPr>
            <p:ph idx="5" type="body"/>
          </p:nvPr>
        </p:nvSpPr>
        <p:spPr>
          <a:xfrm>
            <a:off x="10248378" y="5914573"/>
            <a:ext cx="5855021" cy="774350"/>
          </a:xfrm>
          <a:prstGeom prst="rect">
            <a:avLst/>
          </a:prstGeom>
          <a:solidFill>
            <a:schemeClr val="dk1"/>
          </a:solid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39" name="Google Shape;339;p42"/>
          <p:cNvSpPr txBox="1"/>
          <p:nvPr>
            <p:ph idx="6" type="body"/>
          </p:nvPr>
        </p:nvSpPr>
        <p:spPr>
          <a:xfrm>
            <a:off x="9612632" y="6688923"/>
            <a:ext cx="7126513" cy="2672791"/>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200"/>
              </a:spcBef>
              <a:spcAft>
                <a:spcPts val="0"/>
              </a:spcAft>
              <a:buClr>
                <a:schemeClr val="accent1"/>
              </a:buClr>
              <a:buSzPts val="1800"/>
              <a:buFont typeface="Noto Sans Symbols"/>
              <a:buChar char="■"/>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334"/>
                                        </p:tgtEl>
                                        <p:attrNameLst>
                                          <p:attrName>style.visibility</p:attrName>
                                        </p:attrNameLst>
                                      </p:cBhvr>
                                      <p:to>
                                        <p:strVal val="visible"/>
                                      </p:to>
                                    </p:set>
                                    <p:anim calcmode="lin" valueType="num">
                                      <p:cBhvr additive="base">
                                        <p:cTn dur="750"/>
                                        <p:tgtEl>
                                          <p:spTgt spid="334"/>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childTnLst>
                          </p:cTn>
                        </p:par>
                        <p:par>
                          <p:cTn fill="hold">
                            <p:stCondLst>
                              <p:cond delay="1250"/>
                            </p:stCondLst>
                            <p:childTnLst>
                              <p:par>
                                <p:cTn fill="hold" nodeType="afterEffect" presetClass="entr" presetID="2" presetSubtype="4">
                                  <p:stCondLst>
                                    <p:cond delay="0"/>
                                  </p:stCondLst>
                                  <p:childTnLst>
                                    <p:set>
                                      <p:cBhvr>
                                        <p:cTn dur="1" fill="hold">
                                          <p:stCondLst>
                                            <p:cond delay="0"/>
                                          </p:stCondLst>
                                        </p:cTn>
                                        <p:tgtEl>
                                          <p:spTgt spid="335"/>
                                        </p:tgtEl>
                                        <p:attrNameLst>
                                          <p:attrName>style.visibility</p:attrName>
                                        </p:attrNameLst>
                                      </p:cBhvr>
                                      <p:to>
                                        <p:strVal val="visible"/>
                                      </p:to>
                                    </p:set>
                                    <p:anim calcmode="lin" valueType="num">
                                      <p:cBhvr additive="base">
                                        <p:cTn dur="500"/>
                                        <p:tgtEl>
                                          <p:spTgt spid="335"/>
                                        </p:tgtEl>
                                        <p:attrNameLst>
                                          <p:attrName>ppt_y</p:attrName>
                                        </p:attrNameLst>
                                      </p:cBhvr>
                                      <p:tavLst>
                                        <p:tav fmla="" tm="0">
                                          <p:val>
                                            <p:strVal val="#ppt_y+1"/>
                                          </p:val>
                                        </p:tav>
                                        <p:tav fmla="" tm="100000">
                                          <p:val>
                                            <p:strVal val="#ppt_y"/>
                                          </p:val>
                                        </p:tav>
                                      </p:tavLst>
                                    </p:anim>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animEffect filter="fade" transition="in">
                                      <p:cBhvr>
                                        <p:cTn dur="500"/>
                                        <p:tgtEl>
                                          <p:spTgt spid="336">
                                            <p:txEl>
                                              <p:pRg end="0" st="0"/>
                                            </p:txEl>
                                          </p:spTgt>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animEffect filter="fade" transition="in">
                                      <p:cBhvr>
                                        <p:cTn dur="500"/>
                                        <p:tgtEl>
                                          <p:spTgt spid="336">
                                            <p:txEl>
                                              <p:pRg end="1" st="1"/>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336">
                                            <p:txEl>
                                              <p:pRg end="2" st="2"/>
                                            </p:txEl>
                                          </p:spTgt>
                                        </p:tgtEl>
                                        <p:attrNameLst>
                                          <p:attrName>style.visibility</p:attrName>
                                        </p:attrNameLst>
                                      </p:cBhvr>
                                      <p:to>
                                        <p:strVal val="visible"/>
                                      </p:to>
                                    </p:set>
                                    <p:animEffect filter="fade" transition="in">
                                      <p:cBhvr>
                                        <p:cTn dur="500"/>
                                        <p:tgtEl>
                                          <p:spTgt spid="336">
                                            <p:txEl>
                                              <p:pRg end="2" st="2"/>
                                            </p:txEl>
                                          </p:spTgt>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336">
                                            <p:txEl>
                                              <p:pRg end="3" st="3"/>
                                            </p:txEl>
                                          </p:spTgt>
                                        </p:tgtEl>
                                        <p:attrNameLst>
                                          <p:attrName>style.visibility</p:attrName>
                                        </p:attrNameLst>
                                      </p:cBhvr>
                                      <p:to>
                                        <p:strVal val="visible"/>
                                      </p:to>
                                    </p:set>
                                    <p:animEffect filter="fade" transition="in">
                                      <p:cBhvr>
                                        <p:cTn dur="500"/>
                                        <p:tgtEl>
                                          <p:spTgt spid="336">
                                            <p:txEl>
                                              <p:pRg end="3" st="3"/>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336">
                                            <p:txEl>
                                              <p:pRg end="4" st="4"/>
                                            </p:txEl>
                                          </p:spTgt>
                                        </p:tgtEl>
                                        <p:attrNameLst>
                                          <p:attrName>style.visibility</p:attrName>
                                        </p:attrNameLst>
                                      </p:cBhvr>
                                      <p:to>
                                        <p:strVal val="visible"/>
                                      </p:to>
                                    </p:set>
                                    <p:animEffect filter="fade" transition="in">
                                      <p:cBhvr>
                                        <p:cTn dur="500"/>
                                        <p:tgtEl>
                                          <p:spTgt spid="336">
                                            <p:txEl>
                                              <p:pRg end="4" st="4"/>
                                            </p:txEl>
                                          </p:spTgt>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336">
                                            <p:txEl>
                                              <p:pRg end="5" st="5"/>
                                            </p:txEl>
                                          </p:spTgt>
                                        </p:tgtEl>
                                        <p:attrNameLst>
                                          <p:attrName>style.visibility</p:attrName>
                                        </p:attrNameLst>
                                      </p:cBhvr>
                                      <p:to>
                                        <p:strVal val="visible"/>
                                      </p:to>
                                    </p:set>
                                    <p:animEffect filter="fade" transition="in">
                                      <p:cBhvr>
                                        <p:cTn dur="500"/>
                                        <p:tgtEl>
                                          <p:spTgt spid="336">
                                            <p:txEl>
                                              <p:pRg end="5" st="5"/>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336">
                                            <p:txEl>
                                              <p:pRg end="6" st="6"/>
                                            </p:txEl>
                                          </p:spTgt>
                                        </p:tgtEl>
                                        <p:attrNameLst>
                                          <p:attrName>style.visibility</p:attrName>
                                        </p:attrNameLst>
                                      </p:cBhvr>
                                      <p:to>
                                        <p:strVal val="visible"/>
                                      </p:to>
                                    </p:set>
                                    <p:animEffect filter="fade" transition="in">
                                      <p:cBhvr>
                                        <p:cTn dur="500"/>
                                        <p:tgtEl>
                                          <p:spTgt spid="336">
                                            <p:txEl>
                                              <p:pRg end="6" st="6"/>
                                            </p:txEl>
                                          </p:spTgt>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336">
                                            <p:txEl>
                                              <p:pRg end="7" st="7"/>
                                            </p:txEl>
                                          </p:spTgt>
                                        </p:tgtEl>
                                        <p:attrNameLst>
                                          <p:attrName>style.visibility</p:attrName>
                                        </p:attrNameLst>
                                      </p:cBhvr>
                                      <p:to>
                                        <p:strVal val="visible"/>
                                      </p:to>
                                    </p:set>
                                    <p:animEffect filter="fade" transition="in">
                                      <p:cBhvr>
                                        <p:cTn dur="500"/>
                                        <p:tgtEl>
                                          <p:spTgt spid="336">
                                            <p:txEl>
                                              <p:pRg end="7" st="7"/>
                                            </p:txEl>
                                          </p:spTgt>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336">
                                            <p:txEl>
                                              <p:pRg end="8" st="8"/>
                                            </p:txEl>
                                          </p:spTgt>
                                        </p:tgtEl>
                                        <p:attrNameLst>
                                          <p:attrName>style.visibility</p:attrName>
                                        </p:attrNameLst>
                                      </p:cBhvr>
                                      <p:to>
                                        <p:strVal val="visible"/>
                                      </p:to>
                                    </p:set>
                                    <p:animEffect filter="fade" transition="in">
                                      <p:cBhvr>
                                        <p:cTn dur="500"/>
                                        <p:tgtEl>
                                          <p:spTgt spid="336">
                                            <p:txEl>
                                              <p:pRg end="8" st="8"/>
                                            </p:txEl>
                                          </p:spTgt>
                                        </p:tgtEl>
                                      </p:cBhvr>
                                    </p:animEffect>
                                  </p:childTnLst>
                                </p:cTn>
                              </p:par>
                            </p:childTnLst>
                          </p:cTn>
                        </p:par>
                        <p:par>
                          <p:cTn fill="hold">
                            <p:stCondLst>
                              <p:cond delay="6250"/>
                            </p:stCondLst>
                            <p:childTnLst>
                              <p:par>
                                <p:cTn fill="hold" nodeType="after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childTnLst>
                          </p:cTn>
                        </p:par>
                        <p:par>
                          <p:cTn fill="hold">
                            <p:stCondLst>
                              <p:cond delay="6750"/>
                            </p:stCondLst>
                            <p:childTnLst>
                              <p:par>
                                <p:cTn fill="hold" nodeType="afterEffect" presetClass="entr" presetID="2" presetSubtype="4">
                                  <p:stCondLst>
                                    <p:cond delay="0"/>
                                  </p:stCondLst>
                                  <p:childTnLst>
                                    <p:set>
                                      <p:cBhvr>
                                        <p:cTn dur="1" fill="hold">
                                          <p:stCondLst>
                                            <p:cond delay="0"/>
                                          </p:stCondLst>
                                        </p:cTn>
                                        <p:tgtEl>
                                          <p:spTgt spid="338"/>
                                        </p:tgtEl>
                                        <p:attrNameLst>
                                          <p:attrName>style.visibility</p:attrName>
                                        </p:attrNameLst>
                                      </p:cBhvr>
                                      <p:to>
                                        <p:strVal val="visible"/>
                                      </p:to>
                                    </p:set>
                                    <p:anim calcmode="lin" valueType="num">
                                      <p:cBhvr additive="base">
                                        <p:cTn dur="500"/>
                                        <p:tgtEl>
                                          <p:spTgt spid="338"/>
                                        </p:tgtEl>
                                        <p:attrNameLst>
                                          <p:attrName>ppt_y</p:attrName>
                                        </p:attrNameLst>
                                      </p:cBhvr>
                                      <p:tavLst>
                                        <p:tav fmla="" tm="0">
                                          <p:val>
                                            <p:strVal val="#ppt_y+1"/>
                                          </p:val>
                                        </p:tav>
                                        <p:tav fmla="" tm="100000">
                                          <p:val>
                                            <p:strVal val="#ppt_y"/>
                                          </p:val>
                                        </p:tav>
                                      </p:tavLst>
                                    </p:anim>
                                  </p:childTnLst>
                                </p:cTn>
                              </p:par>
                            </p:childTnLst>
                          </p:cTn>
                        </p:par>
                        <p:par>
                          <p:cTn fill="hold">
                            <p:stCondLst>
                              <p:cond delay="7250"/>
                            </p:stCondLst>
                            <p:childTnLst>
                              <p:par>
                                <p:cTn fill="hold" nodeType="afterEffect" presetClass="entr" presetID="10" presetSubtype="0">
                                  <p:stCondLst>
                                    <p:cond delay="0"/>
                                  </p:stCondLst>
                                  <p:childTnLst>
                                    <p:set>
                                      <p:cBhvr>
                                        <p:cTn dur="1" fill="hold">
                                          <p:stCondLst>
                                            <p:cond delay="0"/>
                                          </p:stCondLst>
                                        </p:cTn>
                                        <p:tgtEl>
                                          <p:spTgt spid="339">
                                            <p:txEl>
                                              <p:pRg end="0" st="0"/>
                                            </p:txEl>
                                          </p:spTgt>
                                        </p:tgtEl>
                                        <p:attrNameLst>
                                          <p:attrName>style.visibility</p:attrName>
                                        </p:attrNameLst>
                                      </p:cBhvr>
                                      <p:to>
                                        <p:strVal val="visible"/>
                                      </p:to>
                                    </p:set>
                                    <p:animEffect filter="fade" transition="in">
                                      <p:cBhvr>
                                        <p:cTn dur="500"/>
                                        <p:tgtEl>
                                          <p:spTgt spid="339">
                                            <p:txEl>
                                              <p:pRg end="0" st="0"/>
                                            </p:txEl>
                                          </p:spTgt>
                                        </p:tgtEl>
                                      </p:cBhvr>
                                    </p:animEffect>
                                  </p:childTnLst>
                                </p:cTn>
                              </p:par>
                            </p:childTnLst>
                          </p:cTn>
                        </p:par>
                        <p:par>
                          <p:cTn fill="hold">
                            <p:stCondLst>
                              <p:cond delay="7750"/>
                            </p:stCondLst>
                            <p:childTnLst>
                              <p:par>
                                <p:cTn fill="hold" nodeType="afterEffect" presetClass="entr" presetID="10" presetSubtype="0">
                                  <p:stCondLst>
                                    <p:cond delay="0"/>
                                  </p:stCondLst>
                                  <p:childTnLst>
                                    <p:set>
                                      <p:cBhvr>
                                        <p:cTn dur="1" fill="hold">
                                          <p:stCondLst>
                                            <p:cond delay="0"/>
                                          </p:stCondLst>
                                        </p:cTn>
                                        <p:tgtEl>
                                          <p:spTgt spid="339">
                                            <p:txEl>
                                              <p:pRg end="1" st="1"/>
                                            </p:txEl>
                                          </p:spTgt>
                                        </p:tgtEl>
                                        <p:attrNameLst>
                                          <p:attrName>style.visibility</p:attrName>
                                        </p:attrNameLst>
                                      </p:cBhvr>
                                      <p:to>
                                        <p:strVal val="visible"/>
                                      </p:to>
                                    </p:set>
                                    <p:animEffect filter="fade" transition="in">
                                      <p:cBhvr>
                                        <p:cTn dur="500"/>
                                        <p:tgtEl>
                                          <p:spTgt spid="339">
                                            <p:txEl>
                                              <p:pRg end="1" st="1"/>
                                            </p:txEl>
                                          </p:spTgt>
                                        </p:tgtEl>
                                      </p:cBhvr>
                                    </p:animEffect>
                                  </p:childTnLst>
                                </p:cTn>
                              </p:par>
                            </p:childTnLst>
                          </p:cTn>
                        </p:par>
                        <p:par>
                          <p:cTn fill="hold">
                            <p:stCondLst>
                              <p:cond delay="8250"/>
                            </p:stCondLst>
                            <p:childTnLst>
                              <p:par>
                                <p:cTn fill="hold" nodeType="afterEffect" presetClass="entr" presetID="10" presetSubtype="0">
                                  <p:stCondLst>
                                    <p:cond delay="0"/>
                                  </p:stCondLst>
                                  <p:childTnLst>
                                    <p:set>
                                      <p:cBhvr>
                                        <p:cTn dur="1" fill="hold">
                                          <p:stCondLst>
                                            <p:cond delay="0"/>
                                          </p:stCondLst>
                                        </p:cTn>
                                        <p:tgtEl>
                                          <p:spTgt spid="339">
                                            <p:txEl>
                                              <p:pRg end="2" st="2"/>
                                            </p:txEl>
                                          </p:spTgt>
                                        </p:tgtEl>
                                        <p:attrNameLst>
                                          <p:attrName>style.visibility</p:attrName>
                                        </p:attrNameLst>
                                      </p:cBhvr>
                                      <p:to>
                                        <p:strVal val="visible"/>
                                      </p:to>
                                    </p:set>
                                    <p:animEffect filter="fade" transition="in">
                                      <p:cBhvr>
                                        <p:cTn dur="500"/>
                                        <p:tgtEl>
                                          <p:spTgt spid="339">
                                            <p:txEl>
                                              <p:pRg end="2" st="2"/>
                                            </p:txEl>
                                          </p:spTgt>
                                        </p:tgtEl>
                                      </p:cBhvr>
                                    </p:animEffect>
                                  </p:childTnLst>
                                </p:cTn>
                              </p:par>
                            </p:childTnLst>
                          </p:cTn>
                        </p:par>
                        <p:par>
                          <p:cTn fill="hold">
                            <p:stCondLst>
                              <p:cond delay="8750"/>
                            </p:stCondLst>
                            <p:childTnLst>
                              <p:par>
                                <p:cTn fill="hold" nodeType="afterEffect" presetClass="entr" presetID="10" presetSubtype="0">
                                  <p:stCondLst>
                                    <p:cond delay="0"/>
                                  </p:stCondLst>
                                  <p:childTnLst>
                                    <p:set>
                                      <p:cBhvr>
                                        <p:cTn dur="1" fill="hold">
                                          <p:stCondLst>
                                            <p:cond delay="0"/>
                                          </p:stCondLst>
                                        </p:cTn>
                                        <p:tgtEl>
                                          <p:spTgt spid="339">
                                            <p:txEl>
                                              <p:pRg end="3" st="3"/>
                                            </p:txEl>
                                          </p:spTgt>
                                        </p:tgtEl>
                                        <p:attrNameLst>
                                          <p:attrName>style.visibility</p:attrName>
                                        </p:attrNameLst>
                                      </p:cBhvr>
                                      <p:to>
                                        <p:strVal val="visible"/>
                                      </p:to>
                                    </p:set>
                                    <p:animEffect filter="fade" transition="in">
                                      <p:cBhvr>
                                        <p:cTn dur="500"/>
                                        <p:tgtEl>
                                          <p:spTgt spid="339">
                                            <p:txEl>
                                              <p:pRg end="3" st="3"/>
                                            </p:txEl>
                                          </p:spTgt>
                                        </p:tgtEl>
                                      </p:cBhvr>
                                    </p:animEffect>
                                  </p:childTnLst>
                                </p:cTn>
                              </p:par>
                            </p:childTnLst>
                          </p:cTn>
                        </p:par>
                        <p:par>
                          <p:cTn fill="hold">
                            <p:stCondLst>
                              <p:cond delay="9250"/>
                            </p:stCondLst>
                            <p:childTnLst>
                              <p:par>
                                <p:cTn fill="hold" nodeType="afterEffect" presetClass="entr" presetID="10" presetSubtype="0">
                                  <p:stCondLst>
                                    <p:cond delay="0"/>
                                  </p:stCondLst>
                                  <p:childTnLst>
                                    <p:set>
                                      <p:cBhvr>
                                        <p:cTn dur="1" fill="hold">
                                          <p:stCondLst>
                                            <p:cond delay="0"/>
                                          </p:stCondLst>
                                        </p:cTn>
                                        <p:tgtEl>
                                          <p:spTgt spid="339">
                                            <p:txEl>
                                              <p:pRg end="4" st="4"/>
                                            </p:txEl>
                                          </p:spTgt>
                                        </p:tgtEl>
                                        <p:attrNameLst>
                                          <p:attrName>style.visibility</p:attrName>
                                        </p:attrNameLst>
                                      </p:cBhvr>
                                      <p:to>
                                        <p:strVal val="visible"/>
                                      </p:to>
                                    </p:set>
                                    <p:animEffect filter="fade" transition="in">
                                      <p:cBhvr>
                                        <p:cTn dur="500"/>
                                        <p:tgtEl>
                                          <p:spTgt spid="339">
                                            <p:txEl>
                                              <p:pRg end="4" st="4"/>
                                            </p:txEl>
                                          </p:spTgt>
                                        </p:tgtEl>
                                      </p:cBhvr>
                                    </p:animEffect>
                                  </p:childTnLst>
                                </p:cTn>
                              </p:par>
                            </p:childTnLst>
                          </p:cTn>
                        </p:par>
                        <p:par>
                          <p:cTn fill="hold">
                            <p:stCondLst>
                              <p:cond delay="9750"/>
                            </p:stCondLst>
                            <p:childTnLst>
                              <p:par>
                                <p:cTn fill="hold" nodeType="afterEffect" presetClass="entr" presetID="10" presetSubtype="0">
                                  <p:stCondLst>
                                    <p:cond delay="0"/>
                                  </p:stCondLst>
                                  <p:childTnLst>
                                    <p:set>
                                      <p:cBhvr>
                                        <p:cTn dur="1" fill="hold">
                                          <p:stCondLst>
                                            <p:cond delay="0"/>
                                          </p:stCondLst>
                                        </p:cTn>
                                        <p:tgtEl>
                                          <p:spTgt spid="339">
                                            <p:txEl>
                                              <p:pRg end="5" st="5"/>
                                            </p:txEl>
                                          </p:spTgt>
                                        </p:tgtEl>
                                        <p:attrNameLst>
                                          <p:attrName>style.visibility</p:attrName>
                                        </p:attrNameLst>
                                      </p:cBhvr>
                                      <p:to>
                                        <p:strVal val="visible"/>
                                      </p:to>
                                    </p:set>
                                    <p:animEffect filter="fade" transition="in">
                                      <p:cBhvr>
                                        <p:cTn dur="500"/>
                                        <p:tgtEl>
                                          <p:spTgt spid="339">
                                            <p:txEl>
                                              <p:pRg end="5" st="5"/>
                                            </p:txEl>
                                          </p:spTgt>
                                        </p:tgtEl>
                                      </p:cBhvr>
                                    </p:animEffect>
                                  </p:childTnLst>
                                </p:cTn>
                              </p:par>
                            </p:childTnLst>
                          </p:cTn>
                        </p:par>
                        <p:par>
                          <p:cTn fill="hold">
                            <p:stCondLst>
                              <p:cond delay="10250"/>
                            </p:stCondLst>
                            <p:childTnLst>
                              <p:par>
                                <p:cTn fill="hold" nodeType="afterEffect" presetClass="entr" presetID="10" presetSubtype="0">
                                  <p:stCondLst>
                                    <p:cond delay="0"/>
                                  </p:stCondLst>
                                  <p:childTnLst>
                                    <p:set>
                                      <p:cBhvr>
                                        <p:cTn dur="1" fill="hold">
                                          <p:stCondLst>
                                            <p:cond delay="0"/>
                                          </p:stCondLst>
                                        </p:cTn>
                                        <p:tgtEl>
                                          <p:spTgt spid="339">
                                            <p:txEl>
                                              <p:pRg end="6" st="6"/>
                                            </p:txEl>
                                          </p:spTgt>
                                        </p:tgtEl>
                                        <p:attrNameLst>
                                          <p:attrName>style.visibility</p:attrName>
                                        </p:attrNameLst>
                                      </p:cBhvr>
                                      <p:to>
                                        <p:strVal val="visible"/>
                                      </p:to>
                                    </p:set>
                                    <p:animEffect filter="fade" transition="in">
                                      <p:cBhvr>
                                        <p:cTn dur="500"/>
                                        <p:tgtEl>
                                          <p:spTgt spid="339">
                                            <p:txEl>
                                              <p:pRg end="6" st="6"/>
                                            </p:txEl>
                                          </p:spTgt>
                                        </p:tgtEl>
                                      </p:cBhvr>
                                    </p:animEffect>
                                  </p:childTnLst>
                                </p:cTn>
                              </p:par>
                            </p:childTnLst>
                          </p:cTn>
                        </p:par>
                        <p:par>
                          <p:cTn fill="hold">
                            <p:stCondLst>
                              <p:cond delay="10750"/>
                            </p:stCondLst>
                            <p:childTnLst>
                              <p:par>
                                <p:cTn fill="hold" nodeType="afterEffect" presetClass="entr" presetID="10" presetSubtype="0">
                                  <p:stCondLst>
                                    <p:cond delay="0"/>
                                  </p:stCondLst>
                                  <p:childTnLst>
                                    <p:set>
                                      <p:cBhvr>
                                        <p:cTn dur="1" fill="hold">
                                          <p:stCondLst>
                                            <p:cond delay="0"/>
                                          </p:stCondLst>
                                        </p:cTn>
                                        <p:tgtEl>
                                          <p:spTgt spid="339">
                                            <p:txEl>
                                              <p:pRg end="7" st="7"/>
                                            </p:txEl>
                                          </p:spTgt>
                                        </p:tgtEl>
                                        <p:attrNameLst>
                                          <p:attrName>style.visibility</p:attrName>
                                        </p:attrNameLst>
                                      </p:cBhvr>
                                      <p:to>
                                        <p:strVal val="visible"/>
                                      </p:to>
                                    </p:set>
                                    <p:animEffect filter="fade" transition="in">
                                      <p:cBhvr>
                                        <p:cTn dur="500"/>
                                        <p:tgtEl>
                                          <p:spTgt spid="339">
                                            <p:txEl>
                                              <p:pRg end="7" st="7"/>
                                            </p:txEl>
                                          </p:spTgt>
                                        </p:tgtEl>
                                      </p:cBhvr>
                                    </p:animEffect>
                                  </p:childTnLst>
                                </p:cTn>
                              </p:par>
                            </p:childTnLst>
                          </p:cTn>
                        </p:par>
                        <p:par>
                          <p:cTn fill="hold">
                            <p:stCondLst>
                              <p:cond delay="11250"/>
                            </p:stCondLst>
                            <p:childTnLst>
                              <p:par>
                                <p:cTn fill="hold" nodeType="afterEffect" presetClass="entr" presetID="10" presetSubtype="0">
                                  <p:stCondLst>
                                    <p:cond delay="0"/>
                                  </p:stCondLst>
                                  <p:childTnLst>
                                    <p:set>
                                      <p:cBhvr>
                                        <p:cTn dur="1" fill="hold">
                                          <p:stCondLst>
                                            <p:cond delay="0"/>
                                          </p:stCondLst>
                                        </p:cTn>
                                        <p:tgtEl>
                                          <p:spTgt spid="339">
                                            <p:txEl>
                                              <p:pRg end="8" st="8"/>
                                            </p:txEl>
                                          </p:spTgt>
                                        </p:tgtEl>
                                        <p:attrNameLst>
                                          <p:attrName>style.visibility</p:attrName>
                                        </p:attrNameLst>
                                      </p:cBhvr>
                                      <p:to>
                                        <p:strVal val="visible"/>
                                      </p:to>
                                    </p:set>
                                    <p:animEffect filter="fade" transition="in">
                                      <p:cBhvr>
                                        <p:cTn dur="500"/>
                                        <p:tgtEl>
                                          <p:spTgt spid="33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meline 1">
  <p:cSld name="Timeline 1">
    <p:spTree>
      <p:nvGrpSpPr>
        <p:cNvPr id="340" name="Shape 340"/>
        <p:cNvGrpSpPr/>
        <p:nvPr/>
      </p:nvGrpSpPr>
      <p:grpSpPr>
        <a:xfrm>
          <a:off x="0" y="0"/>
          <a:ext cx="0" cy="0"/>
          <a:chOff x="0" y="0"/>
          <a:chExt cx="0" cy="0"/>
        </a:xfrm>
      </p:grpSpPr>
      <p:sp>
        <p:nvSpPr>
          <p:cNvPr id="341" name="Google Shape;341;p43"/>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342" name="Google Shape;342;p43"/>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43" name="Google Shape;343;p43"/>
          <p:cNvSpPr txBox="1"/>
          <p:nvPr>
            <p:ph type="title"/>
          </p:nvPr>
        </p:nvSpPr>
        <p:spPr>
          <a:xfrm>
            <a:off x="0" y="323558"/>
            <a:ext cx="18288001" cy="379827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25000"/>
              <a:buFont typeface="Roboto"/>
              <a:buNone/>
              <a:defRPr b="1" sz="250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4" name="Google Shape;344;p43"/>
          <p:cNvSpPr/>
          <p:nvPr/>
        </p:nvSpPr>
        <p:spPr>
          <a:xfrm>
            <a:off x="3631809" y="5690553"/>
            <a:ext cx="36576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lt1"/>
              </a:solidFill>
              <a:latin typeface="Roboto"/>
              <a:ea typeface="Roboto"/>
              <a:cs typeface="Roboto"/>
              <a:sym typeface="Roboto"/>
            </a:endParaRPr>
          </a:p>
        </p:txBody>
      </p:sp>
      <p:sp>
        <p:nvSpPr>
          <p:cNvPr id="345" name="Google Shape;345;p43"/>
          <p:cNvSpPr/>
          <p:nvPr/>
        </p:nvSpPr>
        <p:spPr>
          <a:xfrm>
            <a:off x="8961120" y="5690553"/>
            <a:ext cx="36576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lt1"/>
              </a:solidFill>
              <a:latin typeface="Roboto"/>
              <a:ea typeface="Roboto"/>
              <a:cs typeface="Roboto"/>
              <a:sym typeface="Roboto"/>
            </a:endParaRPr>
          </a:p>
        </p:txBody>
      </p:sp>
      <p:sp>
        <p:nvSpPr>
          <p:cNvPr id="346" name="Google Shape;346;p43"/>
          <p:cNvSpPr/>
          <p:nvPr/>
        </p:nvSpPr>
        <p:spPr>
          <a:xfrm>
            <a:off x="14349070" y="5690553"/>
            <a:ext cx="36576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lt1"/>
              </a:solidFill>
              <a:latin typeface="Roboto"/>
              <a:ea typeface="Roboto"/>
              <a:cs typeface="Roboto"/>
              <a:sym typeface="Roboto"/>
            </a:endParaRPr>
          </a:p>
        </p:txBody>
      </p:sp>
      <p:cxnSp>
        <p:nvCxnSpPr>
          <p:cNvPr id="347" name="Google Shape;347;p43"/>
          <p:cNvCxnSpPr>
            <a:stCxn id="344" idx="3"/>
            <a:endCxn id="345" idx="1"/>
          </p:cNvCxnSpPr>
          <p:nvPr/>
        </p:nvCxnSpPr>
        <p:spPr>
          <a:xfrm>
            <a:off x="3997569" y="5873433"/>
            <a:ext cx="4963500" cy="0"/>
          </a:xfrm>
          <a:prstGeom prst="straightConnector1">
            <a:avLst/>
          </a:prstGeom>
          <a:noFill/>
          <a:ln cap="flat" cmpd="sng" w="12700">
            <a:solidFill>
              <a:schemeClr val="accent1"/>
            </a:solidFill>
            <a:prstDash val="solid"/>
            <a:miter lim="800000"/>
            <a:headEnd len="sm" w="sm" type="none"/>
            <a:tailEnd len="sm" w="sm" type="none"/>
          </a:ln>
        </p:spPr>
      </p:cxnSp>
      <p:cxnSp>
        <p:nvCxnSpPr>
          <p:cNvPr id="348" name="Google Shape;348;p43"/>
          <p:cNvCxnSpPr>
            <a:stCxn id="345" idx="3"/>
            <a:endCxn id="346" idx="1"/>
          </p:cNvCxnSpPr>
          <p:nvPr/>
        </p:nvCxnSpPr>
        <p:spPr>
          <a:xfrm>
            <a:off x="9326880" y="5873433"/>
            <a:ext cx="5022300" cy="0"/>
          </a:xfrm>
          <a:prstGeom prst="straightConnector1">
            <a:avLst/>
          </a:prstGeom>
          <a:noFill/>
          <a:ln cap="flat" cmpd="sng" w="12700">
            <a:solidFill>
              <a:schemeClr val="accent1"/>
            </a:solidFill>
            <a:prstDash val="solid"/>
            <a:miter lim="800000"/>
            <a:headEnd len="sm" w="sm" type="none"/>
            <a:tailEnd len="sm" w="sm" type="none"/>
          </a:ln>
        </p:spPr>
      </p:cxnSp>
      <p:cxnSp>
        <p:nvCxnSpPr>
          <p:cNvPr id="349" name="Google Shape;349;p43"/>
          <p:cNvCxnSpPr>
            <a:stCxn id="346" idx="3"/>
          </p:cNvCxnSpPr>
          <p:nvPr/>
        </p:nvCxnSpPr>
        <p:spPr>
          <a:xfrm>
            <a:off x="14714830" y="5873433"/>
            <a:ext cx="3573300" cy="0"/>
          </a:xfrm>
          <a:prstGeom prst="straightConnector1">
            <a:avLst/>
          </a:prstGeom>
          <a:noFill/>
          <a:ln cap="flat" cmpd="sng" w="12700">
            <a:solidFill>
              <a:schemeClr val="accent1"/>
            </a:solidFill>
            <a:prstDash val="solid"/>
            <a:miter lim="800000"/>
            <a:headEnd len="sm" w="sm" type="none"/>
            <a:tailEnd len="sm" w="sm" type="none"/>
          </a:ln>
        </p:spPr>
      </p:cxnSp>
      <p:sp>
        <p:nvSpPr>
          <p:cNvPr id="350" name="Google Shape;350;p43"/>
          <p:cNvSpPr txBox="1"/>
          <p:nvPr>
            <p:ph idx="1" type="body"/>
          </p:nvPr>
        </p:nvSpPr>
        <p:spPr>
          <a:xfrm>
            <a:off x="1283286" y="6239193"/>
            <a:ext cx="5080002" cy="537027"/>
          </a:xfrm>
          <a:prstGeom prst="rect">
            <a:avLst/>
          </a:prstGeom>
          <a:noFill/>
          <a:ln>
            <a:noFill/>
          </a:ln>
        </p:spPr>
        <p:txBody>
          <a:bodyPr anchorCtr="0" anchor="b" bIns="45700" lIns="91425" spcFirstLastPara="1" rIns="91425" wrap="square" tIns="45700">
            <a:normAutofit/>
          </a:bodyPr>
          <a:lstStyle>
            <a:lvl1pPr indent="-228600" lvl="0" marL="457200" algn="ct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51" name="Google Shape;351;p43"/>
          <p:cNvSpPr txBox="1"/>
          <p:nvPr>
            <p:ph idx="2" type="body"/>
          </p:nvPr>
        </p:nvSpPr>
        <p:spPr>
          <a:xfrm>
            <a:off x="1579509" y="6761713"/>
            <a:ext cx="4475088" cy="2122108"/>
          </a:xfrm>
          <a:prstGeom prst="rect">
            <a:avLst/>
          </a:prstGeom>
          <a:noFill/>
          <a:ln>
            <a:noFill/>
          </a:ln>
        </p:spPr>
        <p:txBody>
          <a:bodyPr anchorCtr="0" anchor="t" bIns="45700" lIns="91425" spcFirstLastPara="1" rIns="91425" wrap="square" tIns="45700">
            <a:normAutofit/>
          </a:bodyPr>
          <a:lstStyle>
            <a:lvl1pPr indent="-228600" lvl="0" marL="457200" algn="ct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52" name="Google Shape;352;p43"/>
          <p:cNvSpPr txBox="1"/>
          <p:nvPr>
            <p:ph idx="3" type="body"/>
          </p:nvPr>
        </p:nvSpPr>
        <p:spPr>
          <a:xfrm>
            <a:off x="6612597" y="6218263"/>
            <a:ext cx="5080002" cy="537027"/>
          </a:xfrm>
          <a:prstGeom prst="rect">
            <a:avLst/>
          </a:prstGeom>
          <a:noFill/>
          <a:ln>
            <a:noFill/>
          </a:ln>
        </p:spPr>
        <p:txBody>
          <a:bodyPr anchorCtr="0" anchor="b" bIns="45700" lIns="91425" spcFirstLastPara="1" rIns="91425" wrap="square" tIns="45700">
            <a:normAutofit/>
          </a:bodyPr>
          <a:lstStyle>
            <a:lvl1pPr indent="-228600" lvl="0" marL="457200" algn="ct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53" name="Google Shape;353;p43"/>
          <p:cNvSpPr txBox="1"/>
          <p:nvPr>
            <p:ph idx="4" type="body"/>
          </p:nvPr>
        </p:nvSpPr>
        <p:spPr>
          <a:xfrm>
            <a:off x="6908820" y="6740783"/>
            <a:ext cx="4475088" cy="2122108"/>
          </a:xfrm>
          <a:prstGeom prst="rect">
            <a:avLst/>
          </a:prstGeom>
          <a:noFill/>
          <a:ln>
            <a:noFill/>
          </a:ln>
        </p:spPr>
        <p:txBody>
          <a:bodyPr anchorCtr="0" anchor="t" bIns="45700" lIns="91425" spcFirstLastPara="1" rIns="91425" wrap="square" tIns="45700">
            <a:normAutofit/>
          </a:bodyPr>
          <a:lstStyle>
            <a:lvl1pPr indent="-228600" lvl="0" marL="457200" algn="ct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54" name="Google Shape;354;p43"/>
          <p:cNvSpPr txBox="1"/>
          <p:nvPr>
            <p:ph idx="5" type="body"/>
          </p:nvPr>
        </p:nvSpPr>
        <p:spPr>
          <a:xfrm>
            <a:off x="11998180" y="6228728"/>
            <a:ext cx="5080002" cy="537027"/>
          </a:xfrm>
          <a:prstGeom prst="rect">
            <a:avLst/>
          </a:prstGeom>
          <a:noFill/>
          <a:ln>
            <a:noFill/>
          </a:ln>
        </p:spPr>
        <p:txBody>
          <a:bodyPr anchorCtr="0" anchor="b" bIns="45700" lIns="91425" spcFirstLastPara="1" rIns="91425" wrap="square" tIns="45700">
            <a:normAutofit/>
          </a:bodyPr>
          <a:lstStyle>
            <a:lvl1pPr indent="-228600" lvl="0" marL="457200" algn="ct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55" name="Google Shape;355;p43"/>
          <p:cNvSpPr txBox="1"/>
          <p:nvPr>
            <p:ph idx="6" type="body"/>
          </p:nvPr>
        </p:nvSpPr>
        <p:spPr>
          <a:xfrm>
            <a:off x="12294403" y="6751248"/>
            <a:ext cx="4475088" cy="2122108"/>
          </a:xfrm>
          <a:prstGeom prst="rect">
            <a:avLst/>
          </a:prstGeom>
          <a:noFill/>
          <a:ln>
            <a:noFill/>
          </a:ln>
        </p:spPr>
        <p:txBody>
          <a:bodyPr anchorCtr="0" anchor="t" bIns="45700" lIns="91425" spcFirstLastPara="1" rIns="91425" wrap="square" tIns="45700">
            <a:normAutofit/>
          </a:bodyPr>
          <a:lstStyle>
            <a:lvl1pPr indent="-228600" lvl="0" marL="457200" algn="ct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56" name="Google Shape;356;p43"/>
          <p:cNvSpPr txBox="1"/>
          <p:nvPr>
            <p:ph idx="7" type="body"/>
          </p:nvPr>
        </p:nvSpPr>
        <p:spPr>
          <a:xfrm>
            <a:off x="1283286" y="4616219"/>
            <a:ext cx="5080002" cy="1101238"/>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0"/>
              </a:spcBef>
              <a:spcAft>
                <a:spcPts val="0"/>
              </a:spcAft>
              <a:buClr>
                <a:schemeClr val="accent1"/>
              </a:buClr>
              <a:buSzPts val="6600"/>
              <a:buFont typeface="Roboto"/>
              <a:buNone/>
              <a:defRPr i="1" sz="6600">
                <a:solidFill>
                  <a:srgbClr val="545A6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57" name="Google Shape;357;p43"/>
          <p:cNvSpPr txBox="1"/>
          <p:nvPr>
            <p:ph idx="8" type="body"/>
          </p:nvPr>
        </p:nvSpPr>
        <p:spPr>
          <a:xfrm>
            <a:off x="6612597" y="4595289"/>
            <a:ext cx="5080002" cy="1101238"/>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0"/>
              </a:spcBef>
              <a:spcAft>
                <a:spcPts val="0"/>
              </a:spcAft>
              <a:buClr>
                <a:schemeClr val="accent1"/>
              </a:buClr>
              <a:buSzPts val="6600"/>
              <a:buFont typeface="Roboto"/>
              <a:buNone/>
              <a:defRPr i="1" sz="6600">
                <a:solidFill>
                  <a:srgbClr val="545A6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58" name="Google Shape;358;p43"/>
          <p:cNvSpPr txBox="1"/>
          <p:nvPr>
            <p:ph idx="9" type="body"/>
          </p:nvPr>
        </p:nvSpPr>
        <p:spPr>
          <a:xfrm>
            <a:off x="11998180" y="4605754"/>
            <a:ext cx="5080002" cy="1101238"/>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0"/>
              </a:spcBef>
              <a:spcAft>
                <a:spcPts val="0"/>
              </a:spcAft>
              <a:buClr>
                <a:schemeClr val="accent1"/>
              </a:buClr>
              <a:buSzPts val="6600"/>
              <a:buFont typeface="Roboto"/>
              <a:buNone/>
              <a:defRPr i="1" sz="6600">
                <a:solidFill>
                  <a:srgbClr val="545A6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343"/>
                                        </p:tgtEl>
                                        <p:attrNameLst>
                                          <p:attrName>style.visibility</p:attrName>
                                        </p:attrNameLst>
                                      </p:cBhvr>
                                      <p:to>
                                        <p:strVal val="visible"/>
                                      </p:to>
                                    </p:set>
                                    <p:anim calcmode="lin" valueType="num">
                                      <p:cBhvr additive="base">
                                        <p:cTn dur="750"/>
                                        <p:tgtEl>
                                          <p:spTgt spid="343"/>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2" presetSubtype="8">
                                  <p:stCondLst>
                                    <p:cond delay="0"/>
                                  </p:stCondLst>
                                  <p:childTnLst>
                                    <p:set>
                                      <p:cBhvr>
                                        <p:cTn dur="1" fill="hold">
                                          <p:stCondLst>
                                            <p:cond delay="0"/>
                                          </p:stCondLst>
                                        </p:cTn>
                                        <p:tgtEl>
                                          <p:spTgt spid="356">
                                            <p:txEl>
                                              <p:pRg end="0" st="0"/>
                                            </p:txEl>
                                          </p:spTgt>
                                        </p:tgtEl>
                                        <p:attrNameLst>
                                          <p:attrName>style.visibility</p:attrName>
                                        </p:attrNameLst>
                                      </p:cBhvr>
                                      <p:to>
                                        <p:strVal val="visible"/>
                                      </p:to>
                                    </p:set>
                                    <p:anim calcmode="lin" valueType="num">
                                      <p:cBhvr additive="base">
                                        <p:cTn dur="750"/>
                                        <p:tgtEl>
                                          <p:spTgt spid="35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356">
                                            <p:txEl>
                                              <p:pRg end="1" st="1"/>
                                            </p:txEl>
                                          </p:spTgt>
                                        </p:tgtEl>
                                        <p:attrNameLst>
                                          <p:attrName>style.visibility</p:attrName>
                                        </p:attrNameLst>
                                      </p:cBhvr>
                                      <p:to>
                                        <p:strVal val="visible"/>
                                      </p:to>
                                    </p:set>
                                    <p:anim calcmode="lin" valueType="num">
                                      <p:cBhvr additive="base">
                                        <p:cTn dur="750"/>
                                        <p:tgtEl>
                                          <p:spTgt spid="356">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
                            </p:stCondLst>
                            <p:childTnLst>
                              <p:par>
                                <p:cTn fill="hold" nodeType="afterEffect" presetClass="entr" presetID="2" presetSubtype="8">
                                  <p:stCondLst>
                                    <p:cond delay="0"/>
                                  </p:stCondLst>
                                  <p:childTnLst>
                                    <p:set>
                                      <p:cBhvr>
                                        <p:cTn dur="1" fill="hold">
                                          <p:stCondLst>
                                            <p:cond delay="0"/>
                                          </p:stCondLst>
                                        </p:cTn>
                                        <p:tgtEl>
                                          <p:spTgt spid="356">
                                            <p:txEl>
                                              <p:pRg end="2" st="2"/>
                                            </p:txEl>
                                          </p:spTgt>
                                        </p:tgtEl>
                                        <p:attrNameLst>
                                          <p:attrName>style.visibility</p:attrName>
                                        </p:attrNameLst>
                                      </p:cBhvr>
                                      <p:to>
                                        <p:strVal val="visible"/>
                                      </p:to>
                                    </p:set>
                                    <p:anim calcmode="lin" valueType="num">
                                      <p:cBhvr additive="base">
                                        <p:cTn dur="750"/>
                                        <p:tgtEl>
                                          <p:spTgt spid="356">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356">
                                            <p:txEl>
                                              <p:pRg end="3" st="3"/>
                                            </p:txEl>
                                          </p:spTgt>
                                        </p:tgtEl>
                                        <p:attrNameLst>
                                          <p:attrName>style.visibility</p:attrName>
                                        </p:attrNameLst>
                                      </p:cBhvr>
                                      <p:to>
                                        <p:strVal val="visible"/>
                                      </p:to>
                                    </p:set>
                                    <p:anim calcmode="lin" valueType="num">
                                      <p:cBhvr additive="base">
                                        <p:cTn dur="750"/>
                                        <p:tgtEl>
                                          <p:spTgt spid="356">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50"/>
                            </p:stCondLst>
                            <p:childTnLst>
                              <p:par>
                                <p:cTn fill="hold" nodeType="afterEffect" presetClass="entr" presetID="2" presetSubtype="8">
                                  <p:stCondLst>
                                    <p:cond delay="0"/>
                                  </p:stCondLst>
                                  <p:childTnLst>
                                    <p:set>
                                      <p:cBhvr>
                                        <p:cTn dur="1" fill="hold">
                                          <p:stCondLst>
                                            <p:cond delay="0"/>
                                          </p:stCondLst>
                                        </p:cTn>
                                        <p:tgtEl>
                                          <p:spTgt spid="356">
                                            <p:txEl>
                                              <p:pRg end="4" st="4"/>
                                            </p:txEl>
                                          </p:spTgt>
                                        </p:tgtEl>
                                        <p:attrNameLst>
                                          <p:attrName>style.visibility</p:attrName>
                                        </p:attrNameLst>
                                      </p:cBhvr>
                                      <p:to>
                                        <p:strVal val="visible"/>
                                      </p:to>
                                    </p:set>
                                    <p:anim calcmode="lin" valueType="num">
                                      <p:cBhvr additive="base">
                                        <p:cTn dur="750"/>
                                        <p:tgtEl>
                                          <p:spTgt spid="356">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8">
                                  <p:stCondLst>
                                    <p:cond delay="0"/>
                                  </p:stCondLst>
                                  <p:childTnLst>
                                    <p:set>
                                      <p:cBhvr>
                                        <p:cTn dur="1" fill="hold">
                                          <p:stCondLst>
                                            <p:cond delay="0"/>
                                          </p:stCondLst>
                                        </p:cTn>
                                        <p:tgtEl>
                                          <p:spTgt spid="356">
                                            <p:txEl>
                                              <p:pRg end="5" st="5"/>
                                            </p:txEl>
                                          </p:spTgt>
                                        </p:tgtEl>
                                        <p:attrNameLst>
                                          <p:attrName>style.visibility</p:attrName>
                                        </p:attrNameLst>
                                      </p:cBhvr>
                                      <p:to>
                                        <p:strVal val="visible"/>
                                      </p:to>
                                    </p:set>
                                    <p:anim calcmode="lin" valueType="num">
                                      <p:cBhvr additive="base">
                                        <p:cTn dur="750"/>
                                        <p:tgtEl>
                                          <p:spTgt spid="356">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250"/>
                            </p:stCondLst>
                            <p:childTnLst>
                              <p:par>
                                <p:cTn fill="hold" nodeType="afterEffect" presetClass="entr" presetID="2" presetSubtype="8">
                                  <p:stCondLst>
                                    <p:cond delay="0"/>
                                  </p:stCondLst>
                                  <p:childTnLst>
                                    <p:set>
                                      <p:cBhvr>
                                        <p:cTn dur="1" fill="hold">
                                          <p:stCondLst>
                                            <p:cond delay="0"/>
                                          </p:stCondLst>
                                        </p:cTn>
                                        <p:tgtEl>
                                          <p:spTgt spid="356">
                                            <p:txEl>
                                              <p:pRg end="6" st="6"/>
                                            </p:txEl>
                                          </p:spTgt>
                                        </p:tgtEl>
                                        <p:attrNameLst>
                                          <p:attrName>style.visibility</p:attrName>
                                        </p:attrNameLst>
                                      </p:cBhvr>
                                      <p:to>
                                        <p:strVal val="visible"/>
                                      </p:to>
                                    </p:set>
                                    <p:anim calcmode="lin" valueType="num">
                                      <p:cBhvr additive="base">
                                        <p:cTn dur="750"/>
                                        <p:tgtEl>
                                          <p:spTgt spid="356">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8">
                                  <p:stCondLst>
                                    <p:cond delay="0"/>
                                  </p:stCondLst>
                                  <p:childTnLst>
                                    <p:set>
                                      <p:cBhvr>
                                        <p:cTn dur="1" fill="hold">
                                          <p:stCondLst>
                                            <p:cond delay="0"/>
                                          </p:stCondLst>
                                        </p:cTn>
                                        <p:tgtEl>
                                          <p:spTgt spid="356">
                                            <p:txEl>
                                              <p:pRg end="7" st="7"/>
                                            </p:txEl>
                                          </p:spTgt>
                                        </p:tgtEl>
                                        <p:attrNameLst>
                                          <p:attrName>style.visibility</p:attrName>
                                        </p:attrNameLst>
                                      </p:cBhvr>
                                      <p:to>
                                        <p:strVal val="visible"/>
                                      </p:to>
                                    </p:set>
                                    <p:anim calcmode="lin" valueType="num">
                                      <p:cBhvr additive="base">
                                        <p:cTn dur="750"/>
                                        <p:tgtEl>
                                          <p:spTgt spid="356">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750"/>
                            </p:stCondLst>
                            <p:childTnLst>
                              <p:par>
                                <p:cTn fill="hold" nodeType="afterEffect" presetClass="entr" presetID="2" presetSubtype="8">
                                  <p:stCondLst>
                                    <p:cond delay="0"/>
                                  </p:stCondLst>
                                  <p:childTnLst>
                                    <p:set>
                                      <p:cBhvr>
                                        <p:cTn dur="1" fill="hold">
                                          <p:stCondLst>
                                            <p:cond delay="0"/>
                                          </p:stCondLst>
                                        </p:cTn>
                                        <p:tgtEl>
                                          <p:spTgt spid="356">
                                            <p:txEl>
                                              <p:pRg end="8" st="8"/>
                                            </p:txEl>
                                          </p:spTgt>
                                        </p:tgtEl>
                                        <p:attrNameLst>
                                          <p:attrName>style.visibility</p:attrName>
                                        </p:attrNameLst>
                                      </p:cBhvr>
                                      <p:to>
                                        <p:strVal val="visible"/>
                                      </p:to>
                                    </p:set>
                                    <p:anim calcmode="lin" valueType="num">
                                      <p:cBhvr additive="base">
                                        <p:cTn dur="750"/>
                                        <p:tgtEl>
                                          <p:spTgt spid="356">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44"/>
                                        </p:tgtEl>
                                        <p:attrNameLst>
                                          <p:attrName>style.visibility</p:attrName>
                                        </p:attrNameLst>
                                      </p:cBhvr>
                                      <p:to>
                                        <p:strVal val="visible"/>
                                      </p:to>
                                    </p:set>
                                    <p:anim calcmode="lin" valueType="num">
                                      <p:cBhvr additive="base">
                                        <p:cTn dur="750"/>
                                        <p:tgtEl>
                                          <p:spTgt spid="344"/>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2" presetSubtype="4">
                                  <p:stCondLst>
                                    <p:cond delay="0"/>
                                  </p:stCondLst>
                                  <p:childTnLst>
                                    <p:set>
                                      <p:cBhvr>
                                        <p:cTn dur="1" fill="hold">
                                          <p:stCondLst>
                                            <p:cond delay="0"/>
                                          </p:stCondLst>
                                        </p:cTn>
                                        <p:tgtEl>
                                          <p:spTgt spid="350">
                                            <p:txEl>
                                              <p:pRg end="0" st="0"/>
                                            </p:txEl>
                                          </p:spTgt>
                                        </p:tgtEl>
                                        <p:attrNameLst>
                                          <p:attrName>style.visibility</p:attrName>
                                        </p:attrNameLst>
                                      </p:cBhvr>
                                      <p:to>
                                        <p:strVal val="visible"/>
                                      </p:to>
                                    </p:set>
                                    <p:anim calcmode="lin" valueType="num">
                                      <p:cBhvr additive="base">
                                        <p:cTn dur="500"/>
                                        <p:tgtEl>
                                          <p:spTgt spid="350">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000"/>
                            </p:stCondLst>
                            <p:childTnLst>
                              <p:par>
                                <p:cTn fill="hold" nodeType="afterEffect" presetClass="entr" presetID="2" presetSubtype="4">
                                  <p:stCondLst>
                                    <p:cond delay="0"/>
                                  </p:stCondLst>
                                  <p:childTnLst>
                                    <p:set>
                                      <p:cBhvr>
                                        <p:cTn dur="1" fill="hold">
                                          <p:stCondLst>
                                            <p:cond delay="0"/>
                                          </p:stCondLst>
                                        </p:cTn>
                                        <p:tgtEl>
                                          <p:spTgt spid="350">
                                            <p:txEl>
                                              <p:pRg end="1" st="1"/>
                                            </p:txEl>
                                          </p:spTgt>
                                        </p:tgtEl>
                                        <p:attrNameLst>
                                          <p:attrName>style.visibility</p:attrName>
                                        </p:attrNameLst>
                                      </p:cBhvr>
                                      <p:to>
                                        <p:strVal val="visible"/>
                                      </p:to>
                                    </p:set>
                                    <p:anim calcmode="lin" valueType="num">
                                      <p:cBhvr additive="base">
                                        <p:cTn dur="500"/>
                                        <p:tgtEl>
                                          <p:spTgt spid="350">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500"/>
                            </p:stCondLst>
                            <p:childTnLst>
                              <p:par>
                                <p:cTn fill="hold" nodeType="afterEffect" presetClass="entr" presetID="2" presetSubtype="4">
                                  <p:stCondLst>
                                    <p:cond delay="0"/>
                                  </p:stCondLst>
                                  <p:childTnLst>
                                    <p:set>
                                      <p:cBhvr>
                                        <p:cTn dur="1" fill="hold">
                                          <p:stCondLst>
                                            <p:cond delay="0"/>
                                          </p:stCondLst>
                                        </p:cTn>
                                        <p:tgtEl>
                                          <p:spTgt spid="350">
                                            <p:txEl>
                                              <p:pRg end="2" st="2"/>
                                            </p:txEl>
                                          </p:spTgt>
                                        </p:tgtEl>
                                        <p:attrNameLst>
                                          <p:attrName>style.visibility</p:attrName>
                                        </p:attrNameLst>
                                      </p:cBhvr>
                                      <p:to>
                                        <p:strVal val="visible"/>
                                      </p:to>
                                    </p:set>
                                    <p:anim calcmode="lin" valueType="num">
                                      <p:cBhvr additive="base">
                                        <p:cTn dur="500"/>
                                        <p:tgtEl>
                                          <p:spTgt spid="350">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000"/>
                            </p:stCondLst>
                            <p:childTnLst>
                              <p:par>
                                <p:cTn fill="hold" nodeType="afterEffect" presetClass="entr" presetID="2" presetSubtype="4">
                                  <p:stCondLst>
                                    <p:cond delay="0"/>
                                  </p:stCondLst>
                                  <p:childTnLst>
                                    <p:set>
                                      <p:cBhvr>
                                        <p:cTn dur="1" fill="hold">
                                          <p:stCondLst>
                                            <p:cond delay="0"/>
                                          </p:stCondLst>
                                        </p:cTn>
                                        <p:tgtEl>
                                          <p:spTgt spid="350">
                                            <p:txEl>
                                              <p:pRg end="3" st="3"/>
                                            </p:txEl>
                                          </p:spTgt>
                                        </p:tgtEl>
                                        <p:attrNameLst>
                                          <p:attrName>style.visibility</p:attrName>
                                        </p:attrNameLst>
                                      </p:cBhvr>
                                      <p:to>
                                        <p:strVal val="visible"/>
                                      </p:to>
                                    </p:set>
                                    <p:anim calcmode="lin" valueType="num">
                                      <p:cBhvr additive="base">
                                        <p:cTn dur="500"/>
                                        <p:tgtEl>
                                          <p:spTgt spid="350">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500"/>
                            </p:stCondLst>
                            <p:childTnLst>
                              <p:par>
                                <p:cTn fill="hold" nodeType="afterEffect" presetClass="entr" presetID="2" presetSubtype="4">
                                  <p:stCondLst>
                                    <p:cond delay="0"/>
                                  </p:stCondLst>
                                  <p:childTnLst>
                                    <p:set>
                                      <p:cBhvr>
                                        <p:cTn dur="1" fill="hold">
                                          <p:stCondLst>
                                            <p:cond delay="0"/>
                                          </p:stCondLst>
                                        </p:cTn>
                                        <p:tgtEl>
                                          <p:spTgt spid="350">
                                            <p:txEl>
                                              <p:pRg end="4" st="4"/>
                                            </p:txEl>
                                          </p:spTgt>
                                        </p:tgtEl>
                                        <p:attrNameLst>
                                          <p:attrName>style.visibility</p:attrName>
                                        </p:attrNameLst>
                                      </p:cBhvr>
                                      <p:to>
                                        <p:strVal val="visible"/>
                                      </p:to>
                                    </p:set>
                                    <p:anim calcmode="lin" valueType="num">
                                      <p:cBhvr additive="base">
                                        <p:cTn dur="500"/>
                                        <p:tgtEl>
                                          <p:spTgt spid="350">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0"/>
                            </p:stCondLst>
                            <p:childTnLst>
                              <p:par>
                                <p:cTn fill="hold" nodeType="afterEffect" presetClass="entr" presetID="2" presetSubtype="4">
                                  <p:stCondLst>
                                    <p:cond delay="0"/>
                                  </p:stCondLst>
                                  <p:childTnLst>
                                    <p:set>
                                      <p:cBhvr>
                                        <p:cTn dur="1" fill="hold">
                                          <p:stCondLst>
                                            <p:cond delay="0"/>
                                          </p:stCondLst>
                                        </p:cTn>
                                        <p:tgtEl>
                                          <p:spTgt spid="350">
                                            <p:txEl>
                                              <p:pRg end="5" st="5"/>
                                            </p:txEl>
                                          </p:spTgt>
                                        </p:tgtEl>
                                        <p:attrNameLst>
                                          <p:attrName>style.visibility</p:attrName>
                                        </p:attrNameLst>
                                      </p:cBhvr>
                                      <p:to>
                                        <p:strVal val="visible"/>
                                      </p:to>
                                    </p:set>
                                    <p:anim calcmode="lin" valueType="num">
                                      <p:cBhvr additive="base">
                                        <p:cTn dur="500"/>
                                        <p:tgtEl>
                                          <p:spTgt spid="350">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500"/>
                            </p:stCondLst>
                            <p:childTnLst>
                              <p:par>
                                <p:cTn fill="hold" nodeType="afterEffect" presetClass="entr" presetID="2" presetSubtype="4">
                                  <p:stCondLst>
                                    <p:cond delay="0"/>
                                  </p:stCondLst>
                                  <p:childTnLst>
                                    <p:set>
                                      <p:cBhvr>
                                        <p:cTn dur="1" fill="hold">
                                          <p:stCondLst>
                                            <p:cond delay="0"/>
                                          </p:stCondLst>
                                        </p:cTn>
                                        <p:tgtEl>
                                          <p:spTgt spid="350">
                                            <p:txEl>
                                              <p:pRg end="6" st="6"/>
                                            </p:txEl>
                                          </p:spTgt>
                                        </p:tgtEl>
                                        <p:attrNameLst>
                                          <p:attrName>style.visibility</p:attrName>
                                        </p:attrNameLst>
                                      </p:cBhvr>
                                      <p:to>
                                        <p:strVal val="visible"/>
                                      </p:to>
                                    </p:set>
                                    <p:anim calcmode="lin" valueType="num">
                                      <p:cBhvr additive="base">
                                        <p:cTn dur="500"/>
                                        <p:tgtEl>
                                          <p:spTgt spid="350">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1000"/>
                            </p:stCondLst>
                            <p:childTnLst>
                              <p:par>
                                <p:cTn fill="hold" nodeType="afterEffect" presetClass="entr" presetID="2" presetSubtype="4">
                                  <p:stCondLst>
                                    <p:cond delay="0"/>
                                  </p:stCondLst>
                                  <p:childTnLst>
                                    <p:set>
                                      <p:cBhvr>
                                        <p:cTn dur="1" fill="hold">
                                          <p:stCondLst>
                                            <p:cond delay="0"/>
                                          </p:stCondLst>
                                        </p:cTn>
                                        <p:tgtEl>
                                          <p:spTgt spid="350">
                                            <p:txEl>
                                              <p:pRg end="7" st="7"/>
                                            </p:txEl>
                                          </p:spTgt>
                                        </p:tgtEl>
                                        <p:attrNameLst>
                                          <p:attrName>style.visibility</p:attrName>
                                        </p:attrNameLst>
                                      </p:cBhvr>
                                      <p:to>
                                        <p:strVal val="visible"/>
                                      </p:to>
                                    </p:set>
                                    <p:anim calcmode="lin" valueType="num">
                                      <p:cBhvr additive="base">
                                        <p:cTn dur="500"/>
                                        <p:tgtEl>
                                          <p:spTgt spid="350">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1500"/>
                            </p:stCondLst>
                            <p:childTnLst>
                              <p:par>
                                <p:cTn fill="hold" nodeType="afterEffect" presetClass="entr" presetID="2" presetSubtype="4">
                                  <p:stCondLst>
                                    <p:cond delay="0"/>
                                  </p:stCondLst>
                                  <p:childTnLst>
                                    <p:set>
                                      <p:cBhvr>
                                        <p:cTn dur="1" fill="hold">
                                          <p:stCondLst>
                                            <p:cond delay="0"/>
                                          </p:stCondLst>
                                        </p:cTn>
                                        <p:tgtEl>
                                          <p:spTgt spid="350">
                                            <p:txEl>
                                              <p:pRg end="8" st="8"/>
                                            </p:txEl>
                                          </p:spTgt>
                                        </p:tgtEl>
                                        <p:attrNameLst>
                                          <p:attrName>style.visibility</p:attrName>
                                        </p:attrNameLst>
                                      </p:cBhvr>
                                      <p:to>
                                        <p:strVal val="visible"/>
                                      </p:to>
                                    </p:set>
                                    <p:anim calcmode="lin" valueType="num">
                                      <p:cBhvr additive="base">
                                        <p:cTn dur="500"/>
                                        <p:tgtEl>
                                          <p:spTgt spid="350">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51">
                                            <p:txEl>
                                              <p:pRg end="0" st="0"/>
                                            </p:txEl>
                                          </p:spTgt>
                                        </p:tgtEl>
                                        <p:attrNameLst>
                                          <p:attrName>style.visibility</p:attrName>
                                        </p:attrNameLst>
                                      </p:cBhvr>
                                      <p:to>
                                        <p:strVal val="visible"/>
                                      </p:to>
                                    </p:set>
                                    <p:anim calcmode="lin" valueType="num">
                                      <p:cBhvr additive="base">
                                        <p:cTn dur="500"/>
                                        <p:tgtEl>
                                          <p:spTgt spid="351">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51">
                                            <p:txEl>
                                              <p:pRg end="1" st="1"/>
                                            </p:txEl>
                                          </p:spTgt>
                                        </p:tgtEl>
                                        <p:attrNameLst>
                                          <p:attrName>style.visibility</p:attrName>
                                        </p:attrNameLst>
                                      </p:cBhvr>
                                      <p:to>
                                        <p:strVal val="visible"/>
                                      </p:to>
                                    </p:set>
                                    <p:anim calcmode="lin" valueType="num">
                                      <p:cBhvr additive="base">
                                        <p:cTn dur="500"/>
                                        <p:tgtEl>
                                          <p:spTgt spid="351">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51">
                                            <p:txEl>
                                              <p:pRg end="2" st="2"/>
                                            </p:txEl>
                                          </p:spTgt>
                                        </p:tgtEl>
                                        <p:attrNameLst>
                                          <p:attrName>style.visibility</p:attrName>
                                        </p:attrNameLst>
                                      </p:cBhvr>
                                      <p:to>
                                        <p:strVal val="visible"/>
                                      </p:to>
                                    </p:set>
                                    <p:anim calcmode="lin" valueType="num">
                                      <p:cBhvr additive="base">
                                        <p:cTn dur="500"/>
                                        <p:tgtEl>
                                          <p:spTgt spid="351">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51">
                                            <p:txEl>
                                              <p:pRg end="3" st="3"/>
                                            </p:txEl>
                                          </p:spTgt>
                                        </p:tgtEl>
                                        <p:attrNameLst>
                                          <p:attrName>style.visibility</p:attrName>
                                        </p:attrNameLst>
                                      </p:cBhvr>
                                      <p:to>
                                        <p:strVal val="visible"/>
                                      </p:to>
                                    </p:set>
                                    <p:anim calcmode="lin" valueType="num">
                                      <p:cBhvr additive="base">
                                        <p:cTn dur="500"/>
                                        <p:tgtEl>
                                          <p:spTgt spid="351">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51">
                                            <p:txEl>
                                              <p:pRg end="4" st="4"/>
                                            </p:txEl>
                                          </p:spTgt>
                                        </p:tgtEl>
                                        <p:attrNameLst>
                                          <p:attrName>style.visibility</p:attrName>
                                        </p:attrNameLst>
                                      </p:cBhvr>
                                      <p:to>
                                        <p:strVal val="visible"/>
                                      </p:to>
                                    </p:set>
                                    <p:anim calcmode="lin" valueType="num">
                                      <p:cBhvr additive="base">
                                        <p:cTn dur="500"/>
                                        <p:tgtEl>
                                          <p:spTgt spid="351">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51">
                                            <p:txEl>
                                              <p:pRg end="5" st="5"/>
                                            </p:txEl>
                                          </p:spTgt>
                                        </p:tgtEl>
                                        <p:attrNameLst>
                                          <p:attrName>style.visibility</p:attrName>
                                        </p:attrNameLst>
                                      </p:cBhvr>
                                      <p:to>
                                        <p:strVal val="visible"/>
                                      </p:to>
                                    </p:set>
                                    <p:anim calcmode="lin" valueType="num">
                                      <p:cBhvr additive="base">
                                        <p:cTn dur="500"/>
                                        <p:tgtEl>
                                          <p:spTgt spid="351">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51">
                                            <p:txEl>
                                              <p:pRg end="6" st="6"/>
                                            </p:txEl>
                                          </p:spTgt>
                                        </p:tgtEl>
                                        <p:attrNameLst>
                                          <p:attrName>style.visibility</p:attrName>
                                        </p:attrNameLst>
                                      </p:cBhvr>
                                      <p:to>
                                        <p:strVal val="visible"/>
                                      </p:to>
                                    </p:set>
                                    <p:anim calcmode="lin" valueType="num">
                                      <p:cBhvr additive="base">
                                        <p:cTn dur="500"/>
                                        <p:tgtEl>
                                          <p:spTgt spid="351">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51">
                                            <p:txEl>
                                              <p:pRg end="7" st="7"/>
                                            </p:txEl>
                                          </p:spTgt>
                                        </p:tgtEl>
                                        <p:attrNameLst>
                                          <p:attrName>style.visibility</p:attrName>
                                        </p:attrNameLst>
                                      </p:cBhvr>
                                      <p:to>
                                        <p:strVal val="visible"/>
                                      </p:to>
                                    </p:set>
                                    <p:anim calcmode="lin" valueType="num">
                                      <p:cBhvr additive="base">
                                        <p:cTn dur="500"/>
                                        <p:tgtEl>
                                          <p:spTgt spid="351">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51">
                                            <p:txEl>
                                              <p:pRg end="8" st="8"/>
                                            </p:txEl>
                                          </p:spTgt>
                                        </p:tgtEl>
                                        <p:attrNameLst>
                                          <p:attrName>style.visibility</p:attrName>
                                        </p:attrNameLst>
                                      </p:cBhvr>
                                      <p:to>
                                        <p:strVal val="visible"/>
                                      </p:to>
                                    </p:set>
                                    <p:anim calcmode="lin" valueType="num">
                                      <p:cBhvr additive="base">
                                        <p:cTn dur="500"/>
                                        <p:tgtEl>
                                          <p:spTgt spid="351">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childTnLst>
                          </p:cTn>
                        </p:par>
                        <p:par>
                          <p:cTn fill="hold">
                            <p:stCondLst>
                              <p:cond delay="12500"/>
                            </p:stCondLst>
                            <p:childTnLst>
                              <p:par>
                                <p:cTn fill="hold" nodeType="afterEffect" presetClass="entr" presetID="2" presetSubtype="8">
                                  <p:stCondLst>
                                    <p:cond delay="250"/>
                                  </p:stCondLst>
                                  <p:childTnLst>
                                    <p:set>
                                      <p:cBhvr>
                                        <p:cTn dur="1" fill="hold">
                                          <p:stCondLst>
                                            <p:cond delay="0"/>
                                          </p:stCondLst>
                                        </p:cTn>
                                        <p:tgtEl>
                                          <p:spTgt spid="357">
                                            <p:txEl>
                                              <p:pRg end="0" st="0"/>
                                            </p:txEl>
                                          </p:spTgt>
                                        </p:tgtEl>
                                        <p:attrNameLst>
                                          <p:attrName>style.visibility</p:attrName>
                                        </p:attrNameLst>
                                      </p:cBhvr>
                                      <p:to>
                                        <p:strVal val="visible"/>
                                      </p:to>
                                    </p:set>
                                    <p:anim calcmode="lin" valueType="num">
                                      <p:cBhvr additive="base">
                                        <p:cTn dur="750"/>
                                        <p:tgtEl>
                                          <p:spTgt spid="357">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250"/>
                            </p:stCondLst>
                            <p:childTnLst>
                              <p:par>
                                <p:cTn fill="hold" nodeType="afterEffect" presetClass="entr" presetID="2" presetSubtype="8">
                                  <p:stCondLst>
                                    <p:cond delay="250"/>
                                  </p:stCondLst>
                                  <p:childTnLst>
                                    <p:set>
                                      <p:cBhvr>
                                        <p:cTn dur="1" fill="hold">
                                          <p:stCondLst>
                                            <p:cond delay="0"/>
                                          </p:stCondLst>
                                        </p:cTn>
                                        <p:tgtEl>
                                          <p:spTgt spid="357">
                                            <p:txEl>
                                              <p:pRg end="1" st="1"/>
                                            </p:txEl>
                                          </p:spTgt>
                                        </p:tgtEl>
                                        <p:attrNameLst>
                                          <p:attrName>style.visibility</p:attrName>
                                        </p:attrNameLst>
                                      </p:cBhvr>
                                      <p:to>
                                        <p:strVal val="visible"/>
                                      </p:to>
                                    </p:set>
                                    <p:anim calcmode="lin" valueType="num">
                                      <p:cBhvr additive="base">
                                        <p:cTn dur="750"/>
                                        <p:tgtEl>
                                          <p:spTgt spid="357">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000"/>
                            </p:stCondLst>
                            <p:childTnLst>
                              <p:par>
                                <p:cTn fill="hold" nodeType="afterEffect" presetClass="entr" presetID="2" presetSubtype="8">
                                  <p:stCondLst>
                                    <p:cond delay="250"/>
                                  </p:stCondLst>
                                  <p:childTnLst>
                                    <p:set>
                                      <p:cBhvr>
                                        <p:cTn dur="1" fill="hold">
                                          <p:stCondLst>
                                            <p:cond delay="0"/>
                                          </p:stCondLst>
                                        </p:cTn>
                                        <p:tgtEl>
                                          <p:spTgt spid="357">
                                            <p:txEl>
                                              <p:pRg end="2" st="2"/>
                                            </p:txEl>
                                          </p:spTgt>
                                        </p:tgtEl>
                                        <p:attrNameLst>
                                          <p:attrName>style.visibility</p:attrName>
                                        </p:attrNameLst>
                                      </p:cBhvr>
                                      <p:to>
                                        <p:strVal val="visible"/>
                                      </p:to>
                                    </p:set>
                                    <p:anim calcmode="lin" valueType="num">
                                      <p:cBhvr additive="base">
                                        <p:cTn dur="750"/>
                                        <p:tgtEl>
                                          <p:spTgt spid="357">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750"/>
                            </p:stCondLst>
                            <p:childTnLst>
                              <p:par>
                                <p:cTn fill="hold" nodeType="afterEffect" presetClass="entr" presetID="2" presetSubtype="8">
                                  <p:stCondLst>
                                    <p:cond delay="250"/>
                                  </p:stCondLst>
                                  <p:childTnLst>
                                    <p:set>
                                      <p:cBhvr>
                                        <p:cTn dur="1" fill="hold">
                                          <p:stCondLst>
                                            <p:cond delay="0"/>
                                          </p:stCondLst>
                                        </p:cTn>
                                        <p:tgtEl>
                                          <p:spTgt spid="357">
                                            <p:txEl>
                                              <p:pRg end="3" st="3"/>
                                            </p:txEl>
                                          </p:spTgt>
                                        </p:tgtEl>
                                        <p:attrNameLst>
                                          <p:attrName>style.visibility</p:attrName>
                                        </p:attrNameLst>
                                      </p:cBhvr>
                                      <p:to>
                                        <p:strVal val="visible"/>
                                      </p:to>
                                    </p:set>
                                    <p:anim calcmode="lin" valueType="num">
                                      <p:cBhvr additive="base">
                                        <p:cTn dur="750"/>
                                        <p:tgtEl>
                                          <p:spTgt spid="357">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500"/>
                            </p:stCondLst>
                            <p:childTnLst>
                              <p:par>
                                <p:cTn fill="hold" nodeType="afterEffect" presetClass="entr" presetID="2" presetSubtype="8">
                                  <p:stCondLst>
                                    <p:cond delay="250"/>
                                  </p:stCondLst>
                                  <p:childTnLst>
                                    <p:set>
                                      <p:cBhvr>
                                        <p:cTn dur="1" fill="hold">
                                          <p:stCondLst>
                                            <p:cond delay="0"/>
                                          </p:stCondLst>
                                        </p:cTn>
                                        <p:tgtEl>
                                          <p:spTgt spid="357">
                                            <p:txEl>
                                              <p:pRg end="4" st="4"/>
                                            </p:txEl>
                                          </p:spTgt>
                                        </p:tgtEl>
                                        <p:attrNameLst>
                                          <p:attrName>style.visibility</p:attrName>
                                        </p:attrNameLst>
                                      </p:cBhvr>
                                      <p:to>
                                        <p:strVal val="visible"/>
                                      </p:to>
                                    </p:set>
                                    <p:anim calcmode="lin" valueType="num">
                                      <p:cBhvr additive="base">
                                        <p:cTn dur="750"/>
                                        <p:tgtEl>
                                          <p:spTgt spid="357">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250"/>
                            </p:stCondLst>
                            <p:childTnLst>
                              <p:par>
                                <p:cTn fill="hold" nodeType="afterEffect" presetClass="entr" presetID="2" presetSubtype="8">
                                  <p:stCondLst>
                                    <p:cond delay="250"/>
                                  </p:stCondLst>
                                  <p:childTnLst>
                                    <p:set>
                                      <p:cBhvr>
                                        <p:cTn dur="1" fill="hold">
                                          <p:stCondLst>
                                            <p:cond delay="0"/>
                                          </p:stCondLst>
                                        </p:cTn>
                                        <p:tgtEl>
                                          <p:spTgt spid="357">
                                            <p:txEl>
                                              <p:pRg end="5" st="5"/>
                                            </p:txEl>
                                          </p:spTgt>
                                        </p:tgtEl>
                                        <p:attrNameLst>
                                          <p:attrName>style.visibility</p:attrName>
                                        </p:attrNameLst>
                                      </p:cBhvr>
                                      <p:to>
                                        <p:strVal val="visible"/>
                                      </p:to>
                                    </p:set>
                                    <p:anim calcmode="lin" valueType="num">
                                      <p:cBhvr additive="base">
                                        <p:cTn dur="750"/>
                                        <p:tgtEl>
                                          <p:spTgt spid="357">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000"/>
                            </p:stCondLst>
                            <p:childTnLst>
                              <p:par>
                                <p:cTn fill="hold" nodeType="afterEffect" presetClass="entr" presetID="2" presetSubtype="8">
                                  <p:stCondLst>
                                    <p:cond delay="250"/>
                                  </p:stCondLst>
                                  <p:childTnLst>
                                    <p:set>
                                      <p:cBhvr>
                                        <p:cTn dur="1" fill="hold">
                                          <p:stCondLst>
                                            <p:cond delay="0"/>
                                          </p:stCondLst>
                                        </p:cTn>
                                        <p:tgtEl>
                                          <p:spTgt spid="357">
                                            <p:txEl>
                                              <p:pRg end="6" st="6"/>
                                            </p:txEl>
                                          </p:spTgt>
                                        </p:tgtEl>
                                        <p:attrNameLst>
                                          <p:attrName>style.visibility</p:attrName>
                                        </p:attrNameLst>
                                      </p:cBhvr>
                                      <p:to>
                                        <p:strVal val="visible"/>
                                      </p:to>
                                    </p:set>
                                    <p:anim calcmode="lin" valueType="num">
                                      <p:cBhvr additive="base">
                                        <p:cTn dur="750"/>
                                        <p:tgtEl>
                                          <p:spTgt spid="357">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750"/>
                            </p:stCondLst>
                            <p:childTnLst>
                              <p:par>
                                <p:cTn fill="hold" nodeType="afterEffect" presetClass="entr" presetID="2" presetSubtype="8">
                                  <p:stCondLst>
                                    <p:cond delay="250"/>
                                  </p:stCondLst>
                                  <p:childTnLst>
                                    <p:set>
                                      <p:cBhvr>
                                        <p:cTn dur="1" fill="hold">
                                          <p:stCondLst>
                                            <p:cond delay="0"/>
                                          </p:stCondLst>
                                        </p:cTn>
                                        <p:tgtEl>
                                          <p:spTgt spid="357">
                                            <p:txEl>
                                              <p:pRg end="7" st="7"/>
                                            </p:txEl>
                                          </p:spTgt>
                                        </p:tgtEl>
                                        <p:attrNameLst>
                                          <p:attrName>style.visibility</p:attrName>
                                        </p:attrNameLst>
                                      </p:cBhvr>
                                      <p:to>
                                        <p:strVal val="visible"/>
                                      </p:to>
                                    </p:set>
                                    <p:anim calcmode="lin" valueType="num">
                                      <p:cBhvr additive="base">
                                        <p:cTn dur="750"/>
                                        <p:tgtEl>
                                          <p:spTgt spid="357">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500"/>
                            </p:stCondLst>
                            <p:childTnLst>
                              <p:par>
                                <p:cTn fill="hold" nodeType="afterEffect" presetClass="entr" presetID="2" presetSubtype="8">
                                  <p:stCondLst>
                                    <p:cond delay="250"/>
                                  </p:stCondLst>
                                  <p:childTnLst>
                                    <p:set>
                                      <p:cBhvr>
                                        <p:cTn dur="1" fill="hold">
                                          <p:stCondLst>
                                            <p:cond delay="0"/>
                                          </p:stCondLst>
                                        </p:cTn>
                                        <p:tgtEl>
                                          <p:spTgt spid="357">
                                            <p:txEl>
                                              <p:pRg end="8" st="8"/>
                                            </p:txEl>
                                          </p:spTgt>
                                        </p:tgtEl>
                                        <p:attrNameLst>
                                          <p:attrName>style.visibility</p:attrName>
                                        </p:attrNameLst>
                                      </p:cBhvr>
                                      <p:to>
                                        <p:strVal val="visible"/>
                                      </p:to>
                                    </p:set>
                                    <p:anim calcmode="lin" valueType="num">
                                      <p:cBhvr additive="base">
                                        <p:cTn dur="750"/>
                                        <p:tgtEl>
                                          <p:spTgt spid="357">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345"/>
                                        </p:tgtEl>
                                        <p:attrNameLst>
                                          <p:attrName>style.visibility</p:attrName>
                                        </p:attrNameLst>
                                      </p:cBhvr>
                                      <p:to>
                                        <p:strVal val="visible"/>
                                      </p:to>
                                    </p:set>
                                    <p:anim calcmode="lin" valueType="num">
                                      <p:cBhvr additive="base">
                                        <p:cTn dur="750"/>
                                        <p:tgtEl>
                                          <p:spTgt spid="345"/>
                                        </p:tgtEl>
                                        <p:attrNameLst>
                                          <p:attrName>ppt_x</p:attrName>
                                        </p:attrNameLst>
                                      </p:cBhvr>
                                      <p:tavLst>
                                        <p:tav fmla="" tm="0">
                                          <p:val>
                                            <p:strVal val="#ppt_x-1"/>
                                          </p:val>
                                        </p:tav>
                                        <p:tav fmla="" tm="100000">
                                          <p:val>
                                            <p:strVal val="#ppt_x"/>
                                          </p:val>
                                        </p:tav>
                                      </p:tavLst>
                                    </p:anim>
                                  </p:childTnLst>
                                </p:cTn>
                              </p:par>
                            </p:childTnLst>
                          </p:cTn>
                        </p:par>
                        <p:par>
                          <p:cTn fill="hold">
                            <p:stCondLst>
                              <p:cond delay="19250"/>
                            </p:stCondLst>
                            <p:childTnLst>
                              <p:par>
                                <p:cTn fill="hold" nodeType="afterEffect" presetClass="entr" presetID="2" presetSubtype="4">
                                  <p:stCondLst>
                                    <p:cond delay="0"/>
                                  </p:stCondLst>
                                  <p:childTnLst>
                                    <p:set>
                                      <p:cBhvr>
                                        <p:cTn dur="1" fill="hold">
                                          <p:stCondLst>
                                            <p:cond delay="0"/>
                                          </p:stCondLst>
                                        </p:cTn>
                                        <p:tgtEl>
                                          <p:spTgt spid="352">
                                            <p:txEl>
                                              <p:pRg end="0" st="0"/>
                                            </p:txEl>
                                          </p:spTgt>
                                        </p:tgtEl>
                                        <p:attrNameLst>
                                          <p:attrName>style.visibility</p:attrName>
                                        </p:attrNameLst>
                                      </p:cBhvr>
                                      <p:to>
                                        <p:strVal val="visible"/>
                                      </p:to>
                                    </p:set>
                                    <p:anim calcmode="lin" valueType="num">
                                      <p:cBhvr additive="base">
                                        <p:cTn dur="500"/>
                                        <p:tgtEl>
                                          <p:spTgt spid="352">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9750"/>
                            </p:stCondLst>
                            <p:childTnLst>
                              <p:par>
                                <p:cTn fill="hold" nodeType="afterEffect" presetClass="entr" presetID="2" presetSubtype="4">
                                  <p:stCondLst>
                                    <p:cond delay="0"/>
                                  </p:stCondLst>
                                  <p:childTnLst>
                                    <p:set>
                                      <p:cBhvr>
                                        <p:cTn dur="1" fill="hold">
                                          <p:stCondLst>
                                            <p:cond delay="0"/>
                                          </p:stCondLst>
                                        </p:cTn>
                                        <p:tgtEl>
                                          <p:spTgt spid="352">
                                            <p:txEl>
                                              <p:pRg end="1" st="1"/>
                                            </p:txEl>
                                          </p:spTgt>
                                        </p:tgtEl>
                                        <p:attrNameLst>
                                          <p:attrName>style.visibility</p:attrName>
                                        </p:attrNameLst>
                                      </p:cBhvr>
                                      <p:to>
                                        <p:strVal val="visible"/>
                                      </p:to>
                                    </p:set>
                                    <p:anim calcmode="lin" valueType="num">
                                      <p:cBhvr additive="base">
                                        <p:cTn dur="500"/>
                                        <p:tgtEl>
                                          <p:spTgt spid="352">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250"/>
                            </p:stCondLst>
                            <p:childTnLst>
                              <p:par>
                                <p:cTn fill="hold" nodeType="afterEffect" presetClass="entr" presetID="2" presetSubtype="4">
                                  <p:stCondLst>
                                    <p:cond delay="0"/>
                                  </p:stCondLst>
                                  <p:childTnLst>
                                    <p:set>
                                      <p:cBhvr>
                                        <p:cTn dur="1" fill="hold">
                                          <p:stCondLst>
                                            <p:cond delay="0"/>
                                          </p:stCondLst>
                                        </p:cTn>
                                        <p:tgtEl>
                                          <p:spTgt spid="352">
                                            <p:txEl>
                                              <p:pRg end="2" st="2"/>
                                            </p:txEl>
                                          </p:spTgt>
                                        </p:tgtEl>
                                        <p:attrNameLst>
                                          <p:attrName>style.visibility</p:attrName>
                                        </p:attrNameLst>
                                      </p:cBhvr>
                                      <p:to>
                                        <p:strVal val="visible"/>
                                      </p:to>
                                    </p:set>
                                    <p:anim calcmode="lin" valueType="num">
                                      <p:cBhvr additive="base">
                                        <p:cTn dur="500"/>
                                        <p:tgtEl>
                                          <p:spTgt spid="352">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750"/>
                            </p:stCondLst>
                            <p:childTnLst>
                              <p:par>
                                <p:cTn fill="hold" nodeType="afterEffect" presetClass="entr" presetID="2" presetSubtype="4">
                                  <p:stCondLst>
                                    <p:cond delay="0"/>
                                  </p:stCondLst>
                                  <p:childTnLst>
                                    <p:set>
                                      <p:cBhvr>
                                        <p:cTn dur="1" fill="hold">
                                          <p:stCondLst>
                                            <p:cond delay="0"/>
                                          </p:stCondLst>
                                        </p:cTn>
                                        <p:tgtEl>
                                          <p:spTgt spid="352">
                                            <p:txEl>
                                              <p:pRg end="3" st="3"/>
                                            </p:txEl>
                                          </p:spTgt>
                                        </p:tgtEl>
                                        <p:attrNameLst>
                                          <p:attrName>style.visibility</p:attrName>
                                        </p:attrNameLst>
                                      </p:cBhvr>
                                      <p:to>
                                        <p:strVal val="visible"/>
                                      </p:to>
                                    </p:set>
                                    <p:anim calcmode="lin" valueType="num">
                                      <p:cBhvr additive="base">
                                        <p:cTn dur="500"/>
                                        <p:tgtEl>
                                          <p:spTgt spid="352">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1250"/>
                            </p:stCondLst>
                            <p:childTnLst>
                              <p:par>
                                <p:cTn fill="hold" nodeType="afterEffect" presetClass="entr" presetID="2" presetSubtype="4">
                                  <p:stCondLst>
                                    <p:cond delay="0"/>
                                  </p:stCondLst>
                                  <p:childTnLst>
                                    <p:set>
                                      <p:cBhvr>
                                        <p:cTn dur="1" fill="hold">
                                          <p:stCondLst>
                                            <p:cond delay="0"/>
                                          </p:stCondLst>
                                        </p:cTn>
                                        <p:tgtEl>
                                          <p:spTgt spid="352">
                                            <p:txEl>
                                              <p:pRg end="4" st="4"/>
                                            </p:txEl>
                                          </p:spTgt>
                                        </p:tgtEl>
                                        <p:attrNameLst>
                                          <p:attrName>style.visibility</p:attrName>
                                        </p:attrNameLst>
                                      </p:cBhvr>
                                      <p:to>
                                        <p:strVal val="visible"/>
                                      </p:to>
                                    </p:set>
                                    <p:anim calcmode="lin" valueType="num">
                                      <p:cBhvr additive="base">
                                        <p:cTn dur="500"/>
                                        <p:tgtEl>
                                          <p:spTgt spid="352">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1750"/>
                            </p:stCondLst>
                            <p:childTnLst>
                              <p:par>
                                <p:cTn fill="hold" nodeType="afterEffect" presetClass="entr" presetID="2" presetSubtype="4">
                                  <p:stCondLst>
                                    <p:cond delay="0"/>
                                  </p:stCondLst>
                                  <p:childTnLst>
                                    <p:set>
                                      <p:cBhvr>
                                        <p:cTn dur="1" fill="hold">
                                          <p:stCondLst>
                                            <p:cond delay="0"/>
                                          </p:stCondLst>
                                        </p:cTn>
                                        <p:tgtEl>
                                          <p:spTgt spid="352">
                                            <p:txEl>
                                              <p:pRg end="5" st="5"/>
                                            </p:txEl>
                                          </p:spTgt>
                                        </p:tgtEl>
                                        <p:attrNameLst>
                                          <p:attrName>style.visibility</p:attrName>
                                        </p:attrNameLst>
                                      </p:cBhvr>
                                      <p:to>
                                        <p:strVal val="visible"/>
                                      </p:to>
                                    </p:set>
                                    <p:anim calcmode="lin" valueType="num">
                                      <p:cBhvr additive="base">
                                        <p:cTn dur="500"/>
                                        <p:tgtEl>
                                          <p:spTgt spid="352">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250"/>
                            </p:stCondLst>
                            <p:childTnLst>
                              <p:par>
                                <p:cTn fill="hold" nodeType="afterEffect" presetClass="entr" presetID="2" presetSubtype="4">
                                  <p:stCondLst>
                                    <p:cond delay="0"/>
                                  </p:stCondLst>
                                  <p:childTnLst>
                                    <p:set>
                                      <p:cBhvr>
                                        <p:cTn dur="1" fill="hold">
                                          <p:stCondLst>
                                            <p:cond delay="0"/>
                                          </p:stCondLst>
                                        </p:cTn>
                                        <p:tgtEl>
                                          <p:spTgt spid="352">
                                            <p:txEl>
                                              <p:pRg end="6" st="6"/>
                                            </p:txEl>
                                          </p:spTgt>
                                        </p:tgtEl>
                                        <p:attrNameLst>
                                          <p:attrName>style.visibility</p:attrName>
                                        </p:attrNameLst>
                                      </p:cBhvr>
                                      <p:to>
                                        <p:strVal val="visible"/>
                                      </p:to>
                                    </p:set>
                                    <p:anim calcmode="lin" valueType="num">
                                      <p:cBhvr additive="base">
                                        <p:cTn dur="500"/>
                                        <p:tgtEl>
                                          <p:spTgt spid="352">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750"/>
                            </p:stCondLst>
                            <p:childTnLst>
                              <p:par>
                                <p:cTn fill="hold" nodeType="afterEffect" presetClass="entr" presetID="2" presetSubtype="4">
                                  <p:stCondLst>
                                    <p:cond delay="0"/>
                                  </p:stCondLst>
                                  <p:childTnLst>
                                    <p:set>
                                      <p:cBhvr>
                                        <p:cTn dur="1" fill="hold">
                                          <p:stCondLst>
                                            <p:cond delay="0"/>
                                          </p:stCondLst>
                                        </p:cTn>
                                        <p:tgtEl>
                                          <p:spTgt spid="352">
                                            <p:txEl>
                                              <p:pRg end="7" st="7"/>
                                            </p:txEl>
                                          </p:spTgt>
                                        </p:tgtEl>
                                        <p:attrNameLst>
                                          <p:attrName>style.visibility</p:attrName>
                                        </p:attrNameLst>
                                      </p:cBhvr>
                                      <p:to>
                                        <p:strVal val="visible"/>
                                      </p:to>
                                    </p:set>
                                    <p:anim calcmode="lin" valueType="num">
                                      <p:cBhvr additive="base">
                                        <p:cTn dur="500"/>
                                        <p:tgtEl>
                                          <p:spTgt spid="352">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3250"/>
                            </p:stCondLst>
                            <p:childTnLst>
                              <p:par>
                                <p:cTn fill="hold" nodeType="afterEffect" presetClass="entr" presetID="2" presetSubtype="4">
                                  <p:stCondLst>
                                    <p:cond delay="0"/>
                                  </p:stCondLst>
                                  <p:childTnLst>
                                    <p:set>
                                      <p:cBhvr>
                                        <p:cTn dur="1" fill="hold">
                                          <p:stCondLst>
                                            <p:cond delay="0"/>
                                          </p:stCondLst>
                                        </p:cTn>
                                        <p:tgtEl>
                                          <p:spTgt spid="352">
                                            <p:txEl>
                                              <p:pRg end="8" st="8"/>
                                            </p:txEl>
                                          </p:spTgt>
                                        </p:tgtEl>
                                        <p:attrNameLst>
                                          <p:attrName>style.visibility</p:attrName>
                                        </p:attrNameLst>
                                      </p:cBhvr>
                                      <p:to>
                                        <p:strVal val="visible"/>
                                      </p:to>
                                    </p:set>
                                    <p:anim calcmode="lin" valueType="num">
                                      <p:cBhvr additive="base">
                                        <p:cTn dur="500"/>
                                        <p:tgtEl>
                                          <p:spTgt spid="352">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53">
                                            <p:txEl>
                                              <p:pRg end="0" st="0"/>
                                            </p:txEl>
                                          </p:spTgt>
                                        </p:tgtEl>
                                        <p:attrNameLst>
                                          <p:attrName>style.visibility</p:attrName>
                                        </p:attrNameLst>
                                      </p:cBhvr>
                                      <p:to>
                                        <p:strVal val="visible"/>
                                      </p:to>
                                    </p:set>
                                    <p:anim calcmode="lin" valueType="num">
                                      <p:cBhvr additive="base">
                                        <p:cTn dur="500"/>
                                        <p:tgtEl>
                                          <p:spTgt spid="353">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53">
                                            <p:txEl>
                                              <p:pRg end="1" st="1"/>
                                            </p:txEl>
                                          </p:spTgt>
                                        </p:tgtEl>
                                        <p:attrNameLst>
                                          <p:attrName>style.visibility</p:attrName>
                                        </p:attrNameLst>
                                      </p:cBhvr>
                                      <p:to>
                                        <p:strVal val="visible"/>
                                      </p:to>
                                    </p:set>
                                    <p:anim calcmode="lin" valueType="num">
                                      <p:cBhvr additive="base">
                                        <p:cTn dur="500"/>
                                        <p:tgtEl>
                                          <p:spTgt spid="353">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53">
                                            <p:txEl>
                                              <p:pRg end="2" st="2"/>
                                            </p:txEl>
                                          </p:spTgt>
                                        </p:tgtEl>
                                        <p:attrNameLst>
                                          <p:attrName>style.visibility</p:attrName>
                                        </p:attrNameLst>
                                      </p:cBhvr>
                                      <p:to>
                                        <p:strVal val="visible"/>
                                      </p:to>
                                    </p:set>
                                    <p:anim calcmode="lin" valueType="num">
                                      <p:cBhvr additive="base">
                                        <p:cTn dur="500"/>
                                        <p:tgtEl>
                                          <p:spTgt spid="353">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53">
                                            <p:txEl>
                                              <p:pRg end="3" st="3"/>
                                            </p:txEl>
                                          </p:spTgt>
                                        </p:tgtEl>
                                        <p:attrNameLst>
                                          <p:attrName>style.visibility</p:attrName>
                                        </p:attrNameLst>
                                      </p:cBhvr>
                                      <p:to>
                                        <p:strVal val="visible"/>
                                      </p:to>
                                    </p:set>
                                    <p:anim calcmode="lin" valueType="num">
                                      <p:cBhvr additive="base">
                                        <p:cTn dur="500"/>
                                        <p:tgtEl>
                                          <p:spTgt spid="353">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53">
                                            <p:txEl>
                                              <p:pRg end="4" st="4"/>
                                            </p:txEl>
                                          </p:spTgt>
                                        </p:tgtEl>
                                        <p:attrNameLst>
                                          <p:attrName>style.visibility</p:attrName>
                                        </p:attrNameLst>
                                      </p:cBhvr>
                                      <p:to>
                                        <p:strVal val="visible"/>
                                      </p:to>
                                    </p:set>
                                    <p:anim calcmode="lin" valueType="num">
                                      <p:cBhvr additive="base">
                                        <p:cTn dur="500"/>
                                        <p:tgtEl>
                                          <p:spTgt spid="353">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53">
                                            <p:txEl>
                                              <p:pRg end="5" st="5"/>
                                            </p:txEl>
                                          </p:spTgt>
                                        </p:tgtEl>
                                        <p:attrNameLst>
                                          <p:attrName>style.visibility</p:attrName>
                                        </p:attrNameLst>
                                      </p:cBhvr>
                                      <p:to>
                                        <p:strVal val="visible"/>
                                      </p:to>
                                    </p:set>
                                    <p:anim calcmode="lin" valueType="num">
                                      <p:cBhvr additive="base">
                                        <p:cTn dur="500"/>
                                        <p:tgtEl>
                                          <p:spTgt spid="353">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53">
                                            <p:txEl>
                                              <p:pRg end="6" st="6"/>
                                            </p:txEl>
                                          </p:spTgt>
                                        </p:tgtEl>
                                        <p:attrNameLst>
                                          <p:attrName>style.visibility</p:attrName>
                                        </p:attrNameLst>
                                      </p:cBhvr>
                                      <p:to>
                                        <p:strVal val="visible"/>
                                      </p:to>
                                    </p:set>
                                    <p:anim calcmode="lin" valueType="num">
                                      <p:cBhvr additive="base">
                                        <p:cTn dur="500"/>
                                        <p:tgtEl>
                                          <p:spTgt spid="353">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53">
                                            <p:txEl>
                                              <p:pRg end="7" st="7"/>
                                            </p:txEl>
                                          </p:spTgt>
                                        </p:tgtEl>
                                        <p:attrNameLst>
                                          <p:attrName>style.visibility</p:attrName>
                                        </p:attrNameLst>
                                      </p:cBhvr>
                                      <p:to>
                                        <p:strVal val="visible"/>
                                      </p:to>
                                    </p:set>
                                    <p:anim calcmode="lin" valueType="num">
                                      <p:cBhvr additive="base">
                                        <p:cTn dur="500"/>
                                        <p:tgtEl>
                                          <p:spTgt spid="353">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53">
                                            <p:txEl>
                                              <p:pRg end="8" st="8"/>
                                            </p:txEl>
                                          </p:spTgt>
                                        </p:tgtEl>
                                        <p:attrNameLst>
                                          <p:attrName>style.visibility</p:attrName>
                                        </p:attrNameLst>
                                      </p:cBhvr>
                                      <p:to>
                                        <p:strVal val="visible"/>
                                      </p:to>
                                    </p:set>
                                    <p:anim calcmode="lin" valueType="num">
                                      <p:cBhvr additive="base">
                                        <p:cTn dur="500"/>
                                        <p:tgtEl>
                                          <p:spTgt spid="353">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3750"/>
                            </p:stCondLst>
                            <p:childTnLst>
                              <p:par>
                                <p:cTn fill="hold" nodeType="after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childTnLst>
                          </p:cTn>
                        </p:par>
                        <p:par>
                          <p:cTn fill="hold">
                            <p:stCondLst>
                              <p:cond delay="24250"/>
                            </p:stCondLst>
                            <p:childTnLst>
                              <p:par>
                                <p:cTn fill="hold" nodeType="afterEffect" presetClass="entr" presetID="2" presetSubtype="8">
                                  <p:stCondLst>
                                    <p:cond delay="250"/>
                                  </p:stCondLst>
                                  <p:childTnLst>
                                    <p:set>
                                      <p:cBhvr>
                                        <p:cTn dur="1" fill="hold">
                                          <p:stCondLst>
                                            <p:cond delay="0"/>
                                          </p:stCondLst>
                                        </p:cTn>
                                        <p:tgtEl>
                                          <p:spTgt spid="358">
                                            <p:txEl>
                                              <p:pRg end="0" st="0"/>
                                            </p:txEl>
                                          </p:spTgt>
                                        </p:tgtEl>
                                        <p:attrNameLst>
                                          <p:attrName>style.visibility</p:attrName>
                                        </p:attrNameLst>
                                      </p:cBhvr>
                                      <p:to>
                                        <p:strVal val="visible"/>
                                      </p:to>
                                    </p:set>
                                    <p:anim calcmode="lin" valueType="num">
                                      <p:cBhvr additive="base">
                                        <p:cTn dur="750"/>
                                        <p:tgtEl>
                                          <p:spTgt spid="358">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0"/>
                            </p:stCondLst>
                            <p:childTnLst>
                              <p:par>
                                <p:cTn fill="hold" nodeType="afterEffect" presetClass="entr" presetID="2" presetSubtype="8">
                                  <p:stCondLst>
                                    <p:cond delay="250"/>
                                  </p:stCondLst>
                                  <p:childTnLst>
                                    <p:set>
                                      <p:cBhvr>
                                        <p:cTn dur="1" fill="hold">
                                          <p:stCondLst>
                                            <p:cond delay="0"/>
                                          </p:stCondLst>
                                        </p:cTn>
                                        <p:tgtEl>
                                          <p:spTgt spid="358">
                                            <p:txEl>
                                              <p:pRg end="1" st="1"/>
                                            </p:txEl>
                                          </p:spTgt>
                                        </p:tgtEl>
                                        <p:attrNameLst>
                                          <p:attrName>style.visibility</p:attrName>
                                        </p:attrNameLst>
                                      </p:cBhvr>
                                      <p:to>
                                        <p:strVal val="visible"/>
                                      </p:to>
                                    </p:set>
                                    <p:anim calcmode="lin" valueType="num">
                                      <p:cBhvr additive="base">
                                        <p:cTn dur="750"/>
                                        <p:tgtEl>
                                          <p:spTgt spid="358">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750"/>
                            </p:stCondLst>
                            <p:childTnLst>
                              <p:par>
                                <p:cTn fill="hold" nodeType="afterEffect" presetClass="entr" presetID="2" presetSubtype="8">
                                  <p:stCondLst>
                                    <p:cond delay="250"/>
                                  </p:stCondLst>
                                  <p:childTnLst>
                                    <p:set>
                                      <p:cBhvr>
                                        <p:cTn dur="1" fill="hold">
                                          <p:stCondLst>
                                            <p:cond delay="0"/>
                                          </p:stCondLst>
                                        </p:cTn>
                                        <p:tgtEl>
                                          <p:spTgt spid="358">
                                            <p:txEl>
                                              <p:pRg end="2" st="2"/>
                                            </p:txEl>
                                          </p:spTgt>
                                        </p:tgtEl>
                                        <p:attrNameLst>
                                          <p:attrName>style.visibility</p:attrName>
                                        </p:attrNameLst>
                                      </p:cBhvr>
                                      <p:to>
                                        <p:strVal val="visible"/>
                                      </p:to>
                                    </p:set>
                                    <p:anim calcmode="lin" valueType="num">
                                      <p:cBhvr additive="base">
                                        <p:cTn dur="750"/>
                                        <p:tgtEl>
                                          <p:spTgt spid="358">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6500"/>
                            </p:stCondLst>
                            <p:childTnLst>
                              <p:par>
                                <p:cTn fill="hold" nodeType="afterEffect" presetClass="entr" presetID="2" presetSubtype="8">
                                  <p:stCondLst>
                                    <p:cond delay="250"/>
                                  </p:stCondLst>
                                  <p:childTnLst>
                                    <p:set>
                                      <p:cBhvr>
                                        <p:cTn dur="1" fill="hold">
                                          <p:stCondLst>
                                            <p:cond delay="0"/>
                                          </p:stCondLst>
                                        </p:cTn>
                                        <p:tgtEl>
                                          <p:spTgt spid="358">
                                            <p:txEl>
                                              <p:pRg end="3" st="3"/>
                                            </p:txEl>
                                          </p:spTgt>
                                        </p:tgtEl>
                                        <p:attrNameLst>
                                          <p:attrName>style.visibility</p:attrName>
                                        </p:attrNameLst>
                                      </p:cBhvr>
                                      <p:to>
                                        <p:strVal val="visible"/>
                                      </p:to>
                                    </p:set>
                                    <p:anim calcmode="lin" valueType="num">
                                      <p:cBhvr additive="base">
                                        <p:cTn dur="750"/>
                                        <p:tgtEl>
                                          <p:spTgt spid="358">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250"/>
                            </p:stCondLst>
                            <p:childTnLst>
                              <p:par>
                                <p:cTn fill="hold" nodeType="afterEffect" presetClass="entr" presetID="2" presetSubtype="8">
                                  <p:stCondLst>
                                    <p:cond delay="250"/>
                                  </p:stCondLst>
                                  <p:childTnLst>
                                    <p:set>
                                      <p:cBhvr>
                                        <p:cTn dur="1" fill="hold">
                                          <p:stCondLst>
                                            <p:cond delay="0"/>
                                          </p:stCondLst>
                                        </p:cTn>
                                        <p:tgtEl>
                                          <p:spTgt spid="358">
                                            <p:txEl>
                                              <p:pRg end="4" st="4"/>
                                            </p:txEl>
                                          </p:spTgt>
                                        </p:tgtEl>
                                        <p:attrNameLst>
                                          <p:attrName>style.visibility</p:attrName>
                                        </p:attrNameLst>
                                      </p:cBhvr>
                                      <p:to>
                                        <p:strVal val="visible"/>
                                      </p:to>
                                    </p:set>
                                    <p:anim calcmode="lin" valueType="num">
                                      <p:cBhvr additive="base">
                                        <p:cTn dur="750"/>
                                        <p:tgtEl>
                                          <p:spTgt spid="358">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000"/>
                            </p:stCondLst>
                            <p:childTnLst>
                              <p:par>
                                <p:cTn fill="hold" nodeType="afterEffect" presetClass="entr" presetID="2" presetSubtype="8">
                                  <p:stCondLst>
                                    <p:cond delay="250"/>
                                  </p:stCondLst>
                                  <p:childTnLst>
                                    <p:set>
                                      <p:cBhvr>
                                        <p:cTn dur="1" fill="hold">
                                          <p:stCondLst>
                                            <p:cond delay="0"/>
                                          </p:stCondLst>
                                        </p:cTn>
                                        <p:tgtEl>
                                          <p:spTgt spid="358">
                                            <p:txEl>
                                              <p:pRg end="5" st="5"/>
                                            </p:txEl>
                                          </p:spTgt>
                                        </p:tgtEl>
                                        <p:attrNameLst>
                                          <p:attrName>style.visibility</p:attrName>
                                        </p:attrNameLst>
                                      </p:cBhvr>
                                      <p:to>
                                        <p:strVal val="visible"/>
                                      </p:to>
                                    </p:set>
                                    <p:anim calcmode="lin" valueType="num">
                                      <p:cBhvr additive="base">
                                        <p:cTn dur="750"/>
                                        <p:tgtEl>
                                          <p:spTgt spid="358">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750"/>
                            </p:stCondLst>
                            <p:childTnLst>
                              <p:par>
                                <p:cTn fill="hold" nodeType="afterEffect" presetClass="entr" presetID="2" presetSubtype="8">
                                  <p:stCondLst>
                                    <p:cond delay="250"/>
                                  </p:stCondLst>
                                  <p:childTnLst>
                                    <p:set>
                                      <p:cBhvr>
                                        <p:cTn dur="1" fill="hold">
                                          <p:stCondLst>
                                            <p:cond delay="0"/>
                                          </p:stCondLst>
                                        </p:cTn>
                                        <p:tgtEl>
                                          <p:spTgt spid="358">
                                            <p:txEl>
                                              <p:pRg end="6" st="6"/>
                                            </p:txEl>
                                          </p:spTgt>
                                        </p:tgtEl>
                                        <p:attrNameLst>
                                          <p:attrName>style.visibility</p:attrName>
                                        </p:attrNameLst>
                                      </p:cBhvr>
                                      <p:to>
                                        <p:strVal val="visible"/>
                                      </p:to>
                                    </p:set>
                                    <p:anim calcmode="lin" valueType="num">
                                      <p:cBhvr additive="base">
                                        <p:cTn dur="750"/>
                                        <p:tgtEl>
                                          <p:spTgt spid="358">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9500"/>
                            </p:stCondLst>
                            <p:childTnLst>
                              <p:par>
                                <p:cTn fill="hold" nodeType="afterEffect" presetClass="entr" presetID="2" presetSubtype="8">
                                  <p:stCondLst>
                                    <p:cond delay="250"/>
                                  </p:stCondLst>
                                  <p:childTnLst>
                                    <p:set>
                                      <p:cBhvr>
                                        <p:cTn dur="1" fill="hold">
                                          <p:stCondLst>
                                            <p:cond delay="0"/>
                                          </p:stCondLst>
                                        </p:cTn>
                                        <p:tgtEl>
                                          <p:spTgt spid="358">
                                            <p:txEl>
                                              <p:pRg end="7" st="7"/>
                                            </p:txEl>
                                          </p:spTgt>
                                        </p:tgtEl>
                                        <p:attrNameLst>
                                          <p:attrName>style.visibility</p:attrName>
                                        </p:attrNameLst>
                                      </p:cBhvr>
                                      <p:to>
                                        <p:strVal val="visible"/>
                                      </p:to>
                                    </p:set>
                                    <p:anim calcmode="lin" valueType="num">
                                      <p:cBhvr additive="base">
                                        <p:cTn dur="750"/>
                                        <p:tgtEl>
                                          <p:spTgt spid="358">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250"/>
                            </p:stCondLst>
                            <p:childTnLst>
                              <p:par>
                                <p:cTn fill="hold" nodeType="afterEffect" presetClass="entr" presetID="2" presetSubtype="8">
                                  <p:stCondLst>
                                    <p:cond delay="250"/>
                                  </p:stCondLst>
                                  <p:childTnLst>
                                    <p:set>
                                      <p:cBhvr>
                                        <p:cTn dur="1" fill="hold">
                                          <p:stCondLst>
                                            <p:cond delay="0"/>
                                          </p:stCondLst>
                                        </p:cTn>
                                        <p:tgtEl>
                                          <p:spTgt spid="358">
                                            <p:txEl>
                                              <p:pRg end="8" st="8"/>
                                            </p:txEl>
                                          </p:spTgt>
                                        </p:tgtEl>
                                        <p:attrNameLst>
                                          <p:attrName>style.visibility</p:attrName>
                                        </p:attrNameLst>
                                      </p:cBhvr>
                                      <p:to>
                                        <p:strVal val="visible"/>
                                      </p:to>
                                    </p:set>
                                    <p:anim calcmode="lin" valueType="num">
                                      <p:cBhvr additive="base">
                                        <p:cTn dur="750"/>
                                        <p:tgtEl>
                                          <p:spTgt spid="358">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346"/>
                                        </p:tgtEl>
                                        <p:attrNameLst>
                                          <p:attrName>style.visibility</p:attrName>
                                        </p:attrNameLst>
                                      </p:cBhvr>
                                      <p:to>
                                        <p:strVal val="visible"/>
                                      </p:to>
                                    </p:set>
                                    <p:anim calcmode="lin" valueType="num">
                                      <p:cBhvr additive="base">
                                        <p:cTn dur="750"/>
                                        <p:tgtEl>
                                          <p:spTgt spid="346"/>
                                        </p:tgtEl>
                                        <p:attrNameLst>
                                          <p:attrName>ppt_x</p:attrName>
                                        </p:attrNameLst>
                                      </p:cBhvr>
                                      <p:tavLst>
                                        <p:tav fmla="" tm="0">
                                          <p:val>
                                            <p:strVal val="#ppt_x-1"/>
                                          </p:val>
                                        </p:tav>
                                        <p:tav fmla="" tm="100000">
                                          <p:val>
                                            <p:strVal val="#ppt_x"/>
                                          </p:val>
                                        </p:tav>
                                      </p:tavLst>
                                    </p:anim>
                                  </p:childTnLst>
                                </p:cTn>
                              </p:par>
                            </p:childTnLst>
                          </p:cTn>
                        </p:par>
                        <p:par>
                          <p:cTn fill="hold">
                            <p:stCondLst>
                              <p:cond delay="31000"/>
                            </p:stCondLst>
                            <p:childTnLst>
                              <p:par>
                                <p:cTn fill="hold" nodeType="afterEffect" presetClass="entr" presetID="2" presetSubtype="4">
                                  <p:stCondLst>
                                    <p:cond delay="0"/>
                                  </p:stCondLst>
                                  <p:childTnLst>
                                    <p:set>
                                      <p:cBhvr>
                                        <p:cTn dur="1" fill="hold">
                                          <p:stCondLst>
                                            <p:cond delay="0"/>
                                          </p:stCondLst>
                                        </p:cTn>
                                        <p:tgtEl>
                                          <p:spTgt spid="354">
                                            <p:txEl>
                                              <p:pRg end="0" st="0"/>
                                            </p:txEl>
                                          </p:spTgt>
                                        </p:tgtEl>
                                        <p:attrNameLst>
                                          <p:attrName>style.visibility</p:attrName>
                                        </p:attrNameLst>
                                      </p:cBhvr>
                                      <p:to>
                                        <p:strVal val="visible"/>
                                      </p:to>
                                    </p:set>
                                    <p:anim calcmode="lin" valueType="num">
                                      <p:cBhvr additive="base">
                                        <p:cTn dur="500"/>
                                        <p:tgtEl>
                                          <p:spTgt spid="354">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1500"/>
                            </p:stCondLst>
                            <p:childTnLst>
                              <p:par>
                                <p:cTn fill="hold" nodeType="afterEffect" presetClass="entr" presetID="2" presetSubtype="4">
                                  <p:stCondLst>
                                    <p:cond delay="0"/>
                                  </p:stCondLst>
                                  <p:childTnLst>
                                    <p:set>
                                      <p:cBhvr>
                                        <p:cTn dur="1" fill="hold">
                                          <p:stCondLst>
                                            <p:cond delay="0"/>
                                          </p:stCondLst>
                                        </p:cTn>
                                        <p:tgtEl>
                                          <p:spTgt spid="354">
                                            <p:txEl>
                                              <p:pRg end="1" st="1"/>
                                            </p:txEl>
                                          </p:spTgt>
                                        </p:tgtEl>
                                        <p:attrNameLst>
                                          <p:attrName>style.visibility</p:attrName>
                                        </p:attrNameLst>
                                      </p:cBhvr>
                                      <p:to>
                                        <p:strVal val="visible"/>
                                      </p:to>
                                    </p:set>
                                    <p:anim calcmode="lin" valueType="num">
                                      <p:cBhvr additive="base">
                                        <p:cTn dur="500"/>
                                        <p:tgtEl>
                                          <p:spTgt spid="354">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2000"/>
                            </p:stCondLst>
                            <p:childTnLst>
                              <p:par>
                                <p:cTn fill="hold" nodeType="afterEffect" presetClass="entr" presetID="2" presetSubtype="4">
                                  <p:stCondLst>
                                    <p:cond delay="0"/>
                                  </p:stCondLst>
                                  <p:childTnLst>
                                    <p:set>
                                      <p:cBhvr>
                                        <p:cTn dur="1" fill="hold">
                                          <p:stCondLst>
                                            <p:cond delay="0"/>
                                          </p:stCondLst>
                                        </p:cTn>
                                        <p:tgtEl>
                                          <p:spTgt spid="354">
                                            <p:txEl>
                                              <p:pRg end="2" st="2"/>
                                            </p:txEl>
                                          </p:spTgt>
                                        </p:tgtEl>
                                        <p:attrNameLst>
                                          <p:attrName>style.visibility</p:attrName>
                                        </p:attrNameLst>
                                      </p:cBhvr>
                                      <p:to>
                                        <p:strVal val="visible"/>
                                      </p:to>
                                    </p:set>
                                    <p:anim calcmode="lin" valueType="num">
                                      <p:cBhvr additive="base">
                                        <p:cTn dur="500"/>
                                        <p:tgtEl>
                                          <p:spTgt spid="354">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2500"/>
                            </p:stCondLst>
                            <p:childTnLst>
                              <p:par>
                                <p:cTn fill="hold" nodeType="afterEffect" presetClass="entr" presetID="2" presetSubtype="4">
                                  <p:stCondLst>
                                    <p:cond delay="0"/>
                                  </p:stCondLst>
                                  <p:childTnLst>
                                    <p:set>
                                      <p:cBhvr>
                                        <p:cTn dur="1" fill="hold">
                                          <p:stCondLst>
                                            <p:cond delay="0"/>
                                          </p:stCondLst>
                                        </p:cTn>
                                        <p:tgtEl>
                                          <p:spTgt spid="354">
                                            <p:txEl>
                                              <p:pRg end="3" st="3"/>
                                            </p:txEl>
                                          </p:spTgt>
                                        </p:tgtEl>
                                        <p:attrNameLst>
                                          <p:attrName>style.visibility</p:attrName>
                                        </p:attrNameLst>
                                      </p:cBhvr>
                                      <p:to>
                                        <p:strVal val="visible"/>
                                      </p:to>
                                    </p:set>
                                    <p:anim calcmode="lin" valueType="num">
                                      <p:cBhvr additive="base">
                                        <p:cTn dur="500"/>
                                        <p:tgtEl>
                                          <p:spTgt spid="354">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3000"/>
                            </p:stCondLst>
                            <p:childTnLst>
                              <p:par>
                                <p:cTn fill="hold" nodeType="afterEffect" presetClass="entr" presetID="2" presetSubtype="4">
                                  <p:stCondLst>
                                    <p:cond delay="0"/>
                                  </p:stCondLst>
                                  <p:childTnLst>
                                    <p:set>
                                      <p:cBhvr>
                                        <p:cTn dur="1" fill="hold">
                                          <p:stCondLst>
                                            <p:cond delay="0"/>
                                          </p:stCondLst>
                                        </p:cTn>
                                        <p:tgtEl>
                                          <p:spTgt spid="354">
                                            <p:txEl>
                                              <p:pRg end="4" st="4"/>
                                            </p:txEl>
                                          </p:spTgt>
                                        </p:tgtEl>
                                        <p:attrNameLst>
                                          <p:attrName>style.visibility</p:attrName>
                                        </p:attrNameLst>
                                      </p:cBhvr>
                                      <p:to>
                                        <p:strVal val="visible"/>
                                      </p:to>
                                    </p:set>
                                    <p:anim calcmode="lin" valueType="num">
                                      <p:cBhvr additive="base">
                                        <p:cTn dur="500"/>
                                        <p:tgtEl>
                                          <p:spTgt spid="354">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3500"/>
                            </p:stCondLst>
                            <p:childTnLst>
                              <p:par>
                                <p:cTn fill="hold" nodeType="afterEffect" presetClass="entr" presetID="2" presetSubtype="4">
                                  <p:stCondLst>
                                    <p:cond delay="0"/>
                                  </p:stCondLst>
                                  <p:childTnLst>
                                    <p:set>
                                      <p:cBhvr>
                                        <p:cTn dur="1" fill="hold">
                                          <p:stCondLst>
                                            <p:cond delay="0"/>
                                          </p:stCondLst>
                                        </p:cTn>
                                        <p:tgtEl>
                                          <p:spTgt spid="354">
                                            <p:txEl>
                                              <p:pRg end="5" st="5"/>
                                            </p:txEl>
                                          </p:spTgt>
                                        </p:tgtEl>
                                        <p:attrNameLst>
                                          <p:attrName>style.visibility</p:attrName>
                                        </p:attrNameLst>
                                      </p:cBhvr>
                                      <p:to>
                                        <p:strVal val="visible"/>
                                      </p:to>
                                    </p:set>
                                    <p:anim calcmode="lin" valueType="num">
                                      <p:cBhvr additive="base">
                                        <p:cTn dur="500"/>
                                        <p:tgtEl>
                                          <p:spTgt spid="354">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4000"/>
                            </p:stCondLst>
                            <p:childTnLst>
                              <p:par>
                                <p:cTn fill="hold" nodeType="afterEffect" presetClass="entr" presetID="2" presetSubtype="4">
                                  <p:stCondLst>
                                    <p:cond delay="0"/>
                                  </p:stCondLst>
                                  <p:childTnLst>
                                    <p:set>
                                      <p:cBhvr>
                                        <p:cTn dur="1" fill="hold">
                                          <p:stCondLst>
                                            <p:cond delay="0"/>
                                          </p:stCondLst>
                                        </p:cTn>
                                        <p:tgtEl>
                                          <p:spTgt spid="354">
                                            <p:txEl>
                                              <p:pRg end="6" st="6"/>
                                            </p:txEl>
                                          </p:spTgt>
                                        </p:tgtEl>
                                        <p:attrNameLst>
                                          <p:attrName>style.visibility</p:attrName>
                                        </p:attrNameLst>
                                      </p:cBhvr>
                                      <p:to>
                                        <p:strVal val="visible"/>
                                      </p:to>
                                    </p:set>
                                    <p:anim calcmode="lin" valueType="num">
                                      <p:cBhvr additive="base">
                                        <p:cTn dur="500"/>
                                        <p:tgtEl>
                                          <p:spTgt spid="354">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4500"/>
                            </p:stCondLst>
                            <p:childTnLst>
                              <p:par>
                                <p:cTn fill="hold" nodeType="afterEffect" presetClass="entr" presetID="2" presetSubtype="4">
                                  <p:stCondLst>
                                    <p:cond delay="0"/>
                                  </p:stCondLst>
                                  <p:childTnLst>
                                    <p:set>
                                      <p:cBhvr>
                                        <p:cTn dur="1" fill="hold">
                                          <p:stCondLst>
                                            <p:cond delay="0"/>
                                          </p:stCondLst>
                                        </p:cTn>
                                        <p:tgtEl>
                                          <p:spTgt spid="354">
                                            <p:txEl>
                                              <p:pRg end="7" st="7"/>
                                            </p:txEl>
                                          </p:spTgt>
                                        </p:tgtEl>
                                        <p:attrNameLst>
                                          <p:attrName>style.visibility</p:attrName>
                                        </p:attrNameLst>
                                      </p:cBhvr>
                                      <p:to>
                                        <p:strVal val="visible"/>
                                      </p:to>
                                    </p:set>
                                    <p:anim calcmode="lin" valueType="num">
                                      <p:cBhvr additive="base">
                                        <p:cTn dur="500"/>
                                        <p:tgtEl>
                                          <p:spTgt spid="354">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5000"/>
                            </p:stCondLst>
                            <p:childTnLst>
                              <p:par>
                                <p:cTn fill="hold" nodeType="afterEffect" presetClass="entr" presetID="2" presetSubtype="4">
                                  <p:stCondLst>
                                    <p:cond delay="0"/>
                                  </p:stCondLst>
                                  <p:childTnLst>
                                    <p:set>
                                      <p:cBhvr>
                                        <p:cTn dur="1" fill="hold">
                                          <p:stCondLst>
                                            <p:cond delay="0"/>
                                          </p:stCondLst>
                                        </p:cTn>
                                        <p:tgtEl>
                                          <p:spTgt spid="354">
                                            <p:txEl>
                                              <p:pRg end="8" st="8"/>
                                            </p:txEl>
                                          </p:spTgt>
                                        </p:tgtEl>
                                        <p:attrNameLst>
                                          <p:attrName>style.visibility</p:attrName>
                                        </p:attrNameLst>
                                      </p:cBhvr>
                                      <p:to>
                                        <p:strVal val="visible"/>
                                      </p:to>
                                    </p:set>
                                    <p:anim calcmode="lin" valueType="num">
                                      <p:cBhvr additive="base">
                                        <p:cTn dur="500"/>
                                        <p:tgtEl>
                                          <p:spTgt spid="354">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55">
                                            <p:txEl>
                                              <p:pRg end="0" st="0"/>
                                            </p:txEl>
                                          </p:spTgt>
                                        </p:tgtEl>
                                        <p:attrNameLst>
                                          <p:attrName>style.visibility</p:attrName>
                                        </p:attrNameLst>
                                      </p:cBhvr>
                                      <p:to>
                                        <p:strVal val="visible"/>
                                      </p:to>
                                    </p:set>
                                    <p:anim calcmode="lin" valueType="num">
                                      <p:cBhvr additive="base">
                                        <p:cTn dur="500"/>
                                        <p:tgtEl>
                                          <p:spTgt spid="355">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55">
                                            <p:txEl>
                                              <p:pRg end="1" st="1"/>
                                            </p:txEl>
                                          </p:spTgt>
                                        </p:tgtEl>
                                        <p:attrNameLst>
                                          <p:attrName>style.visibility</p:attrName>
                                        </p:attrNameLst>
                                      </p:cBhvr>
                                      <p:to>
                                        <p:strVal val="visible"/>
                                      </p:to>
                                    </p:set>
                                    <p:anim calcmode="lin" valueType="num">
                                      <p:cBhvr additive="base">
                                        <p:cTn dur="500"/>
                                        <p:tgtEl>
                                          <p:spTgt spid="355">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55">
                                            <p:txEl>
                                              <p:pRg end="2" st="2"/>
                                            </p:txEl>
                                          </p:spTgt>
                                        </p:tgtEl>
                                        <p:attrNameLst>
                                          <p:attrName>style.visibility</p:attrName>
                                        </p:attrNameLst>
                                      </p:cBhvr>
                                      <p:to>
                                        <p:strVal val="visible"/>
                                      </p:to>
                                    </p:set>
                                    <p:anim calcmode="lin" valueType="num">
                                      <p:cBhvr additive="base">
                                        <p:cTn dur="500"/>
                                        <p:tgtEl>
                                          <p:spTgt spid="355">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55">
                                            <p:txEl>
                                              <p:pRg end="3" st="3"/>
                                            </p:txEl>
                                          </p:spTgt>
                                        </p:tgtEl>
                                        <p:attrNameLst>
                                          <p:attrName>style.visibility</p:attrName>
                                        </p:attrNameLst>
                                      </p:cBhvr>
                                      <p:to>
                                        <p:strVal val="visible"/>
                                      </p:to>
                                    </p:set>
                                    <p:anim calcmode="lin" valueType="num">
                                      <p:cBhvr additive="base">
                                        <p:cTn dur="500"/>
                                        <p:tgtEl>
                                          <p:spTgt spid="355">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55">
                                            <p:txEl>
                                              <p:pRg end="4" st="4"/>
                                            </p:txEl>
                                          </p:spTgt>
                                        </p:tgtEl>
                                        <p:attrNameLst>
                                          <p:attrName>style.visibility</p:attrName>
                                        </p:attrNameLst>
                                      </p:cBhvr>
                                      <p:to>
                                        <p:strVal val="visible"/>
                                      </p:to>
                                    </p:set>
                                    <p:anim calcmode="lin" valueType="num">
                                      <p:cBhvr additive="base">
                                        <p:cTn dur="500"/>
                                        <p:tgtEl>
                                          <p:spTgt spid="355">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55">
                                            <p:txEl>
                                              <p:pRg end="5" st="5"/>
                                            </p:txEl>
                                          </p:spTgt>
                                        </p:tgtEl>
                                        <p:attrNameLst>
                                          <p:attrName>style.visibility</p:attrName>
                                        </p:attrNameLst>
                                      </p:cBhvr>
                                      <p:to>
                                        <p:strVal val="visible"/>
                                      </p:to>
                                    </p:set>
                                    <p:anim calcmode="lin" valueType="num">
                                      <p:cBhvr additive="base">
                                        <p:cTn dur="500"/>
                                        <p:tgtEl>
                                          <p:spTgt spid="355">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55">
                                            <p:txEl>
                                              <p:pRg end="6" st="6"/>
                                            </p:txEl>
                                          </p:spTgt>
                                        </p:tgtEl>
                                        <p:attrNameLst>
                                          <p:attrName>style.visibility</p:attrName>
                                        </p:attrNameLst>
                                      </p:cBhvr>
                                      <p:to>
                                        <p:strVal val="visible"/>
                                      </p:to>
                                    </p:set>
                                    <p:anim calcmode="lin" valueType="num">
                                      <p:cBhvr additive="base">
                                        <p:cTn dur="500"/>
                                        <p:tgtEl>
                                          <p:spTgt spid="355">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55">
                                            <p:txEl>
                                              <p:pRg end="7" st="7"/>
                                            </p:txEl>
                                          </p:spTgt>
                                        </p:tgtEl>
                                        <p:attrNameLst>
                                          <p:attrName>style.visibility</p:attrName>
                                        </p:attrNameLst>
                                      </p:cBhvr>
                                      <p:to>
                                        <p:strVal val="visible"/>
                                      </p:to>
                                    </p:set>
                                    <p:anim calcmode="lin" valueType="num">
                                      <p:cBhvr additive="base">
                                        <p:cTn dur="500"/>
                                        <p:tgtEl>
                                          <p:spTgt spid="355">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55">
                                            <p:txEl>
                                              <p:pRg end="8" st="8"/>
                                            </p:txEl>
                                          </p:spTgt>
                                        </p:tgtEl>
                                        <p:attrNameLst>
                                          <p:attrName>style.visibility</p:attrName>
                                        </p:attrNameLst>
                                      </p:cBhvr>
                                      <p:to>
                                        <p:strVal val="visible"/>
                                      </p:to>
                                    </p:set>
                                    <p:anim calcmode="lin" valueType="num">
                                      <p:cBhvr additive="base">
                                        <p:cTn dur="500"/>
                                        <p:tgtEl>
                                          <p:spTgt spid="355">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5500"/>
                            </p:stCondLst>
                            <p:childTnLst>
                              <p:par>
                                <p:cTn fill="hold" nodeType="after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p:cSld name="Thank you">
    <p:spTree>
      <p:nvGrpSpPr>
        <p:cNvPr id="23" name="Shape 23"/>
        <p:cNvGrpSpPr/>
        <p:nvPr/>
      </p:nvGrpSpPr>
      <p:grpSpPr>
        <a:xfrm>
          <a:off x="0" y="0"/>
          <a:ext cx="0" cy="0"/>
          <a:chOff x="0" y="0"/>
          <a:chExt cx="0" cy="0"/>
        </a:xfrm>
      </p:grpSpPr>
      <p:sp>
        <p:nvSpPr>
          <p:cNvPr id="24" name="Google Shape;24;p70"/>
          <p:cNvSpPr txBox="1"/>
          <p:nvPr>
            <p:ph type="title"/>
          </p:nvPr>
        </p:nvSpPr>
        <p:spPr>
          <a:xfrm>
            <a:off x="1304195" y="725713"/>
            <a:ext cx="15679612" cy="4833257"/>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9600"/>
              <a:buFont typeface="Roboto"/>
              <a:buNone/>
              <a:defRPr b="1" sz="9600">
                <a:solidFill>
                  <a:schemeClr val="lt1"/>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70"/>
          <p:cNvSpPr txBox="1"/>
          <p:nvPr>
            <p:ph idx="1" type="body"/>
          </p:nvPr>
        </p:nvSpPr>
        <p:spPr>
          <a:xfrm>
            <a:off x="1304195" y="5558971"/>
            <a:ext cx="15679612" cy="769258"/>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1200"/>
              </a:spcBef>
              <a:spcAft>
                <a:spcPts val="0"/>
              </a:spcAft>
              <a:buClr>
                <a:schemeClr val="lt2"/>
              </a:buClr>
              <a:buSzPts val="2800"/>
              <a:buFont typeface="Roboto"/>
              <a:buNone/>
              <a:defRPr b="1" sz="28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6" name="Google Shape;26;p70"/>
          <p:cNvSpPr txBox="1"/>
          <p:nvPr>
            <p:ph idx="2" type="body"/>
          </p:nvPr>
        </p:nvSpPr>
        <p:spPr>
          <a:xfrm>
            <a:off x="1304195" y="7675418"/>
            <a:ext cx="8058150" cy="1993074"/>
          </a:xfrm>
          <a:prstGeom prst="rect">
            <a:avLst/>
          </a:prstGeom>
          <a:noFill/>
          <a:ln>
            <a:noFill/>
          </a:ln>
        </p:spPr>
        <p:txBody>
          <a:bodyPr anchorCtr="0" anchor="b" bIns="45700" lIns="91425" spcFirstLastPara="1" rIns="91425" wrap="square" tIns="45700">
            <a:normAutofit/>
          </a:bodyPr>
          <a:lstStyle>
            <a:lvl1pPr indent="-355600" lvl="0" marL="457200" algn="l">
              <a:lnSpc>
                <a:spcPct val="130000"/>
              </a:lnSpc>
              <a:spcBef>
                <a:spcPts val="0"/>
              </a:spcBef>
              <a:spcAft>
                <a:spcPts val="0"/>
              </a:spcAft>
              <a:buClr>
                <a:schemeClr val="accent1"/>
              </a:buClr>
              <a:buSzPts val="2000"/>
              <a:buFont typeface="Noto Sans Symbols"/>
              <a:buChar char="■"/>
              <a:defRPr sz="20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p:tgtEl>
                                          <p:spTgt spid="24"/>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25">
                                            <p:txEl>
                                              <p:pRg end="0" st="0"/>
                                            </p:txEl>
                                          </p:spTgt>
                                        </p:tgtEl>
                                        <p:attrNameLst>
                                          <p:attrName>style.visibility</p:attrName>
                                        </p:attrNameLst>
                                      </p:cBhvr>
                                      <p:to>
                                        <p:strVal val="visible"/>
                                      </p:to>
                                    </p:set>
                                    <p:animEffect filter="fade" transition="in">
                                      <p:cBhvr>
                                        <p:cTn dur="500"/>
                                        <p:tgtEl>
                                          <p:spTgt spid="25">
                                            <p:txEl>
                                              <p:pRg end="0" st="0"/>
                                            </p:txEl>
                                          </p:spTgt>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25">
                                            <p:txEl>
                                              <p:pRg end="1" st="1"/>
                                            </p:txEl>
                                          </p:spTgt>
                                        </p:tgtEl>
                                        <p:attrNameLst>
                                          <p:attrName>style.visibility</p:attrName>
                                        </p:attrNameLst>
                                      </p:cBhvr>
                                      <p:to>
                                        <p:strVal val="visible"/>
                                      </p:to>
                                    </p:set>
                                    <p:animEffect filter="fade" transition="in">
                                      <p:cBhvr>
                                        <p:cTn dur="500"/>
                                        <p:tgtEl>
                                          <p:spTgt spid="25">
                                            <p:txEl>
                                              <p:pRg end="1" st="1"/>
                                            </p:txEl>
                                          </p:spTgt>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25">
                                            <p:txEl>
                                              <p:pRg end="2" st="2"/>
                                            </p:txEl>
                                          </p:spTgt>
                                        </p:tgtEl>
                                        <p:attrNameLst>
                                          <p:attrName>style.visibility</p:attrName>
                                        </p:attrNameLst>
                                      </p:cBhvr>
                                      <p:to>
                                        <p:strVal val="visible"/>
                                      </p:to>
                                    </p:set>
                                    <p:animEffect filter="fade" transition="in">
                                      <p:cBhvr>
                                        <p:cTn dur="500"/>
                                        <p:tgtEl>
                                          <p:spTgt spid="25">
                                            <p:txEl>
                                              <p:pRg end="2" st="2"/>
                                            </p:txEl>
                                          </p:spTgt>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25">
                                            <p:txEl>
                                              <p:pRg end="3" st="3"/>
                                            </p:txEl>
                                          </p:spTgt>
                                        </p:tgtEl>
                                        <p:attrNameLst>
                                          <p:attrName>style.visibility</p:attrName>
                                        </p:attrNameLst>
                                      </p:cBhvr>
                                      <p:to>
                                        <p:strVal val="visible"/>
                                      </p:to>
                                    </p:set>
                                    <p:animEffect filter="fade" transition="in">
                                      <p:cBhvr>
                                        <p:cTn dur="500"/>
                                        <p:tgtEl>
                                          <p:spTgt spid="25">
                                            <p:txEl>
                                              <p:pRg end="3" st="3"/>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25">
                                            <p:txEl>
                                              <p:pRg end="4" st="4"/>
                                            </p:txEl>
                                          </p:spTgt>
                                        </p:tgtEl>
                                        <p:attrNameLst>
                                          <p:attrName>style.visibility</p:attrName>
                                        </p:attrNameLst>
                                      </p:cBhvr>
                                      <p:to>
                                        <p:strVal val="visible"/>
                                      </p:to>
                                    </p:set>
                                    <p:animEffect filter="fade" transition="in">
                                      <p:cBhvr>
                                        <p:cTn dur="500"/>
                                        <p:tgtEl>
                                          <p:spTgt spid="25">
                                            <p:txEl>
                                              <p:pRg end="4" st="4"/>
                                            </p:txEl>
                                          </p:spTgt>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25">
                                            <p:txEl>
                                              <p:pRg end="5" st="5"/>
                                            </p:txEl>
                                          </p:spTgt>
                                        </p:tgtEl>
                                        <p:attrNameLst>
                                          <p:attrName>style.visibility</p:attrName>
                                        </p:attrNameLst>
                                      </p:cBhvr>
                                      <p:to>
                                        <p:strVal val="visible"/>
                                      </p:to>
                                    </p:set>
                                    <p:animEffect filter="fade" transition="in">
                                      <p:cBhvr>
                                        <p:cTn dur="500"/>
                                        <p:tgtEl>
                                          <p:spTgt spid="25">
                                            <p:txEl>
                                              <p:pRg end="5" st="5"/>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25">
                                            <p:txEl>
                                              <p:pRg end="6" st="6"/>
                                            </p:txEl>
                                          </p:spTgt>
                                        </p:tgtEl>
                                        <p:attrNameLst>
                                          <p:attrName>style.visibility</p:attrName>
                                        </p:attrNameLst>
                                      </p:cBhvr>
                                      <p:to>
                                        <p:strVal val="visible"/>
                                      </p:to>
                                    </p:set>
                                    <p:animEffect filter="fade" transition="in">
                                      <p:cBhvr>
                                        <p:cTn dur="500"/>
                                        <p:tgtEl>
                                          <p:spTgt spid="25">
                                            <p:txEl>
                                              <p:pRg end="6" st="6"/>
                                            </p:txEl>
                                          </p:spTgt>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25">
                                            <p:txEl>
                                              <p:pRg end="7" st="7"/>
                                            </p:txEl>
                                          </p:spTgt>
                                        </p:tgtEl>
                                        <p:attrNameLst>
                                          <p:attrName>style.visibility</p:attrName>
                                        </p:attrNameLst>
                                      </p:cBhvr>
                                      <p:to>
                                        <p:strVal val="visible"/>
                                      </p:to>
                                    </p:set>
                                    <p:animEffect filter="fade" transition="in">
                                      <p:cBhvr>
                                        <p:cTn dur="500"/>
                                        <p:tgtEl>
                                          <p:spTgt spid="25">
                                            <p:txEl>
                                              <p:pRg end="7" st="7"/>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25">
                                            <p:txEl>
                                              <p:pRg end="8" st="8"/>
                                            </p:txEl>
                                          </p:spTgt>
                                        </p:tgtEl>
                                        <p:attrNameLst>
                                          <p:attrName>style.visibility</p:attrName>
                                        </p:attrNameLst>
                                      </p:cBhvr>
                                      <p:to>
                                        <p:strVal val="visible"/>
                                      </p:to>
                                    </p:set>
                                    <p:animEffect filter="fade" transition="in">
                                      <p:cBhvr>
                                        <p:cTn dur="500"/>
                                        <p:tgtEl>
                                          <p:spTgt spid="25">
                                            <p:txEl>
                                              <p:pRg end="8" st="8"/>
                                            </p:txEl>
                                          </p:spTgt>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26">
                                            <p:txEl>
                                              <p:pRg end="0" st="0"/>
                                            </p:txEl>
                                          </p:spTgt>
                                        </p:tgtEl>
                                        <p:attrNameLst>
                                          <p:attrName>style.visibility</p:attrName>
                                        </p:attrNameLst>
                                      </p:cBhvr>
                                      <p:to>
                                        <p:strVal val="visible"/>
                                      </p:to>
                                    </p:set>
                                    <p:animEffect filter="fade" transition="in">
                                      <p:cBhvr>
                                        <p:cTn dur="500"/>
                                        <p:tgtEl>
                                          <p:spTgt spid="26">
                                            <p:txEl>
                                              <p:pRg end="0" st="0"/>
                                            </p:txEl>
                                          </p:spTgt>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26">
                                            <p:txEl>
                                              <p:pRg end="1" st="1"/>
                                            </p:txEl>
                                          </p:spTgt>
                                        </p:tgtEl>
                                        <p:attrNameLst>
                                          <p:attrName>style.visibility</p:attrName>
                                        </p:attrNameLst>
                                      </p:cBhvr>
                                      <p:to>
                                        <p:strVal val="visible"/>
                                      </p:to>
                                    </p:set>
                                    <p:animEffect filter="fade" transition="in">
                                      <p:cBhvr>
                                        <p:cTn dur="500"/>
                                        <p:tgtEl>
                                          <p:spTgt spid="26">
                                            <p:txEl>
                                              <p:pRg end="1" st="1"/>
                                            </p:txEl>
                                          </p:spTgt>
                                        </p:tgtEl>
                                      </p:cBhvr>
                                    </p:animEffect>
                                  </p:childTnLst>
                                </p:cTn>
                              </p:par>
                            </p:childTnLst>
                          </p:cTn>
                        </p:par>
                        <p:par>
                          <p:cTn fill="hold">
                            <p:stCondLst>
                              <p:cond delay="6250"/>
                            </p:stCondLst>
                            <p:childTnLst>
                              <p:par>
                                <p:cTn fill="hold" nodeType="afterEffect" presetClass="entr" presetID="10" presetSubtype="0">
                                  <p:stCondLst>
                                    <p:cond delay="0"/>
                                  </p:stCondLst>
                                  <p:childTnLst>
                                    <p:set>
                                      <p:cBhvr>
                                        <p:cTn dur="1" fill="hold">
                                          <p:stCondLst>
                                            <p:cond delay="0"/>
                                          </p:stCondLst>
                                        </p:cTn>
                                        <p:tgtEl>
                                          <p:spTgt spid="26">
                                            <p:txEl>
                                              <p:pRg end="2" st="2"/>
                                            </p:txEl>
                                          </p:spTgt>
                                        </p:tgtEl>
                                        <p:attrNameLst>
                                          <p:attrName>style.visibility</p:attrName>
                                        </p:attrNameLst>
                                      </p:cBhvr>
                                      <p:to>
                                        <p:strVal val="visible"/>
                                      </p:to>
                                    </p:set>
                                    <p:animEffect filter="fade" transition="in">
                                      <p:cBhvr>
                                        <p:cTn dur="500"/>
                                        <p:tgtEl>
                                          <p:spTgt spid="26">
                                            <p:txEl>
                                              <p:pRg end="2" st="2"/>
                                            </p:txEl>
                                          </p:spTgt>
                                        </p:tgtEl>
                                      </p:cBhvr>
                                    </p:animEffect>
                                  </p:childTnLst>
                                </p:cTn>
                              </p:par>
                            </p:childTnLst>
                          </p:cTn>
                        </p:par>
                        <p:par>
                          <p:cTn fill="hold">
                            <p:stCondLst>
                              <p:cond delay="6750"/>
                            </p:stCondLst>
                            <p:childTnLst>
                              <p:par>
                                <p:cTn fill="hold" nodeType="afterEffect" presetClass="entr" presetID="10" presetSubtype="0">
                                  <p:stCondLst>
                                    <p:cond delay="0"/>
                                  </p:stCondLst>
                                  <p:childTnLst>
                                    <p:set>
                                      <p:cBhvr>
                                        <p:cTn dur="1" fill="hold">
                                          <p:stCondLst>
                                            <p:cond delay="0"/>
                                          </p:stCondLst>
                                        </p:cTn>
                                        <p:tgtEl>
                                          <p:spTgt spid="26">
                                            <p:txEl>
                                              <p:pRg end="3" st="3"/>
                                            </p:txEl>
                                          </p:spTgt>
                                        </p:tgtEl>
                                        <p:attrNameLst>
                                          <p:attrName>style.visibility</p:attrName>
                                        </p:attrNameLst>
                                      </p:cBhvr>
                                      <p:to>
                                        <p:strVal val="visible"/>
                                      </p:to>
                                    </p:set>
                                    <p:animEffect filter="fade" transition="in">
                                      <p:cBhvr>
                                        <p:cTn dur="500"/>
                                        <p:tgtEl>
                                          <p:spTgt spid="26">
                                            <p:txEl>
                                              <p:pRg end="3" st="3"/>
                                            </p:txEl>
                                          </p:spTgt>
                                        </p:tgtEl>
                                      </p:cBhvr>
                                    </p:animEffect>
                                  </p:childTnLst>
                                </p:cTn>
                              </p:par>
                            </p:childTnLst>
                          </p:cTn>
                        </p:par>
                        <p:par>
                          <p:cTn fill="hold">
                            <p:stCondLst>
                              <p:cond delay="7250"/>
                            </p:stCondLst>
                            <p:childTnLst>
                              <p:par>
                                <p:cTn fill="hold" nodeType="afterEffect" presetClass="entr" presetID="10" presetSubtype="0">
                                  <p:stCondLst>
                                    <p:cond delay="0"/>
                                  </p:stCondLst>
                                  <p:childTnLst>
                                    <p:set>
                                      <p:cBhvr>
                                        <p:cTn dur="1" fill="hold">
                                          <p:stCondLst>
                                            <p:cond delay="0"/>
                                          </p:stCondLst>
                                        </p:cTn>
                                        <p:tgtEl>
                                          <p:spTgt spid="26">
                                            <p:txEl>
                                              <p:pRg end="4" st="4"/>
                                            </p:txEl>
                                          </p:spTgt>
                                        </p:tgtEl>
                                        <p:attrNameLst>
                                          <p:attrName>style.visibility</p:attrName>
                                        </p:attrNameLst>
                                      </p:cBhvr>
                                      <p:to>
                                        <p:strVal val="visible"/>
                                      </p:to>
                                    </p:set>
                                    <p:animEffect filter="fade" transition="in">
                                      <p:cBhvr>
                                        <p:cTn dur="500"/>
                                        <p:tgtEl>
                                          <p:spTgt spid="26">
                                            <p:txEl>
                                              <p:pRg end="4" st="4"/>
                                            </p:txEl>
                                          </p:spTgt>
                                        </p:tgtEl>
                                      </p:cBhvr>
                                    </p:animEffect>
                                  </p:childTnLst>
                                </p:cTn>
                              </p:par>
                            </p:childTnLst>
                          </p:cTn>
                        </p:par>
                        <p:par>
                          <p:cTn fill="hold">
                            <p:stCondLst>
                              <p:cond delay="7750"/>
                            </p:stCondLst>
                            <p:childTnLst>
                              <p:par>
                                <p:cTn fill="hold" nodeType="afterEffect" presetClass="entr" presetID="10" presetSubtype="0">
                                  <p:stCondLst>
                                    <p:cond delay="0"/>
                                  </p:stCondLst>
                                  <p:childTnLst>
                                    <p:set>
                                      <p:cBhvr>
                                        <p:cTn dur="1" fill="hold">
                                          <p:stCondLst>
                                            <p:cond delay="0"/>
                                          </p:stCondLst>
                                        </p:cTn>
                                        <p:tgtEl>
                                          <p:spTgt spid="26">
                                            <p:txEl>
                                              <p:pRg end="5" st="5"/>
                                            </p:txEl>
                                          </p:spTgt>
                                        </p:tgtEl>
                                        <p:attrNameLst>
                                          <p:attrName>style.visibility</p:attrName>
                                        </p:attrNameLst>
                                      </p:cBhvr>
                                      <p:to>
                                        <p:strVal val="visible"/>
                                      </p:to>
                                    </p:set>
                                    <p:animEffect filter="fade" transition="in">
                                      <p:cBhvr>
                                        <p:cTn dur="500"/>
                                        <p:tgtEl>
                                          <p:spTgt spid="26">
                                            <p:txEl>
                                              <p:pRg end="5" st="5"/>
                                            </p:txEl>
                                          </p:spTgt>
                                        </p:tgtEl>
                                      </p:cBhvr>
                                    </p:animEffect>
                                  </p:childTnLst>
                                </p:cTn>
                              </p:par>
                            </p:childTnLst>
                          </p:cTn>
                        </p:par>
                        <p:par>
                          <p:cTn fill="hold">
                            <p:stCondLst>
                              <p:cond delay="8250"/>
                            </p:stCondLst>
                            <p:childTnLst>
                              <p:par>
                                <p:cTn fill="hold" nodeType="afterEffect" presetClass="entr" presetID="10" presetSubtype="0">
                                  <p:stCondLst>
                                    <p:cond delay="0"/>
                                  </p:stCondLst>
                                  <p:childTnLst>
                                    <p:set>
                                      <p:cBhvr>
                                        <p:cTn dur="1" fill="hold">
                                          <p:stCondLst>
                                            <p:cond delay="0"/>
                                          </p:stCondLst>
                                        </p:cTn>
                                        <p:tgtEl>
                                          <p:spTgt spid="26">
                                            <p:txEl>
                                              <p:pRg end="6" st="6"/>
                                            </p:txEl>
                                          </p:spTgt>
                                        </p:tgtEl>
                                        <p:attrNameLst>
                                          <p:attrName>style.visibility</p:attrName>
                                        </p:attrNameLst>
                                      </p:cBhvr>
                                      <p:to>
                                        <p:strVal val="visible"/>
                                      </p:to>
                                    </p:set>
                                    <p:animEffect filter="fade" transition="in">
                                      <p:cBhvr>
                                        <p:cTn dur="500"/>
                                        <p:tgtEl>
                                          <p:spTgt spid="26">
                                            <p:txEl>
                                              <p:pRg end="6" st="6"/>
                                            </p:txEl>
                                          </p:spTgt>
                                        </p:tgtEl>
                                      </p:cBhvr>
                                    </p:animEffect>
                                  </p:childTnLst>
                                </p:cTn>
                              </p:par>
                            </p:childTnLst>
                          </p:cTn>
                        </p:par>
                        <p:par>
                          <p:cTn fill="hold">
                            <p:stCondLst>
                              <p:cond delay="8750"/>
                            </p:stCondLst>
                            <p:childTnLst>
                              <p:par>
                                <p:cTn fill="hold" nodeType="afterEffect" presetClass="entr" presetID="10" presetSubtype="0">
                                  <p:stCondLst>
                                    <p:cond delay="0"/>
                                  </p:stCondLst>
                                  <p:childTnLst>
                                    <p:set>
                                      <p:cBhvr>
                                        <p:cTn dur="1" fill="hold">
                                          <p:stCondLst>
                                            <p:cond delay="0"/>
                                          </p:stCondLst>
                                        </p:cTn>
                                        <p:tgtEl>
                                          <p:spTgt spid="26">
                                            <p:txEl>
                                              <p:pRg end="7" st="7"/>
                                            </p:txEl>
                                          </p:spTgt>
                                        </p:tgtEl>
                                        <p:attrNameLst>
                                          <p:attrName>style.visibility</p:attrName>
                                        </p:attrNameLst>
                                      </p:cBhvr>
                                      <p:to>
                                        <p:strVal val="visible"/>
                                      </p:to>
                                    </p:set>
                                    <p:animEffect filter="fade" transition="in">
                                      <p:cBhvr>
                                        <p:cTn dur="500"/>
                                        <p:tgtEl>
                                          <p:spTgt spid="26">
                                            <p:txEl>
                                              <p:pRg end="7" st="7"/>
                                            </p:txEl>
                                          </p:spTgt>
                                        </p:tgtEl>
                                      </p:cBhvr>
                                    </p:animEffect>
                                  </p:childTnLst>
                                </p:cTn>
                              </p:par>
                            </p:childTnLst>
                          </p:cTn>
                        </p:par>
                        <p:par>
                          <p:cTn fill="hold">
                            <p:stCondLst>
                              <p:cond delay="9250"/>
                            </p:stCondLst>
                            <p:childTnLst>
                              <p:par>
                                <p:cTn fill="hold" nodeType="afterEffect" presetClass="entr" presetID="10" presetSubtype="0">
                                  <p:stCondLst>
                                    <p:cond delay="0"/>
                                  </p:stCondLst>
                                  <p:childTnLst>
                                    <p:set>
                                      <p:cBhvr>
                                        <p:cTn dur="1" fill="hold">
                                          <p:stCondLst>
                                            <p:cond delay="0"/>
                                          </p:stCondLst>
                                        </p:cTn>
                                        <p:tgtEl>
                                          <p:spTgt spid="26">
                                            <p:txEl>
                                              <p:pRg end="8" st="8"/>
                                            </p:txEl>
                                          </p:spTgt>
                                        </p:tgtEl>
                                        <p:attrNameLst>
                                          <p:attrName>style.visibility</p:attrName>
                                        </p:attrNameLst>
                                      </p:cBhvr>
                                      <p:to>
                                        <p:strVal val="visible"/>
                                      </p:to>
                                    </p:set>
                                    <p:animEffect filter="fade" transition="in">
                                      <p:cBhvr>
                                        <p:cTn dur="500"/>
                                        <p:tgtEl>
                                          <p:spTgt spid="2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meline 2">
  <p:cSld name="Timeline 2">
    <p:spTree>
      <p:nvGrpSpPr>
        <p:cNvPr id="359" name="Shape 359"/>
        <p:cNvGrpSpPr/>
        <p:nvPr/>
      </p:nvGrpSpPr>
      <p:grpSpPr>
        <a:xfrm>
          <a:off x="0" y="0"/>
          <a:ext cx="0" cy="0"/>
          <a:chOff x="0" y="0"/>
          <a:chExt cx="0" cy="0"/>
        </a:xfrm>
      </p:grpSpPr>
      <p:sp>
        <p:nvSpPr>
          <p:cNvPr id="360" name="Google Shape;360;p44"/>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361" name="Google Shape;361;p44"/>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62" name="Google Shape;362;p44"/>
          <p:cNvSpPr txBox="1"/>
          <p:nvPr>
            <p:ph type="title"/>
          </p:nvPr>
        </p:nvSpPr>
        <p:spPr>
          <a:xfrm>
            <a:off x="0" y="323558"/>
            <a:ext cx="18288001" cy="379827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25000"/>
              <a:buFont typeface="Roboto"/>
              <a:buNone/>
              <a:defRPr b="1" sz="250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3" name="Google Shape;363;p44"/>
          <p:cNvSpPr/>
          <p:nvPr/>
        </p:nvSpPr>
        <p:spPr>
          <a:xfrm>
            <a:off x="3631809" y="5690553"/>
            <a:ext cx="36576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lt1"/>
              </a:solidFill>
              <a:latin typeface="Roboto"/>
              <a:ea typeface="Roboto"/>
              <a:cs typeface="Roboto"/>
              <a:sym typeface="Roboto"/>
            </a:endParaRPr>
          </a:p>
        </p:txBody>
      </p:sp>
      <p:sp>
        <p:nvSpPr>
          <p:cNvPr id="364" name="Google Shape;364;p44"/>
          <p:cNvSpPr/>
          <p:nvPr/>
        </p:nvSpPr>
        <p:spPr>
          <a:xfrm>
            <a:off x="8961120" y="5690553"/>
            <a:ext cx="36576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lt1"/>
              </a:solidFill>
              <a:latin typeface="Roboto"/>
              <a:ea typeface="Roboto"/>
              <a:cs typeface="Roboto"/>
              <a:sym typeface="Roboto"/>
            </a:endParaRPr>
          </a:p>
        </p:txBody>
      </p:sp>
      <p:sp>
        <p:nvSpPr>
          <p:cNvPr id="365" name="Google Shape;365;p44"/>
          <p:cNvSpPr/>
          <p:nvPr/>
        </p:nvSpPr>
        <p:spPr>
          <a:xfrm>
            <a:off x="14349070" y="5690553"/>
            <a:ext cx="36576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lt1"/>
              </a:solidFill>
              <a:latin typeface="Roboto"/>
              <a:ea typeface="Roboto"/>
              <a:cs typeface="Roboto"/>
              <a:sym typeface="Roboto"/>
            </a:endParaRPr>
          </a:p>
        </p:txBody>
      </p:sp>
      <p:cxnSp>
        <p:nvCxnSpPr>
          <p:cNvPr id="366" name="Google Shape;366;p44"/>
          <p:cNvCxnSpPr>
            <a:stCxn id="363" idx="3"/>
            <a:endCxn id="364" idx="1"/>
          </p:cNvCxnSpPr>
          <p:nvPr/>
        </p:nvCxnSpPr>
        <p:spPr>
          <a:xfrm>
            <a:off x="3997569" y="5873433"/>
            <a:ext cx="4963500" cy="0"/>
          </a:xfrm>
          <a:prstGeom prst="straightConnector1">
            <a:avLst/>
          </a:prstGeom>
          <a:noFill/>
          <a:ln cap="flat" cmpd="sng" w="12700">
            <a:solidFill>
              <a:schemeClr val="accent1"/>
            </a:solidFill>
            <a:prstDash val="solid"/>
            <a:miter lim="800000"/>
            <a:headEnd len="sm" w="sm" type="none"/>
            <a:tailEnd len="sm" w="sm" type="none"/>
          </a:ln>
        </p:spPr>
      </p:cxnSp>
      <p:cxnSp>
        <p:nvCxnSpPr>
          <p:cNvPr id="367" name="Google Shape;367;p44"/>
          <p:cNvCxnSpPr>
            <a:stCxn id="364" idx="3"/>
            <a:endCxn id="365" idx="1"/>
          </p:cNvCxnSpPr>
          <p:nvPr/>
        </p:nvCxnSpPr>
        <p:spPr>
          <a:xfrm>
            <a:off x="9326880" y="5873433"/>
            <a:ext cx="5022300" cy="0"/>
          </a:xfrm>
          <a:prstGeom prst="straightConnector1">
            <a:avLst/>
          </a:prstGeom>
          <a:noFill/>
          <a:ln cap="flat" cmpd="sng" w="12700">
            <a:solidFill>
              <a:schemeClr val="accent1"/>
            </a:solidFill>
            <a:prstDash val="solid"/>
            <a:miter lim="800000"/>
            <a:headEnd len="sm" w="sm" type="none"/>
            <a:tailEnd len="sm" w="sm" type="none"/>
          </a:ln>
        </p:spPr>
      </p:cxnSp>
      <p:cxnSp>
        <p:nvCxnSpPr>
          <p:cNvPr id="368" name="Google Shape;368;p44"/>
          <p:cNvCxnSpPr>
            <a:stCxn id="365" idx="3"/>
          </p:cNvCxnSpPr>
          <p:nvPr/>
        </p:nvCxnSpPr>
        <p:spPr>
          <a:xfrm>
            <a:off x="14714830" y="5873433"/>
            <a:ext cx="3573300" cy="0"/>
          </a:xfrm>
          <a:prstGeom prst="straightConnector1">
            <a:avLst/>
          </a:prstGeom>
          <a:noFill/>
          <a:ln cap="flat" cmpd="sng" w="12700">
            <a:solidFill>
              <a:schemeClr val="accent1"/>
            </a:solidFill>
            <a:prstDash val="solid"/>
            <a:miter lim="800000"/>
            <a:headEnd len="sm" w="sm" type="none"/>
            <a:tailEnd len="sm" w="sm" type="none"/>
          </a:ln>
        </p:spPr>
      </p:cxnSp>
      <p:sp>
        <p:nvSpPr>
          <p:cNvPr id="369" name="Google Shape;369;p44"/>
          <p:cNvSpPr txBox="1"/>
          <p:nvPr>
            <p:ph idx="1" type="body"/>
          </p:nvPr>
        </p:nvSpPr>
        <p:spPr>
          <a:xfrm>
            <a:off x="1283286" y="6239193"/>
            <a:ext cx="5080002" cy="537027"/>
          </a:xfrm>
          <a:prstGeom prst="rect">
            <a:avLst/>
          </a:prstGeom>
          <a:noFill/>
          <a:ln>
            <a:noFill/>
          </a:ln>
        </p:spPr>
        <p:txBody>
          <a:bodyPr anchorCtr="0" anchor="b" bIns="45700" lIns="91425" spcFirstLastPara="1" rIns="91425" wrap="square" tIns="45700">
            <a:normAutofit/>
          </a:bodyPr>
          <a:lstStyle>
            <a:lvl1pPr indent="-228600" lvl="0" marL="457200" algn="ct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70" name="Google Shape;370;p44"/>
          <p:cNvSpPr txBox="1"/>
          <p:nvPr>
            <p:ph idx="2" type="body"/>
          </p:nvPr>
        </p:nvSpPr>
        <p:spPr>
          <a:xfrm>
            <a:off x="1579509" y="6761713"/>
            <a:ext cx="4475088" cy="2122108"/>
          </a:xfrm>
          <a:prstGeom prst="rect">
            <a:avLst/>
          </a:prstGeom>
          <a:noFill/>
          <a:ln>
            <a:noFill/>
          </a:ln>
        </p:spPr>
        <p:txBody>
          <a:bodyPr anchorCtr="0" anchor="t" bIns="45700" lIns="91425" spcFirstLastPara="1" rIns="91425" wrap="square" tIns="45700">
            <a:normAutofit/>
          </a:bodyPr>
          <a:lstStyle>
            <a:lvl1pPr indent="-228600" lvl="0" marL="457200" algn="ct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71" name="Google Shape;371;p44"/>
          <p:cNvSpPr txBox="1"/>
          <p:nvPr>
            <p:ph idx="3" type="body"/>
          </p:nvPr>
        </p:nvSpPr>
        <p:spPr>
          <a:xfrm>
            <a:off x="6612597" y="6218263"/>
            <a:ext cx="5080002" cy="537027"/>
          </a:xfrm>
          <a:prstGeom prst="rect">
            <a:avLst/>
          </a:prstGeom>
          <a:noFill/>
          <a:ln>
            <a:noFill/>
          </a:ln>
        </p:spPr>
        <p:txBody>
          <a:bodyPr anchorCtr="0" anchor="b" bIns="45700" lIns="91425" spcFirstLastPara="1" rIns="91425" wrap="square" tIns="45700">
            <a:normAutofit/>
          </a:bodyPr>
          <a:lstStyle>
            <a:lvl1pPr indent="-228600" lvl="0" marL="457200" algn="ct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72" name="Google Shape;372;p44"/>
          <p:cNvSpPr txBox="1"/>
          <p:nvPr>
            <p:ph idx="4" type="body"/>
          </p:nvPr>
        </p:nvSpPr>
        <p:spPr>
          <a:xfrm>
            <a:off x="6908820" y="6740783"/>
            <a:ext cx="4475088" cy="2122108"/>
          </a:xfrm>
          <a:prstGeom prst="rect">
            <a:avLst/>
          </a:prstGeom>
          <a:noFill/>
          <a:ln>
            <a:noFill/>
          </a:ln>
        </p:spPr>
        <p:txBody>
          <a:bodyPr anchorCtr="0" anchor="t" bIns="45700" lIns="91425" spcFirstLastPara="1" rIns="91425" wrap="square" tIns="45700">
            <a:normAutofit/>
          </a:bodyPr>
          <a:lstStyle>
            <a:lvl1pPr indent="-228600" lvl="0" marL="457200" algn="ct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73" name="Google Shape;373;p44"/>
          <p:cNvSpPr txBox="1"/>
          <p:nvPr>
            <p:ph idx="5" type="body"/>
          </p:nvPr>
        </p:nvSpPr>
        <p:spPr>
          <a:xfrm>
            <a:off x="11998180" y="6228728"/>
            <a:ext cx="5080002" cy="537027"/>
          </a:xfrm>
          <a:prstGeom prst="rect">
            <a:avLst/>
          </a:prstGeom>
          <a:noFill/>
          <a:ln>
            <a:noFill/>
          </a:ln>
        </p:spPr>
        <p:txBody>
          <a:bodyPr anchorCtr="0" anchor="b" bIns="45700" lIns="91425" spcFirstLastPara="1" rIns="91425" wrap="square" tIns="45700">
            <a:normAutofit/>
          </a:bodyPr>
          <a:lstStyle>
            <a:lvl1pPr indent="-228600" lvl="0" marL="457200" algn="ct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74" name="Google Shape;374;p44"/>
          <p:cNvSpPr txBox="1"/>
          <p:nvPr>
            <p:ph idx="6" type="body"/>
          </p:nvPr>
        </p:nvSpPr>
        <p:spPr>
          <a:xfrm>
            <a:off x="12294403" y="6751248"/>
            <a:ext cx="4475088" cy="2122108"/>
          </a:xfrm>
          <a:prstGeom prst="rect">
            <a:avLst/>
          </a:prstGeom>
          <a:noFill/>
          <a:ln>
            <a:noFill/>
          </a:ln>
        </p:spPr>
        <p:txBody>
          <a:bodyPr anchorCtr="0" anchor="t" bIns="45700" lIns="91425" spcFirstLastPara="1" rIns="91425" wrap="square" tIns="45700">
            <a:normAutofit/>
          </a:bodyPr>
          <a:lstStyle>
            <a:lvl1pPr indent="-228600" lvl="0" marL="457200" algn="ct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75" name="Google Shape;375;p44"/>
          <p:cNvSpPr txBox="1"/>
          <p:nvPr>
            <p:ph idx="7" type="body"/>
          </p:nvPr>
        </p:nvSpPr>
        <p:spPr>
          <a:xfrm>
            <a:off x="1283286" y="4616219"/>
            <a:ext cx="5080002" cy="1101238"/>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0"/>
              </a:spcBef>
              <a:spcAft>
                <a:spcPts val="0"/>
              </a:spcAft>
              <a:buClr>
                <a:schemeClr val="accent1"/>
              </a:buClr>
              <a:buSzPts val="6600"/>
              <a:buFont typeface="Roboto"/>
              <a:buNone/>
              <a:defRPr i="1" sz="6600">
                <a:solidFill>
                  <a:srgbClr val="545A6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76" name="Google Shape;376;p44"/>
          <p:cNvSpPr txBox="1"/>
          <p:nvPr>
            <p:ph idx="8" type="body"/>
          </p:nvPr>
        </p:nvSpPr>
        <p:spPr>
          <a:xfrm>
            <a:off x="6612597" y="4595289"/>
            <a:ext cx="5080002" cy="1101238"/>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0"/>
              </a:spcBef>
              <a:spcAft>
                <a:spcPts val="0"/>
              </a:spcAft>
              <a:buClr>
                <a:schemeClr val="accent1"/>
              </a:buClr>
              <a:buSzPts val="6600"/>
              <a:buFont typeface="Roboto"/>
              <a:buNone/>
              <a:defRPr i="1" sz="6600">
                <a:solidFill>
                  <a:srgbClr val="545A6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77" name="Google Shape;377;p44"/>
          <p:cNvSpPr txBox="1"/>
          <p:nvPr>
            <p:ph idx="9" type="body"/>
          </p:nvPr>
        </p:nvSpPr>
        <p:spPr>
          <a:xfrm>
            <a:off x="11998180" y="4605754"/>
            <a:ext cx="5080002" cy="1101238"/>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0"/>
              </a:spcBef>
              <a:spcAft>
                <a:spcPts val="0"/>
              </a:spcAft>
              <a:buClr>
                <a:schemeClr val="accent1"/>
              </a:buClr>
              <a:buSzPts val="6600"/>
              <a:buFont typeface="Roboto"/>
              <a:buNone/>
              <a:defRPr i="1" sz="6600">
                <a:solidFill>
                  <a:srgbClr val="545A6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cxnSp>
        <p:nvCxnSpPr>
          <p:cNvPr id="378" name="Google Shape;378;p44"/>
          <p:cNvCxnSpPr>
            <a:endCxn id="363" idx="1"/>
          </p:cNvCxnSpPr>
          <p:nvPr/>
        </p:nvCxnSpPr>
        <p:spPr>
          <a:xfrm>
            <a:off x="9" y="5873433"/>
            <a:ext cx="3631800" cy="0"/>
          </a:xfrm>
          <a:prstGeom prst="straightConnector1">
            <a:avLst/>
          </a:prstGeom>
          <a:noFill/>
          <a:ln cap="flat" cmpd="sng" w="12700">
            <a:solidFill>
              <a:schemeClr val="accent1"/>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362"/>
                                        </p:tgtEl>
                                        <p:attrNameLst>
                                          <p:attrName>style.visibility</p:attrName>
                                        </p:attrNameLst>
                                      </p:cBhvr>
                                      <p:to>
                                        <p:strVal val="visible"/>
                                      </p:to>
                                    </p:set>
                                    <p:anim calcmode="lin" valueType="num">
                                      <p:cBhvr additive="base">
                                        <p:cTn dur="750"/>
                                        <p:tgtEl>
                                          <p:spTgt spid="362"/>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2" presetSubtype="8">
                                  <p:stCondLst>
                                    <p:cond delay="0"/>
                                  </p:stCondLst>
                                  <p:childTnLst>
                                    <p:set>
                                      <p:cBhvr>
                                        <p:cTn dur="1" fill="hold">
                                          <p:stCondLst>
                                            <p:cond delay="0"/>
                                          </p:stCondLst>
                                        </p:cTn>
                                        <p:tgtEl>
                                          <p:spTgt spid="375">
                                            <p:txEl>
                                              <p:pRg end="0" st="0"/>
                                            </p:txEl>
                                          </p:spTgt>
                                        </p:tgtEl>
                                        <p:attrNameLst>
                                          <p:attrName>style.visibility</p:attrName>
                                        </p:attrNameLst>
                                      </p:cBhvr>
                                      <p:to>
                                        <p:strVal val="visible"/>
                                      </p:to>
                                    </p:set>
                                    <p:anim calcmode="lin" valueType="num">
                                      <p:cBhvr additive="base">
                                        <p:cTn dur="750"/>
                                        <p:tgtEl>
                                          <p:spTgt spid="375">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375">
                                            <p:txEl>
                                              <p:pRg end="1" st="1"/>
                                            </p:txEl>
                                          </p:spTgt>
                                        </p:tgtEl>
                                        <p:attrNameLst>
                                          <p:attrName>style.visibility</p:attrName>
                                        </p:attrNameLst>
                                      </p:cBhvr>
                                      <p:to>
                                        <p:strVal val="visible"/>
                                      </p:to>
                                    </p:set>
                                    <p:anim calcmode="lin" valueType="num">
                                      <p:cBhvr additive="base">
                                        <p:cTn dur="750"/>
                                        <p:tgtEl>
                                          <p:spTgt spid="375">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
                            </p:stCondLst>
                            <p:childTnLst>
                              <p:par>
                                <p:cTn fill="hold" nodeType="afterEffect" presetClass="entr" presetID="2" presetSubtype="8">
                                  <p:stCondLst>
                                    <p:cond delay="0"/>
                                  </p:stCondLst>
                                  <p:childTnLst>
                                    <p:set>
                                      <p:cBhvr>
                                        <p:cTn dur="1" fill="hold">
                                          <p:stCondLst>
                                            <p:cond delay="0"/>
                                          </p:stCondLst>
                                        </p:cTn>
                                        <p:tgtEl>
                                          <p:spTgt spid="375">
                                            <p:txEl>
                                              <p:pRg end="2" st="2"/>
                                            </p:txEl>
                                          </p:spTgt>
                                        </p:tgtEl>
                                        <p:attrNameLst>
                                          <p:attrName>style.visibility</p:attrName>
                                        </p:attrNameLst>
                                      </p:cBhvr>
                                      <p:to>
                                        <p:strVal val="visible"/>
                                      </p:to>
                                    </p:set>
                                    <p:anim calcmode="lin" valueType="num">
                                      <p:cBhvr additive="base">
                                        <p:cTn dur="750"/>
                                        <p:tgtEl>
                                          <p:spTgt spid="375">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375">
                                            <p:txEl>
                                              <p:pRg end="3" st="3"/>
                                            </p:txEl>
                                          </p:spTgt>
                                        </p:tgtEl>
                                        <p:attrNameLst>
                                          <p:attrName>style.visibility</p:attrName>
                                        </p:attrNameLst>
                                      </p:cBhvr>
                                      <p:to>
                                        <p:strVal val="visible"/>
                                      </p:to>
                                    </p:set>
                                    <p:anim calcmode="lin" valueType="num">
                                      <p:cBhvr additive="base">
                                        <p:cTn dur="750"/>
                                        <p:tgtEl>
                                          <p:spTgt spid="375">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50"/>
                            </p:stCondLst>
                            <p:childTnLst>
                              <p:par>
                                <p:cTn fill="hold" nodeType="afterEffect" presetClass="entr" presetID="2" presetSubtype="8">
                                  <p:stCondLst>
                                    <p:cond delay="0"/>
                                  </p:stCondLst>
                                  <p:childTnLst>
                                    <p:set>
                                      <p:cBhvr>
                                        <p:cTn dur="1" fill="hold">
                                          <p:stCondLst>
                                            <p:cond delay="0"/>
                                          </p:stCondLst>
                                        </p:cTn>
                                        <p:tgtEl>
                                          <p:spTgt spid="375">
                                            <p:txEl>
                                              <p:pRg end="4" st="4"/>
                                            </p:txEl>
                                          </p:spTgt>
                                        </p:tgtEl>
                                        <p:attrNameLst>
                                          <p:attrName>style.visibility</p:attrName>
                                        </p:attrNameLst>
                                      </p:cBhvr>
                                      <p:to>
                                        <p:strVal val="visible"/>
                                      </p:to>
                                    </p:set>
                                    <p:anim calcmode="lin" valueType="num">
                                      <p:cBhvr additive="base">
                                        <p:cTn dur="750"/>
                                        <p:tgtEl>
                                          <p:spTgt spid="375">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8">
                                  <p:stCondLst>
                                    <p:cond delay="0"/>
                                  </p:stCondLst>
                                  <p:childTnLst>
                                    <p:set>
                                      <p:cBhvr>
                                        <p:cTn dur="1" fill="hold">
                                          <p:stCondLst>
                                            <p:cond delay="0"/>
                                          </p:stCondLst>
                                        </p:cTn>
                                        <p:tgtEl>
                                          <p:spTgt spid="375">
                                            <p:txEl>
                                              <p:pRg end="5" st="5"/>
                                            </p:txEl>
                                          </p:spTgt>
                                        </p:tgtEl>
                                        <p:attrNameLst>
                                          <p:attrName>style.visibility</p:attrName>
                                        </p:attrNameLst>
                                      </p:cBhvr>
                                      <p:to>
                                        <p:strVal val="visible"/>
                                      </p:to>
                                    </p:set>
                                    <p:anim calcmode="lin" valueType="num">
                                      <p:cBhvr additive="base">
                                        <p:cTn dur="750"/>
                                        <p:tgtEl>
                                          <p:spTgt spid="375">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250"/>
                            </p:stCondLst>
                            <p:childTnLst>
                              <p:par>
                                <p:cTn fill="hold" nodeType="afterEffect" presetClass="entr" presetID="2" presetSubtype="8">
                                  <p:stCondLst>
                                    <p:cond delay="0"/>
                                  </p:stCondLst>
                                  <p:childTnLst>
                                    <p:set>
                                      <p:cBhvr>
                                        <p:cTn dur="1" fill="hold">
                                          <p:stCondLst>
                                            <p:cond delay="0"/>
                                          </p:stCondLst>
                                        </p:cTn>
                                        <p:tgtEl>
                                          <p:spTgt spid="375">
                                            <p:txEl>
                                              <p:pRg end="6" st="6"/>
                                            </p:txEl>
                                          </p:spTgt>
                                        </p:tgtEl>
                                        <p:attrNameLst>
                                          <p:attrName>style.visibility</p:attrName>
                                        </p:attrNameLst>
                                      </p:cBhvr>
                                      <p:to>
                                        <p:strVal val="visible"/>
                                      </p:to>
                                    </p:set>
                                    <p:anim calcmode="lin" valueType="num">
                                      <p:cBhvr additive="base">
                                        <p:cTn dur="750"/>
                                        <p:tgtEl>
                                          <p:spTgt spid="375">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8">
                                  <p:stCondLst>
                                    <p:cond delay="0"/>
                                  </p:stCondLst>
                                  <p:childTnLst>
                                    <p:set>
                                      <p:cBhvr>
                                        <p:cTn dur="1" fill="hold">
                                          <p:stCondLst>
                                            <p:cond delay="0"/>
                                          </p:stCondLst>
                                        </p:cTn>
                                        <p:tgtEl>
                                          <p:spTgt spid="375">
                                            <p:txEl>
                                              <p:pRg end="7" st="7"/>
                                            </p:txEl>
                                          </p:spTgt>
                                        </p:tgtEl>
                                        <p:attrNameLst>
                                          <p:attrName>style.visibility</p:attrName>
                                        </p:attrNameLst>
                                      </p:cBhvr>
                                      <p:to>
                                        <p:strVal val="visible"/>
                                      </p:to>
                                    </p:set>
                                    <p:anim calcmode="lin" valueType="num">
                                      <p:cBhvr additive="base">
                                        <p:cTn dur="750"/>
                                        <p:tgtEl>
                                          <p:spTgt spid="375">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750"/>
                            </p:stCondLst>
                            <p:childTnLst>
                              <p:par>
                                <p:cTn fill="hold" nodeType="afterEffect" presetClass="entr" presetID="2" presetSubtype="8">
                                  <p:stCondLst>
                                    <p:cond delay="0"/>
                                  </p:stCondLst>
                                  <p:childTnLst>
                                    <p:set>
                                      <p:cBhvr>
                                        <p:cTn dur="1" fill="hold">
                                          <p:stCondLst>
                                            <p:cond delay="0"/>
                                          </p:stCondLst>
                                        </p:cTn>
                                        <p:tgtEl>
                                          <p:spTgt spid="375">
                                            <p:txEl>
                                              <p:pRg end="8" st="8"/>
                                            </p:txEl>
                                          </p:spTgt>
                                        </p:tgtEl>
                                        <p:attrNameLst>
                                          <p:attrName>style.visibility</p:attrName>
                                        </p:attrNameLst>
                                      </p:cBhvr>
                                      <p:to>
                                        <p:strVal val="visible"/>
                                      </p:to>
                                    </p:set>
                                    <p:anim calcmode="lin" valueType="num">
                                      <p:cBhvr additive="base">
                                        <p:cTn dur="750"/>
                                        <p:tgtEl>
                                          <p:spTgt spid="375">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63"/>
                                        </p:tgtEl>
                                        <p:attrNameLst>
                                          <p:attrName>style.visibility</p:attrName>
                                        </p:attrNameLst>
                                      </p:cBhvr>
                                      <p:to>
                                        <p:strVal val="visible"/>
                                      </p:to>
                                    </p:set>
                                    <p:anim calcmode="lin" valueType="num">
                                      <p:cBhvr additive="base">
                                        <p:cTn dur="750"/>
                                        <p:tgtEl>
                                          <p:spTgt spid="363"/>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2" presetSubtype="4">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anim calcmode="lin" valueType="num">
                                      <p:cBhvr additive="base">
                                        <p:cTn dur="500"/>
                                        <p:tgtEl>
                                          <p:spTgt spid="369">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000"/>
                            </p:stCondLst>
                            <p:childTnLst>
                              <p:par>
                                <p:cTn fill="hold" nodeType="afterEffect" presetClass="entr" presetID="2" presetSubtype="4">
                                  <p:stCondLst>
                                    <p:cond delay="0"/>
                                  </p:stCondLst>
                                  <p:childTnLst>
                                    <p:set>
                                      <p:cBhvr>
                                        <p:cTn dur="1" fill="hold">
                                          <p:stCondLst>
                                            <p:cond delay="0"/>
                                          </p:stCondLst>
                                        </p:cTn>
                                        <p:tgtEl>
                                          <p:spTgt spid="369">
                                            <p:txEl>
                                              <p:pRg end="1" st="1"/>
                                            </p:txEl>
                                          </p:spTgt>
                                        </p:tgtEl>
                                        <p:attrNameLst>
                                          <p:attrName>style.visibility</p:attrName>
                                        </p:attrNameLst>
                                      </p:cBhvr>
                                      <p:to>
                                        <p:strVal val="visible"/>
                                      </p:to>
                                    </p:set>
                                    <p:anim calcmode="lin" valueType="num">
                                      <p:cBhvr additive="base">
                                        <p:cTn dur="500"/>
                                        <p:tgtEl>
                                          <p:spTgt spid="369">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500"/>
                            </p:stCondLst>
                            <p:childTnLst>
                              <p:par>
                                <p:cTn fill="hold" nodeType="afterEffect" presetClass="entr" presetID="2" presetSubtype="4">
                                  <p:stCondLst>
                                    <p:cond delay="0"/>
                                  </p:stCondLst>
                                  <p:childTnLst>
                                    <p:set>
                                      <p:cBhvr>
                                        <p:cTn dur="1" fill="hold">
                                          <p:stCondLst>
                                            <p:cond delay="0"/>
                                          </p:stCondLst>
                                        </p:cTn>
                                        <p:tgtEl>
                                          <p:spTgt spid="369">
                                            <p:txEl>
                                              <p:pRg end="2" st="2"/>
                                            </p:txEl>
                                          </p:spTgt>
                                        </p:tgtEl>
                                        <p:attrNameLst>
                                          <p:attrName>style.visibility</p:attrName>
                                        </p:attrNameLst>
                                      </p:cBhvr>
                                      <p:to>
                                        <p:strVal val="visible"/>
                                      </p:to>
                                    </p:set>
                                    <p:anim calcmode="lin" valueType="num">
                                      <p:cBhvr additive="base">
                                        <p:cTn dur="500"/>
                                        <p:tgtEl>
                                          <p:spTgt spid="369">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000"/>
                            </p:stCondLst>
                            <p:childTnLst>
                              <p:par>
                                <p:cTn fill="hold" nodeType="afterEffect" presetClass="entr" presetID="2" presetSubtype="4">
                                  <p:stCondLst>
                                    <p:cond delay="0"/>
                                  </p:stCondLst>
                                  <p:childTnLst>
                                    <p:set>
                                      <p:cBhvr>
                                        <p:cTn dur="1" fill="hold">
                                          <p:stCondLst>
                                            <p:cond delay="0"/>
                                          </p:stCondLst>
                                        </p:cTn>
                                        <p:tgtEl>
                                          <p:spTgt spid="369">
                                            <p:txEl>
                                              <p:pRg end="3" st="3"/>
                                            </p:txEl>
                                          </p:spTgt>
                                        </p:tgtEl>
                                        <p:attrNameLst>
                                          <p:attrName>style.visibility</p:attrName>
                                        </p:attrNameLst>
                                      </p:cBhvr>
                                      <p:to>
                                        <p:strVal val="visible"/>
                                      </p:to>
                                    </p:set>
                                    <p:anim calcmode="lin" valueType="num">
                                      <p:cBhvr additive="base">
                                        <p:cTn dur="500"/>
                                        <p:tgtEl>
                                          <p:spTgt spid="369">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500"/>
                            </p:stCondLst>
                            <p:childTnLst>
                              <p:par>
                                <p:cTn fill="hold" nodeType="afterEffect" presetClass="entr" presetID="2" presetSubtype="4">
                                  <p:stCondLst>
                                    <p:cond delay="0"/>
                                  </p:stCondLst>
                                  <p:childTnLst>
                                    <p:set>
                                      <p:cBhvr>
                                        <p:cTn dur="1" fill="hold">
                                          <p:stCondLst>
                                            <p:cond delay="0"/>
                                          </p:stCondLst>
                                        </p:cTn>
                                        <p:tgtEl>
                                          <p:spTgt spid="369">
                                            <p:txEl>
                                              <p:pRg end="4" st="4"/>
                                            </p:txEl>
                                          </p:spTgt>
                                        </p:tgtEl>
                                        <p:attrNameLst>
                                          <p:attrName>style.visibility</p:attrName>
                                        </p:attrNameLst>
                                      </p:cBhvr>
                                      <p:to>
                                        <p:strVal val="visible"/>
                                      </p:to>
                                    </p:set>
                                    <p:anim calcmode="lin" valueType="num">
                                      <p:cBhvr additive="base">
                                        <p:cTn dur="500"/>
                                        <p:tgtEl>
                                          <p:spTgt spid="369">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0"/>
                            </p:stCondLst>
                            <p:childTnLst>
                              <p:par>
                                <p:cTn fill="hold" nodeType="afterEffect" presetClass="entr" presetID="2" presetSubtype="4">
                                  <p:stCondLst>
                                    <p:cond delay="0"/>
                                  </p:stCondLst>
                                  <p:childTnLst>
                                    <p:set>
                                      <p:cBhvr>
                                        <p:cTn dur="1" fill="hold">
                                          <p:stCondLst>
                                            <p:cond delay="0"/>
                                          </p:stCondLst>
                                        </p:cTn>
                                        <p:tgtEl>
                                          <p:spTgt spid="369">
                                            <p:txEl>
                                              <p:pRg end="5" st="5"/>
                                            </p:txEl>
                                          </p:spTgt>
                                        </p:tgtEl>
                                        <p:attrNameLst>
                                          <p:attrName>style.visibility</p:attrName>
                                        </p:attrNameLst>
                                      </p:cBhvr>
                                      <p:to>
                                        <p:strVal val="visible"/>
                                      </p:to>
                                    </p:set>
                                    <p:anim calcmode="lin" valueType="num">
                                      <p:cBhvr additive="base">
                                        <p:cTn dur="500"/>
                                        <p:tgtEl>
                                          <p:spTgt spid="369">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500"/>
                            </p:stCondLst>
                            <p:childTnLst>
                              <p:par>
                                <p:cTn fill="hold" nodeType="afterEffect" presetClass="entr" presetID="2" presetSubtype="4">
                                  <p:stCondLst>
                                    <p:cond delay="0"/>
                                  </p:stCondLst>
                                  <p:childTnLst>
                                    <p:set>
                                      <p:cBhvr>
                                        <p:cTn dur="1" fill="hold">
                                          <p:stCondLst>
                                            <p:cond delay="0"/>
                                          </p:stCondLst>
                                        </p:cTn>
                                        <p:tgtEl>
                                          <p:spTgt spid="369">
                                            <p:txEl>
                                              <p:pRg end="6" st="6"/>
                                            </p:txEl>
                                          </p:spTgt>
                                        </p:tgtEl>
                                        <p:attrNameLst>
                                          <p:attrName>style.visibility</p:attrName>
                                        </p:attrNameLst>
                                      </p:cBhvr>
                                      <p:to>
                                        <p:strVal val="visible"/>
                                      </p:to>
                                    </p:set>
                                    <p:anim calcmode="lin" valueType="num">
                                      <p:cBhvr additive="base">
                                        <p:cTn dur="500"/>
                                        <p:tgtEl>
                                          <p:spTgt spid="369">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1000"/>
                            </p:stCondLst>
                            <p:childTnLst>
                              <p:par>
                                <p:cTn fill="hold" nodeType="afterEffect" presetClass="entr" presetID="2" presetSubtype="4">
                                  <p:stCondLst>
                                    <p:cond delay="0"/>
                                  </p:stCondLst>
                                  <p:childTnLst>
                                    <p:set>
                                      <p:cBhvr>
                                        <p:cTn dur="1" fill="hold">
                                          <p:stCondLst>
                                            <p:cond delay="0"/>
                                          </p:stCondLst>
                                        </p:cTn>
                                        <p:tgtEl>
                                          <p:spTgt spid="369">
                                            <p:txEl>
                                              <p:pRg end="7" st="7"/>
                                            </p:txEl>
                                          </p:spTgt>
                                        </p:tgtEl>
                                        <p:attrNameLst>
                                          <p:attrName>style.visibility</p:attrName>
                                        </p:attrNameLst>
                                      </p:cBhvr>
                                      <p:to>
                                        <p:strVal val="visible"/>
                                      </p:to>
                                    </p:set>
                                    <p:anim calcmode="lin" valueType="num">
                                      <p:cBhvr additive="base">
                                        <p:cTn dur="500"/>
                                        <p:tgtEl>
                                          <p:spTgt spid="369">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1500"/>
                            </p:stCondLst>
                            <p:childTnLst>
                              <p:par>
                                <p:cTn fill="hold" nodeType="afterEffect" presetClass="entr" presetID="2" presetSubtype="4">
                                  <p:stCondLst>
                                    <p:cond delay="0"/>
                                  </p:stCondLst>
                                  <p:childTnLst>
                                    <p:set>
                                      <p:cBhvr>
                                        <p:cTn dur="1" fill="hold">
                                          <p:stCondLst>
                                            <p:cond delay="0"/>
                                          </p:stCondLst>
                                        </p:cTn>
                                        <p:tgtEl>
                                          <p:spTgt spid="369">
                                            <p:txEl>
                                              <p:pRg end="8" st="8"/>
                                            </p:txEl>
                                          </p:spTgt>
                                        </p:tgtEl>
                                        <p:attrNameLst>
                                          <p:attrName>style.visibility</p:attrName>
                                        </p:attrNameLst>
                                      </p:cBhvr>
                                      <p:to>
                                        <p:strVal val="visible"/>
                                      </p:to>
                                    </p:set>
                                    <p:anim calcmode="lin" valueType="num">
                                      <p:cBhvr additive="base">
                                        <p:cTn dur="500"/>
                                        <p:tgtEl>
                                          <p:spTgt spid="369">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0">
                                            <p:txEl>
                                              <p:pRg end="0" st="0"/>
                                            </p:txEl>
                                          </p:spTgt>
                                        </p:tgtEl>
                                        <p:attrNameLst>
                                          <p:attrName>style.visibility</p:attrName>
                                        </p:attrNameLst>
                                      </p:cBhvr>
                                      <p:to>
                                        <p:strVal val="visible"/>
                                      </p:to>
                                    </p:set>
                                    <p:anim calcmode="lin" valueType="num">
                                      <p:cBhvr additive="base">
                                        <p:cTn dur="500"/>
                                        <p:tgtEl>
                                          <p:spTgt spid="370">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0">
                                            <p:txEl>
                                              <p:pRg end="1" st="1"/>
                                            </p:txEl>
                                          </p:spTgt>
                                        </p:tgtEl>
                                        <p:attrNameLst>
                                          <p:attrName>style.visibility</p:attrName>
                                        </p:attrNameLst>
                                      </p:cBhvr>
                                      <p:to>
                                        <p:strVal val="visible"/>
                                      </p:to>
                                    </p:set>
                                    <p:anim calcmode="lin" valueType="num">
                                      <p:cBhvr additive="base">
                                        <p:cTn dur="500"/>
                                        <p:tgtEl>
                                          <p:spTgt spid="370">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0">
                                            <p:txEl>
                                              <p:pRg end="2" st="2"/>
                                            </p:txEl>
                                          </p:spTgt>
                                        </p:tgtEl>
                                        <p:attrNameLst>
                                          <p:attrName>style.visibility</p:attrName>
                                        </p:attrNameLst>
                                      </p:cBhvr>
                                      <p:to>
                                        <p:strVal val="visible"/>
                                      </p:to>
                                    </p:set>
                                    <p:anim calcmode="lin" valueType="num">
                                      <p:cBhvr additive="base">
                                        <p:cTn dur="500"/>
                                        <p:tgtEl>
                                          <p:spTgt spid="370">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0">
                                            <p:txEl>
                                              <p:pRg end="3" st="3"/>
                                            </p:txEl>
                                          </p:spTgt>
                                        </p:tgtEl>
                                        <p:attrNameLst>
                                          <p:attrName>style.visibility</p:attrName>
                                        </p:attrNameLst>
                                      </p:cBhvr>
                                      <p:to>
                                        <p:strVal val="visible"/>
                                      </p:to>
                                    </p:set>
                                    <p:anim calcmode="lin" valueType="num">
                                      <p:cBhvr additive="base">
                                        <p:cTn dur="500"/>
                                        <p:tgtEl>
                                          <p:spTgt spid="370">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0">
                                            <p:txEl>
                                              <p:pRg end="4" st="4"/>
                                            </p:txEl>
                                          </p:spTgt>
                                        </p:tgtEl>
                                        <p:attrNameLst>
                                          <p:attrName>style.visibility</p:attrName>
                                        </p:attrNameLst>
                                      </p:cBhvr>
                                      <p:to>
                                        <p:strVal val="visible"/>
                                      </p:to>
                                    </p:set>
                                    <p:anim calcmode="lin" valueType="num">
                                      <p:cBhvr additive="base">
                                        <p:cTn dur="500"/>
                                        <p:tgtEl>
                                          <p:spTgt spid="370">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0">
                                            <p:txEl>
                                              <p:pRg end="5" st="5"/>
                                            </p:txEl>
                                          </p:spTgt>
                                        </p:tgtEl>
                                        <p:attrNameLst>
                                          <p:attrName>style.visibility</p:attrName>
                                        </p:attrNameLst>
                                      </p:cBhvr>
                                      <p:to>
                                        <p:strVal val="visible"/>
                                      </p:to>
                                    </p:set>
                                    <p:anim calcmode="lin" valueType="num">
                                      <p:cBhvr additive="base">
                                        <p:cTn dur="500"/>
                                        <p:tgtEl>
                                          <p:spTgt spid="370">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0">
                                            <p:txEl>
                                              <p:pRg end="6" st="6"/>
                                            </p:txEl>
                                          </p:spTgt>
                                        </p:tgtEl>
                                        <p:attrNameLst>
                                          <p:attrName>style.visibility</p:attrName>
                                        </p:attrNameLst>
                                      </p:cBhvr>
                                      <p:to>
                                        <p:strVal val="visible"/>
                                      </p:to>
                                    </p:set>
                                    <p:anim calcmode="lin" valueType="num">
                                      <p:cBhvr additive="base">
                                        <p:cTn dur="500"/>
                                        <p:tgtEl>
                                          <p:spTgt spid="370">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0">
                                            <p:txEl>
                                              <p:pRg end="7" st="7"/>
                                            </p:txEl>
                                          </p:spTgt>
                                        </p:tgtEl>
                                        <p:attrNameLst>
                                          <p:attrName>style.visibility</p:attrName>
                                        </p:attrNameLst>
                                      </p:cBhvr>
                                      <p:to>
                                        <p:strVal val="visible"/>
                                      </p:to>
                                    </p:set>
                                    <p:anim calcmode="lin" valueType="num">
                                      <p:cBhvr additive="base">
                                        <p:cTn dur="500"/>
                                        <p:tgtEl>
                                          <p:spTgt spid="370">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0">
                                            <p:txEl>
                                              <p:pRg end="8" st="8"/>
                                            </p:txEl>
                                          </p:spTgt>
                                        </p:tgtEl>
                                        <p:attrNameLst>
                                          <p:attrName>style.visibility</p:attrName>
                                        </p:attrNameLst>
                                      </p:cBhvr>
                                      <p:to>
                                        <p:strVal val="visible"/>
                                      </p:to>
                                    </p:set>
                                    <p:anim calcmode="lin" valueType="num">
                                      <p:cBhvr additive="base">
                                        <p:cTn dur="500"/>
                                        <p:tgtEl>
                                          <p:spTgt spid="370">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500"/>
                                        <p:tgtEl>
                                          <p:spTgt spid="366"/>
                                        </p:tgtEl>
                                      </p:cBhvr>
                                    </p:animEffect>
                                  </p:childTnLst>
                                </p:cTn>
                              </p:par>
                            </p:childTnLst>
                          </p:cTn>
                        </p:par>
                        <p:par>
                          <p:cTn fill="hold">
                            <p:stCondLst>
                              <p:cond delay="12500"/>
                            </p:stCondLst>
                            <p:childTnLst>
                              <p:par>
                                <p:cTn fill="hold" nodeType="afterEffect" presetClass="entr" presetID="2" presetSubtype="8">
                                  <p:stCondLst>
                                    <p:cond delay="250"/>
                                  </p:stCondLst>
                                  <p:childTnLst>
                                    <p:set>
                                      <p:cBhvr>
                                        <p:cTn dur="1" fill="hold">
                                          <p:stCondLst>
                                            <p:cond delay="0"/>
                                          </p:stCondLst>
                                        </p:cTn>
                                        <p:tgtEl>
                                          <p:spTgt spid="376">
                                            <p:txEl>
                                              <p:pRg end="0" st="0"/>
                                            </p:txEl>
                                          </p:spTgt>
                                        </p:tgtEl>
                                        <p:attrNameLst>
                                          <p:attrName>style.visibility</p:attrName>
                                        </p:attrNameLst>
                                      </p:cBhvr>
                                      <p:to>
                                        <p:strVal val="visible"/>
                                      </p:to>
                                    </p:set>
                                    <p:anim calcmode="lin" valueType="num">
                                      <p:cBhvr additive="base">
                                        <p:cTn dur="750"/>
                                        <p:tgtEl>
                                          <p:spTgt spid="37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250"/>
                            </p:stCondLst>
                            <p:childTnLst>
                              <p:par>
                                <p:cTn fill="hold" nodeType="afterEffect" presetClass="entr" presetID="2" presetSubtype="8">
                                  <p:stCondLst>
                                    <p:cond delay="250"/>
                                  </p:stCondLst>
                                  <p:childTnLst>
                                    <p:set>
                                      <p:cBhvr>
                                        <p:cTn dur="1" fill="hold">
                                          <p:stCondLst>
                                            <p:cond delay="0"/>
                                          </p:stCondLst>
                                        </p:cTn>
                                        <p:tgtEl>
                                          <p:spTgt spid="376">
                                            <p:txEl>
                                              <p:pRg end="1" st="1"/>
                                            </p:txEl>
                                          </p:spTgt>
                                        </p:tgtEl>
                                        <p:attrNameLst>
                                          <p:attrName>style.visibility</p:attrName>
                                        </p:attrNameLst>
                                      </p:cBhvr>
                                      <p:to>
                                        <p:strVal val="visible"/>
                                      </p:to>
                                    </p:set>
                                    <p:anim calcmode="lin" valueType="num">
                                      <p:cBhvr additive="base">
                                        <p:cTn dur="750"/>
                                        <p:tgtEl>
                                          <p:spTgt spid="376">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000"/>
                            </p:stCondLst>
                            <p:childTnLst>
                              <p:par>
                                <p:cTn fill="hold" nodeType="afterEffect" presetClass="entr" presetID="2" presetSubtype="8">
                                  <p:stCondLst>
                                    <p:cond delay="250"/>
                                  </p:stCondLst>
                                  <p:childTnLst>
                                    <p:set>
                                      <p:cBhvr>
                                        <p:cTn dur="1" fill="hold">
                                          <p:stCondLst>
                                            <p:cond delay="0"/>
                                          </p:stCondLst>
                                        </p:cTn>
                                        <p:tgtEl>
                                          <p:spTgt spid="376">
                                            <p:txEl>
                                              <p:pRg end="2" st="2"/>
                                            </p:txEl>
                                          </p:spTgt>
                                        </p:tgtEl>
                                        <p:attrNameLst>
                                          <p:attrName>style.visibility</p:attrName>
                                        </p:attrNameLst>
                                      </p:cBhvr>
                                      <p:to>
                                        <p:strVal val="visible"/>
                                      </p:to>
                                    </p:set>
                                    <p:anim calcmode="lin" valueType="num">
                                      <p:cBhvr additive="base">
                                        <p:cTn dur="750"/>
                                        <p:tgtEl>
                                          <p:spTgt spid="376">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750"/>
                            </p:stCondLst>
                            <p:childTnLst>
                              <p:par>
                                <p:cTn fill="hold" nodeType="afterEffect" presetClass="entr" presetID="2" presetSubtype="8">
                                  <p:stCondLst>
                                    <p:cond delay="250"/>
                                  </p:stCondLst>
                                  <p:childTnLst>
                                    <p:set>
                                      <p:cBhvr>
                                        <p:cTn dur="1" fill="hold">
                                          <p:stCondLst>
                                            <p:cond delay="0"/>
                                          </p:stCondLst>
                                        </p:cTn>
                                        <p:tgtEl>
                                          <p:spTgt spid="376">
                                            <p:txEl>
                                              <p:pRg end="3" st="3"/>
                                            </p:txEl>
                                          </p:spTgt>
                                        </p:tgtEl>
                                        <p:attrNameLst>
                                          <p:attrName>style.visibility</p:attrName>
                                        </p:attrNameLst>
                                      </p:cBhvr>
                                      <p:to>
                                        <p:strVal val="visible"/>
                                      </p:to>
                                    </p:set>
                                    <p:anim calcmode="lin" valueType="num">
                                      <p:cBhvr additive="base">
                                        <p:cTn dur="750"/>
                                        <p:tgtEl>
                                          <p:spTgt spid="376">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500"/>
                            </p:stCondLst>
                            <p:childTnLst>
                              <p:par>
                                <p:cTn fill="hold" nodeType="afterEffect" presetClass="entr" presetID="2" presetSubtype="8">
                                  <p:stCondLst>
                                    <p:cond delay="250"/>
                                  </p:stCondLst>
                                  <p:childTnLst>
                                    <p:set>
                                      <p:cBhvr>
                                        <p:cTn dur="1" fill="hold">
                                          <p:stCondLst>
                                            <p:cond delay="0"/>
                                          </p:stCondLst>
                                        </p:cTn>
                                        <p:tgtEl>
                                          <p:spTgt spid="376">
                                            <p:txEl>
                                              <p:pRg end="4" st="4"/>
                                            </p:txEl>
                                          </p:spTgt>
                                        </p:tgtEl>
                                        <p:attrNameLst>
                                          <p:attrName>style.visibility</p:attrName>
                                        </p:attrNameLst>
                                      </p:cBhvr>
                                      <p:to>
                                        <p:strVal val="visible"/>
                                      </p:to>
                                    </p:set>
                                    <p:anim calcmode="lin" valueType="num">
                                      <p:cBhvr additive="base">
                                        <p:cTn dur="750"/>
                                        <p:tgtEl>
                                          <p:spTgt spid="376">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250"/>
                            </p:stCondLst>
                            <p:childTnLst>
                              <p:par>
                                <p:cTn fill="hold" nodeType="afterEffect" presetClass="entr" presetID="2" presetSubtype="8">
                                  <p:stCondLst>
                                    <p:cond delay="250"/>
                                  </p:stCondLst>
                                  <p:childTnLst>
                                    <p:set>
                                      <p:cBhvr>
                                        <p:cTn dur="1" fill="hold">
                                          <p:stCondLst>
                                            <p:cond delay="0"/>
                                          </p:stCondLst>
                                        </p:cTn>
                                        <p:tgtEl>
                                          <p:spTgt spid="376">
                                            <p:txEl>
                                              <p:pRg end="5" st="5"/>
                                            </p:txEl>
                                          </p:spTgt>
                                        </p:tgtEl>
                                        <p:attrNameLst>
                                          <p:attrName>style.visibility</p:attrName>
                                        </p:attrNameLst>
                                      </p:cBhvr>
                                      <p:to>
                                        <p:strVal val="visible"/>
                                      </p:to>
                                    </p:set>
                                    <p:anim calcmode="lin" valueType="num">
                                      <p:cBhvr additive="base">
                                        <p:cTn dur="750"/>
                                        <p:tgtEl>
                                          <p:spTgt spid="376">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000"/>
                            </p:stCondLst>
                            <p:childTnLst>
                              <p:par>
                                <p:cTn fill="hold" nodeType="afterEffect" presetClass="entr" presetID="2" presetSubtype="8">
                                  <p:stCondLst>
                                    <p:cond delay="250"/>
                                  </p:stCondLst>
                                  <p:childTnLst>
                                    <p:set>
                                      <p:cBhvr>
                                        <p:cTn dur="1" fill="hold">
                                          <p:stCondLst>
                                            <p:cond delay="0"/>
                                          </p:stCondLst>
                                        </p:cTn>
                                        <p:tgtEl>
                                          <p:spTgt spid="376">
                                            <p:txEl>
                                              <p:pRg end="6" st="6"/>
                                            </p:txEl>
                                          </p:spTgt>
                                        </p:tgtEl>
                                        <p:attrNameLst>
                                          <p:attrName>style.visibility</p:attrName>
                                        </p:attrNameLst>
                                      </p:cBhvr>
                                      <p:to>
                                        <p:strVal val="visible"/>
                                      </p:to>
                                    </p:set>
                                    <p:anim calcmode="lin" valueType="num">
                                      <p:cBhvr additive="base">
                                        <p:cTn dur="750"/>
                                        <p:tgtEl>
                                          <p:spTgt spid="376">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750"/>
                            </p:stCondLst>
                            <p:childTnLst>
                              <p:par>
                                <p:cTn fill="hold" nodeType="afterEffect" presetClass="entr" presetID="2" presetSubtype="8">
                                  <p:stCondLst>
                                    <p:cond delay="250"/>
                                  </p:stCondLst>
                                  <p:childTnLst>
                                    <p:set>
                                      <p:cBhvr>
                                        <p:cTn dur="1" fill="hold">
                                          <p:stCondLst>
                                            <p:cond delay="0"/>
                                          </p:stCondLst>
                                        </p:cTn>
                                        <p:tgtEl>
                                          <p:spTgt spid="376">
                                            <p:txEl>
                                              <p:pRg end="7" st="7"/>
                                            </p:txEl>
                                          </p:spTgt>
                                        </p:tgtEl>
                                        <p:attrNameLst>
                                          <p:attrName>style.visibility</p:attrName>
                                        </p:attrNameLst>
                                      </p:cBhvr>
                                      <p:to>
                                        <p:strVal val="visible"/>
                                      </p:to>
                                    </p:set>
                                    <p:anim calcmode="lin" valueType="num">
                                      <p:cBhvr additive="base">
                                        <p:cTn dur="750"/>
                                        <p:tgtEl>
                                          <p:spTgt spid="376">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500"/>
                            </p:stCondLst>
                            <p:childTnLst>
                              <p:par>
                                <p:cTn fill="hold" nodeType="afterEffect" presetClass="entr" presetID="2" presetSubtype="8">
                                  <p:stCondLst>
                                    <p:cond delay="250"/>
                                  </p:stCondLst>
                                  <p:childTnLst>
                                    <p:set>
                                      <p:cBhvr>
                                        <p:cTn dur="1" fill="hold">
                                          <p:stCondLst>
                                            <p:cond delay="0"/>
                                          </p:stCondLst>
                                        </p:cTn>
                                        <p:tgtEl>
                                          <p:spTgt spid="376">
                                            <p:txEl>
                                              <p:pRg end="8" st="8"/>
                                            </p:txEl>
                                          </p:spTgt>
                                        </p:tgtEl>
                                        <p:attrNameLst>
                                          <p:attrName>style.visibility</p:attrName>
                                        </p:attrNameLst>
                                      </p:cBhvr>
                                      <p:to>
                                        <p:strVal val="visible"/>
                                      </p:to>
                                    </p:set>
                                    <p:anim calcmode="lin" valueType="num">
                                      <p:cBhvr additive="base">
                                        <p:cTn dur="750"/>
                                        <p:tgtEl>
                                          <p:spTgt spid="376">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364"/>
                                        </p:tgtEl>
                                        <p:attrNameLst>
                                          <p:attrName>style.visibility</p:attrName>
                                        </p:attrNameLst>
                                      </p:cBhvr>
                                      <p:to>
                                        <p:strVal val="visible"/>
                                      </p:to>
                                    </p:set>
                                    <p:anim calcmode="lin" valueType="num">
                                      <p:cBhvr additive="base">
                                        <p:cTn dur="750"/>
                                        <p:tgtEl>
                                          <p:spTgt spid="364"/>
                                        </p:tgtEl>
                                        <p:attrNameLst>
                                          <p:attrName>ppt_x</p:attrName>
                                        </p:attrNameLst>
                                      </p:cBhvr>
                                      <p:tavLst>
                                        <p:tav fmla="" tm="0">
                                          <p:val>
                                            <p:strVal val="#ppt_x-1"/>
                                          </p:val>
                                        </p:tav>
                                        <p:tav fmla="" tm="100000">
                                          <p:val>
                                            <p:strVal val="#ppt_x"/>
                                          </p:val>
                                        </p:tav>
                                      </p:tavLst>
                                    </p:anim>
                                  </p:childTnLst>
                                </p:cTn>
                              </p:par>
                            </p:childTnLst>
                          </p:cTn>
                        </p:par>
                        <p:par>
                          <p:cTn fill="hold">
                            <p:stCondLst>
                              <p:cond delay="19250"/>
                            </p:stCondLst>
                            <p:childTnLst>
                              <p:par>
                                <p:cTn fill="hold" nodeType="afterEffect" presetClass="entr" presetID="2" presetSubtype="4">
                                  <p:stCondLst>
                                    <p:cond delay="0"/>
                                  </p:stCondLst>
                                  <p:childTnLst>
                                    <p:set>
                                      <p:cBhvr>
                                        <p:cTn dur="1" fill="hold">
                                          <p:stCondLst>
                                            <p:cond delay="0"/>
                                          </p:stCondLst>
                                        </p:cTn>
                                        <p:tgtEl>
                                          <p:spTgt spid="371">
                                            <p:txEl>
                                              <p:pRg end="0" st="0"/>
                                            </p:txEl>
                                          </p:spTgt>
                                        </p:tgtEl>
                                        <p:attrNameLst>
                                          <p:attrName>style.visibility</p:attrName>
                                        </p:attrNameLst>
                                      </p:cBhvr>
                                      <p:to>
                                        <p:strVal val="visible"/>
                                      </p:to>
                                    </p:set>
                                    <p:anim calcmode="lin" valueType="num">
                                      <p:cBhvr additive="base">
                                        <p:cTn dur="500"/>
                                        <p:tgtEl>
                                          <p:spTgt spid="371">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9750"/>
                            </p:stCondLst>
                            <p:childTnLst>
                              <p:par>
                                <p:cTn fill="hold" nodeType="afterEffect" presetClass="entr" presetID="2" presetSubtype="4">
                                  <p:stCondLst>
                                    <p:cond delay="0"/>
                                  </p:stCondLst>
                                  <p:childTnLst>
                                    <p:set>
                                      <p:cBhvr>
                                        <p:cTn dur="1" fill="hold">
                                          <p:stCondLst>
                                            <p:cond delay="0"/>
                                          </p:stCondLst>
                                        </p:cTn>
                                        <p:tgtEl>
                                          <p:spTgt spid="371">
                                            <p:txEl>
                                              <p:pRg end="1" st="1"/>
                                            </p:txEl>
                                          </p:spTgt>
                                        </p:tgtEl>
                                        <p:attrNameLst>
                                          <p:attrName>style.visibility</p:attrName>
                                        </p:attrNameLst>
                                      </p:cBhvr>
                                      <p:to>
                                        <p:strVal val="visible"/>
                                      </p:to>
                                    </p:set>
                                    <p:anim calcmode="lin" valueType="num">
                                      <p:cBhvr additive="base">
                                        <p:cTn dur="500"/>
                                        <p:tgtEl>
                                          <p:spTgt spid="371">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250"/>
                            </p:stCondLst>
                            <p:childTnLst>
                              <p:par>
                                <p:cTn fill="hold" nodeType="afterEffect" presetClass="entr" presetID="2" presetSubtype="4">
                                  <p:stCondLst>
                                    <p:cond delay="0"/>
                                  </p:stCondLst>
                                  <p:childTnLst>
                                    <p:set>
                                      <p:cBhvr>
                                        <p:cTn dur="1" fill="hold">
                                          <p:stCondLst>
                                            <p:cond delay="0"/>
                                          </p:stCondLst>
                                        </p:cTn>
                                        <p:tgtEl>
                                          <p:spTgt spid="371">
                                            <p:txEl>
                                              <p:pRg end="2" st="2"/>
                                            </p:txEl>
                                          </p:spTgt>
                                        </p:tgtEl>
                                        <p:attrNameLst>
                                          <p:attrName>style.visibility</p:attrName>
                                        </p:attrNameLst>
                                      </p:cBhvr>
                                      <p:to>
                                        <p:strVal val="visible"/>
                                      </p:to>
                                    </p:set>
                                    <p:anim calcmode="lin" valueType="num">
                                      <p:cBhvr additive="base">
                                        <p:cTn dur="500"/>
                                        <p:tgtEl>
                                          <p:spTgt spid="371">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750"/>
                            </p:stCondLst>
                            <p:childTnLst>
                              <p:par>
                                <p:cTn fill="hold" nodeType="afterEffect" presetClass="entr" presetID="2" presetSubtype="4">
                                  <p:stCondLst>
                                    <p:cond delay="0"/>
                                  </p:stCondLst>
                                  <p:childTnLst>
                                    <p:set>
                                      <p:cBhvr>
                                        <p:cTn dur="1" fill="hold">
                                          <p:stCondLst>
                                            <p:cond delay="0"/>
                                          </p:stCondLst>
                                        </p:cTn>
                                        <p:tgtEl>
                                          <p:spTgt spid="371">
                                            <p:txEl>
                                              <p:pRg end="3" st="3"/>
                                            </p:txEl>
                                          </p:spTgt>
                                        </p:tgtEl>
                                        <p:attrNameLst>
                                          <p:attrName>style.visibility</p:attrName>
                                        </p:attrNameLst>
                                      </p:cBhvr>
                                      <p:to>
                                        <p:strVal val="visible"/>
                                      </p:to>
                                    </p:set>
                                    <p:anim calcmode="lin" valueType="num">
                                      <p:cBhvr additive="base">
                                        <p:cTn dur="500"/>
                                        <p:tgtEl>
                                          <p:spTgt spid="371">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1250"/>
                            </p:stCondLst>
                            <p:childTnLst>
                              <p:par>
                                <p:cTn fill="hold" nodeType="afterEffect" presetClass="entr" presetID="2" presetSubtype="4">
                                  <p:stCondLst>
                                    <p:cond delay="0"/>
                                  </p:stCondLst>
                                  <p:childTnLst>
                                    <p:set>
                                      <p:cBhvr>
                                        <p:cTn dur="1" fill="hold">
                                          <p:stCondLst>
                                            <p:cond delay="0"/>
                                          </p:stCondLst>
                                        </p:cTn>
                                        <p:tgtEl>
                                          <p:spTgt spid="371">
                                            <p:txEl>
                                              <p:pRg end="4" st="4"/>
                                            </p:txEl>
                                          </p:spTgt>
                                        </p:tgtEl>
                                        <p:attrNameLst>
                                          <p:attrName>style.visibility</p:attrName>
                                        </p:attrNameLst>
                                      </p:cBhvr>
                                      <p:to>
                                        <p:strVal val="visible"/>
                                      </p:to>
                                    </p:set>
                                    <p:anim calcmode="lin" valueType="num">
                                      <p:cBhvr additive="base">
                                        <p:cTn dur="500"/>
                                        <p:tgtEl>
                                          <p:spTgt spid="371">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1750"/>
                            </p:stCondLst>
                            <p:childTnLst>
                              <p:par>
                                <p:cTn fill="hold" nodeType="afterEffect" presetClass="entr" presetID="2" presetSubtype="4">
                                  <p:stCondLst>
                                    <p:cond delay="0"/>
                                  </p:stCondLst>
                                  <p:childTnLst>
                                    <p:set>
                                      <p:cBhvr>
                                        <p:cTn dur="1" fill="hold">
                                          <p:stCondLst>
                                            <p:cond delay="0"/>
                                          </p:stCondLst>
                                        </p:cTn>
                                        <p:tgtEl>
                                          <p:spTgt spid="371">
                                            <p:txEl>
                                              <p:pRg end="5" st="5"/>
                                            </p:txEl>
                                          </p:spTgt>
                                        </p:tgtEl>
                                        <p:attrNameLst>
                                          <p:attrName>style.visibility</p:attrName>
                                        </p:attrNameLst>
                                      </p:cBhvr>
                                      <p:to>
                                        <p:strVal val="visible"/>
                                      </p:to>
                                    </p:set>
                                    <p:anim calcmode="lin" valueType="num">
                                      <p:cBhvr additive="base">
                                        <p:cTn dur="500"/>
                                        <p:tgtEl>
                                          <p:spTgt spid="371">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250"/>
                            </p:stCondLst>
                            <p:childTnLst>
                              <p:par>
                                <p:cTn fill="hold" nodeType="afterEffect" presetClass="entr" presetID="2" presetSubtype="4">
                                  <p:stCondLst>
                                    <p:cond delay="0"/>
                                  </p:stCondLst>
                                  <p:childTnLst>
                                    <p:set>
                                      <p:cBhvr>
                                        <p:cTn dur="1" fill="hold">
                                          <p:stCondLst>
                                            <p:cond delay="0"/>
                                          </p:stCondLst>
                                        </p:cTn>
                                        <p:tgtEl>
                                          <p:spTgt spid="371">
                                            <p:txEl>
                                              <p:pRg end="6" st="6"/>
                                            </p:txEl>
                                          </p:spTgt>
                                        </p:tgtEl>
                                        <p:attrNameLst>
                                          <p:attrName>style.visibility</p:attrName>
                                        </p:attrNameLst>
                                      </p:cBhvr>
                                      <p:to>
                                        <p:strVal val="visible"/>
                                      </p:to>
                                    </p:set>
                                    <p:anim calcmode="lin" valueType="num">
                                      <p:cBhvr additive="base">
                                        <p:cTn dur="500"/>
                                        <p:tgtEl>
                                          <p:spTgt spid="371">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750"/>
                            </p:stCondLst>
                            <p:childTnLst>
                              <p:par>
                                <p:cTn fill="hold" nodeType="afterEffect" presetClass="entr" presetID="2" presetSubtype="4">
                                  <p:stCondLst>
                                    <p:cond delay="0"/>
                                  </p:stCondLst>
                                  <p:childTnLst>
                                    <p:set>
                                      <p:cBhvr>
                                        <p:cTn dur="1" fill="hold">
                                          <p:stCondLst>
                                            <p:cond delay="0"/>
                                          </p:stCondLst>
                                        </p:cTn>
                                        <p:tgtEl>
                                          <p:spTgt spid="371">
                                            <p:txEl>
                                              <p:pRg end="7" st="7"/>
                                            </p:txEl>
                                          </p:spTgt>
                                        </p:tgtEl>
                                        <p:attrNameLst>
                                          <p:attrName>style.visibility</p:attrName>
                                        </p:attrNameLst>
                                      </p:cBhvr>
                                      <p:to>
                                        <p:strVal val="visible"/>
                                      </p:to>
                                    </p:set>
                                    <p:anim calcmode="lin" valueType="num">
                                      <p:cBhvr additive="base">
                                        <p:cTn dur="500"/>
                                        <p:tgtEl>
                                          <p:spTgt spid="371">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3250"/>
                            </p:stCondLst>
                            <p:childTnLst>
                              <p:par>
                                <p:cTn fill="hold" nodeType="afterEffect" presetClass="entr" presetID="2" presetSubtype="4">
                                  <p:stCondLst>
                                    <p:cond delay="0"/>
                                  </p:stCondLst>
                                  <p:childTnLst>
                                    <p:set>
                                      <p:cBhvr>
                                        <p:cTn dur="1" fill="hold">
                                          <p:stCondLst>
                                            <p:cond delay="0"/>
                                          </p:stCondLst>
                                        </p:cTn>
                                        <p:tgtEl>
                                          <p:spTgt spid="371">
                                            <p:txEl>
                                              <p:pRg end="8" st="8"/>
                                            </p:txEl>
                                          </p:spTgt>
                                        </p:tgtEl>
                                        <p:attrNameLst>
                                          <p:attrName>style.visibility</p:attrName>
                                        </p:attrNameLst>
                                      </p:cBhvr>
                                      <p:to>
                                        <p:strVal val="visible"/>
                                      </p:to>
                                    </p:set>
                                    <p:anim calcmode="lin" valueType="num">
                                      <p:cBhvr additive="base">
                                        <p:cTn dur="500"/>
                                        <p:tgtEl>
                                          <p:spTgt spid="371">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2">
                                            <p:txEl>
                                              <p:pRg end="0" st="0"/>
                                            </p:txEl>
                                          </p:spTgt>
                                        </p:tgtEl>
                                        <p:attrNameLst>
                                          <p:attrName>style.visibility</p:attrName>
                                        </p:attrNameLst>
                                      </p:cBhvr>
                                      <p:to>
                                        <p:strVal val="visible"/>
                                      </p:to>
                                    </p:set>
                                    <p:anim calcmode="lin" valueType="num">
                                      <p:cBhvr additive="base">
                                        <p:cTn dur="500"/>
                                        <p:tgtEl>
                                          <p:spTgt spid="372">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2">
                                            <p:txEl>
                                              <p:pRg end="1" st="1"/>
                                            </p:txEl>
                                          </p:spTgt>
                                        </p:tgtEl>
                                        <p:attrNameLst>
                                          <p:attrName>style.visibility</p:attrName>
                                        </p:attrNameLst>
                                      </p:cBhvr>
                                      <p:to>
                                        <p:strVal val="visible"/>
                                      </p:to>
                                    </p:set>
                                    <p:anim calcmode="lin" valueType="num">
                                      <p:cBhvr additive="base">
                                        <p:cTn dur="500"/>
                                        <p:tgtEl>
                                          <p:spTgt spid="372">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2">
                                            <p:txEl>
                                              <p:pRg end="2" st="2"/>
                                            </p:txEl>
                                          </p:spTgt>
                                        </p:tgtEl>
                                        <p:attrNameLst>
                                          <p:attrName>style.visibility</p:attrName>
                                        </p:attrNameLst>
                                      </p:cBhvr>
                                      <p:to>
                                        <p:strVal val="visible"/>
                                      </p:to>
                                    </p:set>
                                    <p:anim calcmode="lin" valueType="num">
                                      <p:cBhvr additive="base">
                                        <p:cTn dur="500"/>
                                        <p:tgtEl>
                                          <p:spTgt spid="372">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2">
                                            <p:txEl>
                                              <p:pRg end="3" st="3"/>
                                            </p:txEl>
                                          </p:spTgt>
                                        </p:tgtEl>
                                        <p:attrNameLst>
                                          <p:attrName>style.visibility</p:attrName>
                                        </p:attrNameLst>
                                      </p:cBhvr>
                                      <p:to>
                                        <p:strVal val="visible"/>
                                      </p:to>
                                    </p:set>
                                    <p:anim calcmode="lin" valueType="num">
                                      <p:cBhvr additive="base">
                                        <p:cTn dur="500"/>
                                        <p:tgtEl>
                                          <p:spTgt spid="372">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2">
                                            <p:txEl>
                                              <p:pRg end="4" st="4"/>
                                            </p:txEl>
                                          </p:spTgt>
                                        </p:tgtEl>
                                        <p:attrNameLst>
                                          <p:attrName>style.visibility</p:attrName>
                                        </p:attrNameLst>
                                      </p:cBhvr>
                                      <p:to>
                                        <p:strVal val="visible"/>
                                      </p:to>
                                    </p:set>
                                    <p:anim calcmode="lin" valueType="num">
                                      <p:cBhvr additive="base">
                                        <p:cTn dur="500"/>
                                        <p:tgtEl>
                                          <p:spTgt spid="372">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2">
                                            <p:txEl>
                                              <p:pRg end="5" st="5"/>
                                            </p:txEl>
                                          </p:spTgt>
                                        </p:tgtEl>
                                        <p:attrNameLst>
                                          <p:attrName>style.visibility</p:attrName>
                                        </p:attrNameLst>
                                      </p:cBhvr>
                                      <p:to>
                                        <p:strVal val="visible"/>
                                      </p:to>
                                    </p:set>
                                    <p:anim calcmode="lin" valueType="num">
                                      <p:cBhvr additive="base">
                                        <p:cTn dur="500"/>
                                        <p:tgtEl>
                                          <p:spTgt spid="372">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2">
                                            <p:txEl>
                                              <p:pRg end="6" st="6"/>
                                            </p:txEl>
                                          </p:spTgt>
                                        </p:tgtEl>
                                        <p:attrNameLst>
                                          <p:attrName>style.visibility</p:attrName>
                                        </p:attrNameLst>
                                      </p:cBhvr>
                                      <p:to>
                                        <p:strVal val="visible"/>
                                      </p:to>
                                    </p:set>
                                    <p:anim calcmode="lin" valueType="num">
                                      <p:cBhvr additive="base">
                                        <p:cTn dur="500"/>
                                        <p:tgtEl>
                                          <p:spTgt spid="372">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2">
                                            <p:txEl>
                                              <p:pRg end="7" st="7"/>
                                            </p:txEl>
                                          </p:spTgt>
                                        </p:tgtEl>
                                        <p:attrNameLst>
                                          <p:attrName>style.visibility</p:attrName>
                                        </p:attrNameLst>
                                      </p:cBhvr>
                                      <p:to>
                                        <p:strVal val="visible"/>
                                      </p:to>
                                    </p:set>
                                    <p:anim calcmode="lin" valueType="num">
                                      <p:cBhvr additive="base">
                                        <p:cTn dur="500"/>
                                        <p:tgtEl>
                                          <p:spTgt spid="372">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2">
                                            <p:txEl>
                                              <p:pRg end="8" st="8"/>
                                            </p:txEl>
                                          </p:spTgt>
                                        </p:tgtEl>
                                        <p:attrNameLst>
                                          <p:attrName>style.visibility</p:attrName>
                                        </p:attrNameLst>
                                      </p:cBhvr>
                                      <p:to>
                                        <p:strVal val="visible"/>
                                      </p:to>
                                    </p:set>
                                    <p:anim calcmode="lin" valueType="num">
                                      <p:cBhvr additive="base">
                                        <p:cTn dur="500"/>
                                        <p:tgtEl>
                                          <p:spTgt spid="372">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3750"/>
                            </p:stCondLst>
                            <p:childTnLst>
                              <p:par>
                                <p:cTn fill="hold" nodeType="after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500"/>
                                        <p:tgtEl>
                                          <p:spTgt spid="367"/>
                                        </p:tgtEl>
                                      </p:cBhvr>
                                    </p:animEffect>
                                  </p:childTnLst>
                                </p:cTn>
                              </p:par>
                            </p:childTnLst>
                          </p:cTn>
                        </p:par>
                        <p:par>
                          <p:cTn fill="hold">
                            <p:stCondLst>
                              <p:cond delay="24250"/>
                            </p:stCondLst>
                            <p:childTnLst>
                              <p:par>
                                <p:cTn fill="hold" nodeType="afterEffect" presetClass="entr" presetID="2" presetSubtype="8">
                                  <p:stCondLst>
                                    <p:cond delay="250"/>
                                  </p:stCondLst>
                                  <p:childTnLst>
                                    <p:set>
                                      <p:cBhvr>
                                        <p:cTn dur="1" fill="hold">
                                          <p:stCondLst>
                                            <p:cond delay="0"/>
                                          </p:stCondLst>
                                        </p:cTn>
                                        <p:tgtEl>
                                          <p:spTgt spid="377">
                                            <p:txEl>
                                              <p:pRg end="0" st="0"/>
                                            </p:txEl>
                                          </p:spTgt>
                                        </p:tgtEl>
                                        <p:attrNameLst>
                                          <p:attrName>style.visibility</p:attrName>
                                        </p:attrNameLst>
                                      </p:cBhvr>
                                      <p:to>
                                        <p:strVal val="visible"/>
                                      </p:to>
                                    </p:set>
                                    <p:anim calcmode="lin" valueType="num">
                                      <p:cBhvr additive="base">
                                        <p:cTn dur="750"/>
                                        <p:tgtEl>
                                          <p:spTgt spid="377">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0"/>
                            </p:stCondLst>
                            <p:childTnLst>
                              <p:par>
                                <p:cTn fill="hold" nodeType="afterEffect" presetClass="entr" presetID="2" presetSubtype="8">
                                  <p:stCondLst>
                                    <p:cond delay="250"/>
                                  </p:stCondLst>
                                  <p:childTnLst>
                                    <p:set>
                                      <p:cBhvr>
                                        <p:cTn dur="1" fill="hold">
                                          <p:stCondLst>
                                            <p:cond delay="0"/>
                                          </p:stCondLst>
                                        </p:cTn>
                                        <p:tgtEl>
                                          <p:spTgt spid="377">
                                            <p:txEl>
                                              <p:pRg end="1" st="1"/>
                                            </p:txEl>
                                          </p:spTgt>
                                        </p:tgtEl>
                                        <p:attrNameLst>
                                          <p:attrName>style.visibility</p:attrName>
                                        </p:attrNameLst>
                                      </p:cBhvr>
                                      <p:to>
                                        <p:strVal val="visible"/>
                                      </p:to>
                                    </p:set>
                                    <p:anim calcmode="lin" valueType="num">
                                      <p:cBhvr additive="base">
                                        <p:cTn dur="750"/>
                                        <p:tgtEl>
                                          <p:spTgt spid="377">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750"/>
                            </p:stCondLst>
                            <p:childTnLst>
                              <p:par>
                                <p:cTn fill="hold" nodeType="afterEffect" presetClass="entr" presetID="2" presetSubtype="8">
                                  <p:stCondLst>
                                    <p:cond delay="250"/>
                                  </p:stCondLst>
                                  <p:childTnLst>
                                    <p:set>
                                      <p:cBhvr>
                                        <p:cTn dur="1" fill="hold">
                                          <p:stCondLst>
                                            <p:cond delay="0"/>
                                          </p:stCondLst>
                                        </p:cTn>
                                        <p:tgtEl>
                                          <p:spTgt spid="377">
                                            <p:txEl>
                                              <p:pRg end="2" st="2"/>
                                            </p:txEl>
                                          </p:spTgt>
                                        </p:tgtEl>
                                        <p:attrNameLst>
                                          <p:attrName>style.visibility</p:attrName>
                                        </p:attrNameLst>
                                      </p:cBhvr>
                                      <p:to>
                                        <p:strVal val="visible"/>
                                      </p:to>
                                    </p:set>
                                    <p:anim calcmode="lin" valueType="num">
                                      <p:cBhvr additive="base">
                                        <p:cTn dur="750"/>
                                        <p:tgtEl>
                                          <p:spTgt spid="377">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6500"/>
                            </p:stCondLst>
                            <p:childTnLst>
                              <p:par>
                                <p:cTn fill="hold" nodeType="afterEffect" presetClass="entr" presetID="2" presetSubtype="8">
                                  <p:stCondLst>
                                    <p:cond delay="250"/>
                                  </p:stCondLst>
                                  <p:childTnLst>
                                    <p:set>
                                      <p:cBhvr>
                                        <p:cTn dur="1" fill="hold">
                                          <p:stCondLst>
                                            <p:cond delay="0"/>
                                          </p:stCondLst>
                                        </p:cTn>
                                        <p:tgtEl>
                                          <p:spTgt spid="377">
                                            <p:txEl>
                                              <p:pRg end="3" st="3"/>
                                            </p:txEl>
                                          </p:spTgt>
                                        </p:tgtEl>
                                        <p:attrNameLst>
                                          <p:attrName>style.visibility</p:attrName>
                                        </p:attrNameLst>
                                      </p:cBhvr>
                                      <p:to>
                                        <p:strVal val="visible"/>
                                      </p:to>
                                    </p:set>
                                    <p:anim calcmode="lin" valueType="num">
                                      <p:cBhvr additive="base">
                                        <p:cTn dur="750"/>
                                        <p:tgtEl>
                                          <p:spTgt spid="377">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250"/>
                            </p:stCondLst>
                            <p:childTnLst>
                              <p:par>
                                <p:cTn fill="hold" nodeType="afterEffect" presetClass="entr" presetID="2" presetSubtype="8">
                                  <p:stCondLst>
                                    <p:cond delay="250"/>
                                  </p:stCondLst>
                                  <p:childTnLst>
                                    <p:set>
                                      <p:cBhvr>
                                        <p:cTn dur="1" fill="hold">
                                          <p:stCondLst>
                                            <p:cond delay="0"/>
                                          </p:stCondLst>
                                        </p:cTn>
                                        <p:tgtEl>
                                          <p:spTgt spid="377">
                                            <p:txEl>
                                              <p:pRg end="4" st="4"/>
                                            </p:txEl>
                                          </p:spTgt>
                                        </p:tgtEl>
                                        <p:attrNameLst>
                                          <p:attrName>style.visibility</p:attrName>
                                        </p:attrNameLst>
                                      </p:cBhvr>
                                      <p:to>
                                        <p:strVal val="visible"/>
                                      </p:to>
                                    </p:set>
                                    <p:anim calcmode="lin" valueType="num">
                                      <p:cBhvr additive="base">
                                        <p:cTn dur="750"/>
                                        <p:tgtEl>
                                          <p:spTgt spid="377">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000"/>
                            </p:stCondLst>
                            <p:childTnLst>
                              <p:par>
                                <p:cTn fill="hold" nodeType="afterEffect" presetClass="entr" presetID="2" presetSubtype="8">
                                  <p:stCondLst>
                                    <p:cond delay="250"/>
                                  </p:stCondLst>
                                  <p:childTnLst>
                                    <p:set>
                                      <p:cBhvr>
                                        <p:cTn dur="1" fill="hold">
                                          <p:stCondLst>
                                            <p:cond delay="0"/>
                                          </p:stCondLst>
                                        </p:cTn>
                                        <p:tgtEl>
                                          <p:spTgt spid="377">
                                            <p:txEl>
                                              <p:pRg end="5" st="5"/>
                                            </p:txEl>
                                          </p:spTgt>
                                        </p:tgtEl>
                                        <p:attrNameLst>
                                          <p:attrName>style.visibility</p:attrName>
                                        </p:attrNameLst>
                                      </p:cBhvr>
                                      <p:to>
                                        <p:strVal val="visible"/>
                                      </p:to>
                                    </p:set>
                                    <p:anim calcmode="lin" valueType="num">
                                      <p:cBhvr additive="base">
                                        <p:cTn dur="750"/>
                                        <p:tgtEl>
                                          <p:spTgt spid="377">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750"/>
                            </p:stCondLst>
                            <p:childTnLst>
                              <p:par>
                                <p:cTn fill="hold" nodeType="afterEffect" presetClass="entr" presetID="2" presetSubtype="8">
                                  <p:stCondLst>
                                    <p:cond delay="250"/>
                                  </p:stCondLst>
                                  <p:childTnLst>
                                    <p:set>
                                      <p:cBhvr>
                                        <p:cTn dur="1" fill="hold">
                                          <p:stCondLst>
                                            <p:cond delay="0"/>
                                          </p:stCondLst>
                                        </p:cTn>
                                        <p:tgtEl>
                                          <p:spTgt spid="377">
                                            <p:txEl>
                                              <p:pRg end="6" st="6"/>
                                            </p:txEl>
                                          </p:spTgt>
                                        </p:tgtEl>
                                        <p:attrNameLst>
                                          <p:attrName>style.visibility</p:attrName>
                                        </p:attrNameLst>
                                      </p:cBhvr>
                                      <p:to>
                                        <p:strVal val="visible"/>
                                      </p:to>
                                    </p:set>
                                    <p:anim calcmode="lin" valueType="num">
                                      <p:cBhvr additive="base">
                                        <p:cTn dur="750"/>
                                        <p:tgtEl>
                                          <p:spTgt spid="377">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9500"/>
                            </p:stCondLst>
                            <p:childTnLst>
                              <p:par>
                                <p:cTn fill="hold" nodeType="afterEffect" presetClass="entr" presetID="2" presetSubtype="8">
                                  <p:stCondLst>
                                    <p:cond delay="250"/>
                                  </p:stCondLst>
                                  <p:childTnLst>
                                    <p:set>
                                      <p:cBhvr>
                                        <p:cTn dur="1" fill="hold">
                                          <p:stCondLst>
                                            <p:cond delay="0"/>
                                          </p:stCondLst>
                                        </p:cTn>
                                        <p:tgtEl>
                                          <p:spTgt spid="377">
                                            <p:txEl>
                                              <p:pRg end="7" st="7"/>
                                            </p:txEl>
                                          </p:spTgt>
                                        </p:tgtEl>
                                        <p:attrNameLst>
                                          <p:attrName>style.visibility</p:attrName>
                                        </p:attrNameLst>
                                      </p:cBhvr>
                                      <p:to>
                                        <p:strVal val="visible"/>
                                      </p:to>
                                    </p:set>
                                    <p:anim calcmode="lin" valueType="num">
                                      <p:cBhvr additive="base">
                                        <p:cTn dur="750"/>
                                        <p:tgtEl>
                                          <p:spTgt spid="377">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250"/>
                            </p:stCondLst>
                            <p:childTnLst>
                              <p:par>
                                <p:cTn fill="hold" nodeType="afterEffect" presetClass="entr" presetID="2" presetSubtype="8">
                                  <p:stCondLst>
                                    <p:cond delay="250"/>
                                  </p:stCondLst>
                                  <p:childTnLst>
                                    <p:set>
                                      <p:cBhvr>
                                        <p:cTn dur="1" fill="hold">
                                          <p:stCondLst>
                                            <p:cond delay="0"/>
                                          </p:stCondLst>
                                        </p:cTn>
                                        <p:tgtEl>
                                          <p:spTgt spid="377">
                                            <p:txEl>
                                              <p:pRg end="8" st="8"/>
                                            </p:txEl>
                                          </p:spTgt>
                                        </p:tgtEl>
                                        <p:attrNameLst>
                                          <p:attrName>style.visibility</p:attrName>
                                        </p:attrNameLst>
                                      </p:cBhvr>
                                      <p:to>
                                        <p:strVal val="visible"/>
                                      </p:to>
                                    </p:set>
                                    <p:anim calcmode="lin" valueType="num">
                                      <p:cBhvr additive="base">
                                        <p:cTn dur="750"/>
                                        <p:tgtEl>
                                          <p:spTgt spid="377">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365"/>
                                        </p:tgtEl>
                                        <p:attrNameLst>
                                          <p:attrName>style.visibility</p:attrName>
                                        </p:attrNameLst>
                                      </p:cBhvr>
                                      <p:to>
                                        <p:strVal val="visible"/>
                                      </p:to>
                                    </p:set>
                                    <p:anim calcmode="lin" valueType="num">
                                      <p:cBhvr additive="base">
                                        <p:cTn dur="750"/>
                                        <p:tgtEl>
                                          <p:spTgt spid="365"/>
                                        </p:tgtEl>
                                        <p:attrNameLst>
                                          <p:attrName>ppt_x</p:attrName>
                                        </p:attrNameLst>
                                      </p:cBhvr>
                                      <p:tavLst>
                                        <p:tav fmla="" tm="0">
                                          <p:val>
                                            <p:strVal val="#ppt_x-1"/>
                                          </p:val>
                                        </p:tav>
                                        <p:tav fmla="" tm="100000">
                                          <p:val>
                                            <p:strVal val="#ppt_x"/>
                                          </p:val>
                                        </p:tav>
                                      </p:tavLst>
                                    </p:anim>
                                  </p:childTnLst>
                                </p:cTn>
                              </p:par>
                            </p:childTnLst>
                          </p:cTn>
                        </p:par>
                        <p:par>
                          <p:cTn fill="hold">
                            <p:stCondLst>
                              <p:cond delay="31000"/>
                            </p:stCondLst>
                            <p:childTnLst>
                              <p:par>
                                <p:cTn fill="hold" nodeType="afterEffect" presetClass="entr" presetID="2" presetSubtype="4">
                                  <p:stCondLst>
                                    <p:cond delay="0"/>
                                  </p:stCondLst>
                                  <p:childTnLst>
                                    <p:set>
                                      <p:cBhvr>
                                        <p:cTn dur="1" fill="hold">
                                          <p:stCondLst>
                                            <p:cond delay="0"/>
                                          </p:stCondLst>
                                        </p:cTn>
                                        <p:tgtEl>
                                          <p:spTgt spid="373">
                                            <p:txEl>
                                              <p:pRg end="0" st="0"/>
                                            </p:txEl>
                                          </p:spTgt>
                                        </p:tgtEl>
                                        <p:attrNameLst>
                                          <p:attrName>style.visibility</p:attrName>
                                        </p:attrNameLst>
                                      </p:cBhvr>
                                      <p:to>
                                        <p:strVal val="visible"/>
                                      </p:to>
                                    </p:set>
                                    <p:anim calcmode="lin" valueType="num">
                                      <p:cBhvr additive="base">
                                        <p:cTn dur="500"/>
                                        <p:tgtEl>
                                          <p:spTgt spid="373">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1500"/>
                            </p:stCondLst>
                            <p:childTnLst>
                              <p:par>
                                <p:cTn fill="hold" nodeType="afterEffect" presetClass="entr" presetID="2" presetSubtype="4">
                                  <p:stCondLst>
                                    <p:cond delay="0"/>
                                  </p:stCondLst>
                                  <p:childTnLst>
                                    <p:set>
                                      <p:cBhvr>
                                        <p:cTn dur="1" fill="hold">
                                          <p:stCondLst>
                                            <p:cond delay="0"/>
                                          </p:stCondLst>
                                        </p:cTn>
                                        <p:tgtEl>
                                          <p:spTgt spid="373">
                                            <p:txEl>
                                              <p:pRg end="1" st="1"/>
                                            </p:txEl>
                                          </p:spTgt>
                                        </p:tgtEl>
                                        <p:attrNameLst>
                                          <p:attrName>style.visibility</p:attrName>
                                        </p:attrNameLst>
                                      </p:cBhvr>
                                      <p:to>
                                        <p:strVal val="visible"/>
                                      </p:to>
                                    </p:set>
                                    <p:anim calcmode="lin" valueType="num">
                                      <p:cBhvr additive="base">
                                        <p:cTn dur="500"/>
                                        <p:tgtEl>
                                          <p:spTgt spid="373">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2000"/>
                            </p:stCondLst>
                            <p:childTnLst>
                              <p:par>
                                <p:cTn fill="hold" nodeType="afterEffect" presetClass="entr" presetID="2" presetSubtype="4">
                                  <p:stCondLst>
                                    <p:cond delay="0"/>
                                  </p:stCondLst>
                                  <p:childTnLst>
                                    <p:set>
                                      <p:cBhvr>
                                        <p:cTn dur="1" fill="hold">
                                          <p:stCondLst>
                                            <p:cond delay="0"/>
                                          </p:stCondLst>
                                        </p:cTn>
                                        <p:tgtEl>
                                          <p:spTgt spid="373">
                                            <p:txEl>
                                              <p:pRg end="2" st="2"/>
                                            </p:txEl>
                                          </p:spTgt>
                                        </p:tgtEl>
                                        <p:attrNameLst>
                                          <p:attrName>style.visibility</p:attrName>
                                        </p:attrNameLst>
                                      </p:cBhvr>
                                      <p:to>
                                        <p:strVal val="visible"/>
                                      </p:to>
                                    </p:set>
                                    <p:anim calcmode="lin" valueType="num">
                                      <p:cBhvr additive="base">
                                        <p:cTn dur="500"/>
                                        <p:tgtEl>
                                          <p:spTgt spid="373">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2500"/>
                            </p:stCondLst>
                            <p:childTnLst>
                              <p:par>
                                <p:cTn fill="hold" nodeType="afterEffect" presetClass="entr" presetID="2" presetSubtype="4">
                                  <p:stCondLst>
                                    <p:cond delay="0"/>
                                  </p:stCondLst>
                                  <p:childTnLst>
                                    <p:set>
                                      <p:cBhvr>
                                        <p:cTn dur="1" fill="hold">
                                          <p:stCondLst>
                                            <p:cond delay="0"/>
                                          </p:stCondLst>
                                        </p:cTn>
                                        <p:tgtEl>
                                          <p:spTgt spid="373">
                                            <p:txEl>
                                              <p:pRg end="3" st="3"/>
                                            </p:txEl>
                                          </p:spTgt>
                                        </p:tgtEl>
                                        <p:attrNameLst>
                                          <p:attrName>style.visibility</p:attrName>
                                        </p:attrNameLst>
                                      </p:cBhvr>
                                      <p:to>
                                        <p:strVal val="visible"/>
                                      </p:to>
                                    </p:set>
                                    <p:anim calcmode="lin" valueType="num">
                                      <p:cBhvr additive="base">
                                        <p:cTn dur="500"/>
                                        <p:tgtEl>
                                          <p:spTgt spid="373">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3000"/>
                            </p:stCondLst>
                            <p:childTnLst>
                              <p:par>
                                <p:cTn fill="hold" nodeType="afterEffect" presetClass="entr" presetID="2" presetSubtype="4">
                                  <p:stCondLst>
                                    <p:cond delay="0"/>
                                  </p:stCondLst>
                                  <p:childTnLst>
                                    <p:set>
                                      <p:cBhvr>
                                        <p:cTn dur="1" fill="hold">
                                          <p:stCondLst>
                                            <p:cond delay="0"/>
                                          </p:stCondLst>
                                        </p:cTn>
                                        <p:tgtEl>
                                          <p:spTgt spid="373">
                                            <p:txEl>
                                              <p:pRg end="4" st="4"/>
                                            </p:txEl>
                                          </p:spTgt>
                                        </p:tgtEl>
                                        <p:attrNameLst>
                                          <p:attrName>style.visibility</p:attrName>
                                        </p:attrNameLst>
                                      </p:cBhvr>
                                      <p:to>
                                        <p:strVal val="visible"/>
                                      </p:to>
                                    </p:set>
                                    <p:anim calcmode="lin" valueType="num">
                                      <p:cBhvr additive="base">
                                        <p:cTn dur="500"/>
                                        <p:tgtEl>
                                          <p:spTgt spid="373">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3500"/>
                            </p:stCondLst>
                            <p:childTnLst>
                              <p:par>
                                <p:cTn fill="hold" nodeType="afterEffect" presetClass="entr" presetID="2" presetSubtype="4">
                                  <p:stCondLst>
                                    <p:cond delay="0"/>
                                  </p:stCondLst>
                                  <p:childTnLst>
                                    <p:set>
                                      <p:cBhvr>
                                        <p:cTn dur="1" fill="hold">
                                          <p:stCondLst>
                                            <p:cond delay="0"/>
                                          </p:stCondLst>
                                        </p:cTn>
                                        <p:tgtEl>
                                          <p:spTgt spid="373">
                                            <p:txEl>
                                              <p:pRg end="5" st="5"/>
                                            </p:txEl>
                                          </p:spTgt>
                                        </p:tgtEl>
                                        <p:attrNameLst>
                                          <p:attrName>style.visibility</p:attrName>
                                        </p:attrNameLst>
                                      </p:cBhvr>
                                      <p:to>
                                        <p:strVal val="visible"/>
                                      </p:to>
                                    </p:set>
                                    <p:anim calcmode="lin" valueType="num">
                                      <p:cBhvr additive="base">
                                        <p:cTn dur="500"/>
                                        <p:tgtEl>
                                          <p:spTgt spid="373">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4000"/>
                            </p:stCondLst>
                            <p:childTnLst>
                              <p:par>
                                <p:cTn fill="hold" nodeType="afterEffect" presetClass="entr" presetID="2" presetSubtype="4">
                                  <p:stCondLst>
                                    <p:cond delay="0"/>
                                  </p:stCondLst>
                                  <p:childTnLst>
                                    <p:set>
                                      <p:cBhvr>
                                        <p:cTn dur="1" fill="hold">
                                          <p:stCondLst>
                                            <p:cond delay="0"/>
                                          </p:stCondLst>
                                        </p:cTn>
                                        <p:tgtEl>
                                          <p:spTgt spid="373">
                                            <p:txEl>
                                              <p:pRg end="6" st="6"/>
                                            </p:txEl>
                                          </p:spTgt>
                                        </p:tgtEl>
                                        <p:attrNameLst>
                                          <p:attrName>style.visibility</p:attrName>
                                        </p:attrNameLst>
                                      </p:cBhvr>
                                      <p:to>
                                        <p:strVal val="visible"/>
                                      </p:to>
                                    </p:set>
                                    <p:anim calcmode="lin" valueType="num">
                                      <p:cBhvr additive="base">
                                        <p:cTn dur="500"/>
                                        <p:tgtEl>
                                          <p:spTgt spid="373">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4500"/>
                            </p:stCondLst>
                            <p:childTnLst>
                              <p:par>
                                <p:cTn fill="hold" nodeType="afterEffect" presetClass="entr" presetID="2" presetSubtype="4">
                                  <p:stCondLst>
                                    <p:cond delay="0"/>
                                  </p:stCondLst>
                                  <p:childTnLst>
                                    <p:set>
                                      <p:cBhvr>
                                        <p:cTn dur="1" fill="hold">
                                          <p:stCondLst>
                                            <p:cond delay="0"/>
                                          </p:stCondLst>
                                        </p:cTn>
                                        <p:tgtEl>
                                          <p:spTgt spid="373">
                                            <p:txEl>
                                              <p:pRg end="7" st="7"/>
                                            </p:txEl>
                                          </p:spTgt>
                                        </p:tgtEl>
                                        <p:attrNameLst>
                                          <p:attrName>style.visibility</p:attrName>
                                        </p:attrNameLst>
                                      </p:cBhvr>
                                      <p:to>
                                        <p:strVal val="visible"/>
                                      </p:to>
                                    </p:set>
                                    <p:anim calcmode="lin" valueType="num">
                                      <p:cBhvr additive="base">
                                        <p:cTn dur="500"/>
                                        <p:tgtEl>
                                          <p:spTgt spid="373">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5000"/>
                            </p:stCondLst>
                            <p:childTnLst>
                              <p:par>
                                <p:cTn fill="hold" nodeType="afterEffect" presetClass="entr" presetID="2" presetSubtype="4">
                                  <p:stCondLst>
                                    <p:cond delay="0"/>
                                  </p:stCondLst>
                                  <p:childTnLst>
                                    <p:set>
                                      <p:cBhvr>
                                        <p:cTn dur="1" fill="hold">
                                          <p:stCondLst>
                                            <p:cond delay="0"/>
                                          </p:stCondLst>
                                        </p:cTn>
                                        <p:tgtEl>
                                          <p:spTgt spid="373">
                                            <p:txEl>
                                              <p:pRg end="8" st="8"/>
                                            </p:txEl>
                                          </p:spTgt>
                                        </p:tgtEl>
                                        <p:attrNameLst>
                                          <p:attrName>style.visibility</p:attrName>
                                        </p:attrNameLst>
                                      </p:cBhvr>
                                      <p:to>
                                        <p:strVal val="visible"/>
                                      </p:to>
                                    </p:set>
                                    <p:anim calcmode="lin" valueType="num">
                                      <p:cBhvr additive="base">
                                        <p:cTn dur="500"/>
                                        <p:tgtEl>
                                          <p:spTgt spid="373">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4">
                                            <p:txEl>
                                              <p:pRg end="0" st="0"/>
                                            </p:txEl>
                                          </p:spTgt>
                                        </p:tgtEl>
                                        <p:attrNameLst>
                                          <p:attrName>style.visibility</p:attrName>
                                        </p:attrNameLst>
                                      </p:cBhvr>
                                      <p:to>
                                        <p:strVal val="visible"/>
                                      </p:to>
                                    </p:set>
                                    <p:anim calcmode="lin" valueType="num">
                                      <p:cBhvr additive="base">
                                        <p:cTn dur="500"/>
                                        <p:tgtEl>
                                          <p:spTgt spid="374">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4">
                                            <p:txEl>
                                              <p:pRg end="1" st="1"/>
                                            </p:txEl>
                                          </p:spTgt>
                                        </p:tgtEl>
                                        <p:attrNameLst>
                                          <p:attrName>style.visibility</p:attrName>
                                        </p:attrNameLst>
                                      </p:cBhvr>
                                      <p:to>
                                        <p:strVal val="visible"/>
                                      </p:to>
                                    </p:set>
                                    <p:anim calcmode="lin" valueType="num">
                                      <p:cBhvr additive="base">
                                        <p:cTn dur="500"/>
                                        <p:tgtEl>
                                          <p:spTgt spid="374">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4">
                                            <p:txEl>
                                              <p:pRg end="2" st="2"/>
                                            </p:txEl>
                                          </p:spTgt>
                                        </p:tgtEl>
                                        <p:attrNameLst>
                                          <p:attrName>style.visibility</p:attrName>
                                        </p:attrNameLst>
                                      </p:cBhvr>
                                      <p:to>
                                        <p:strVal val="visible"/>
                                      </p:to>
                                    </p:set>
                                    <p:anim calcmode="lin" valueType="num">
                                      <p:cBhvr additive="base">
                                        <p:cTn dur="500"/>
                                        <p:tgtEl>
                                          <p:spTgt spid="374">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4">
                                            <p:txEl>
                                              <p:pRg end="3" st="3"/>
                                            </p:txEl>
                                          </p:spTgt>
                                        </p:tgtEl>
                                        <p:attrNameLst>
                                          <p:attrName>style.visibility</p:attrName>
                                        </p:attrNameLst>
                                      </p:cBhvr>
                                      <p:to>
                                        <p:strVal val="visible"/>
                                      </p:to>
                                    </p:set>
                                    <p:anim calcmode="lin" valueType="num">
                                      <p:cBhvr additive="base">
                                        <p:cTn dur="500"/>
                                        <p:tgtEl>
                                          <p:spTgt spid="374">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4">
                                            <p:txEl>
                                              <p:pRg end="4" st="4"/>
                                            </p:txEl>
                                          </p:spTgt>
                                        </p:tgtEl>
                                        <p:attrNameLst>
                                          <p:attrName>style.visibility</p:attrName>
                                        </p:attrNameLst>
                                      </p:cBhvr>
                                      <p:to>
                                        <p:strVal val="visible"/>
                                      </p:to>
                                    </p:set>
                                    <p:anim calcmode="lin" valueType="num">
                                      <p:cBhvr additive="base">
                                        <p:cTn dur="500"/>
                                        <p:tgtEl>
                                          <p:spTgt spid="374">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4">
                                            <p:txEl>
                                              <p:pRg end="5" st="5"/>
                                            </p:txEl>
                                          </p:spTgt>
                                        </p:tgtEl>
                                        <p:attrNameLst>
                                          <p:attrName>style.visibility</p:attrName>
                                        </p:attrNameLst>
                                      </p:cBhvr>
                                      <p:to>
                                        <p:strVal val="visible"/>
                                      </p:to>
                                    </p:set>
                                    <p:anim calcmode="lin" valueType="num">
                                      <p:cBhvr additive="base">
                                        <p:cTn dur="500"/>
                                        <p:tgtEl>
                                          <p:spTgt spid="374">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4">
                                            <p:txEl>
                                              <p:pRg end="6" st="6"/>
                                            </p:txEl>
                                          </p:spTgt>
                                        </p:tgtEl>
                                        <p:attrNameLst>
                                          <p:attrName>style.visibility</p:attrName>
                                        </p:attrNameLst>
                                      </p:cBhvr>
                                      <p:to>
                                        <p:strVal val="visible"/>
                                      </p:to>
                                    </p:set>
                                    <p:anim calcmode="lin" valueType="num">
                                      <p:cBhvr additive="base">
                                        <p:cTn dur="500"/>
                                        <p:tgtEl>
                                          <p:spTgt spid="374">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4">
                                            <p:txEl>
                                              <p:pRg end="7" st="7"/>
                                            </p:txEl>
                                          </p:spTgt>
                                        </p:tgtEl>
                                        <p:attrNameLst>
                                          <p:attrName>style.visibility</p:attrName>
                                        </p:attrNameLst>
                                      </p:cBhvr>
                                      <p:to>
                                        <p:strVal val="visible"/>
                                      </p:to>
                                    </p:set>
                                    <p:anim calcmode="lin" valueType="num">
                                      <p:cBhvr additive="base">
                                        <p:cTn dur="500"/>
                                        <p:tgtEl>
                                          <p:spTgt spid="374">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74">
                                            <p:txEl>
                                              <p:pRg end="8" st="8"/>
                                            </p:txEl>
                                          </p:spTgt>
                                        </p:tgtEl>
                                        <p:attrNameLst>
                                          <p:attrName>style.visibility</p:attrName>
                                        </p:attrNameLst>
                                      </p:cBhvr>
                                      <p:to>
                                        <p:strVal val="visible"/>
                                      </p:to>
                                    </p:set>
                                    <p:anim calcmode="lin" valueType="num">
                                      <p:cBhvr additive="base">
                                        <p:cTn dur="500"/>
                                        <p:tgtEl>
                                          <p:spTgt spid="374">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5500"/>
                            </p:stCondLst>
                            <p:childTnLst>
                              <p:par>
                                <p:cTn fill="hold" nodeType="after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500"/>
                                        <p:tgtEl>
                                          <p:spTgt spid="3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meline 3">
  <p:cSld name="Timeline 3">
    <p:spTree>
      <p:nvGrpSpPr>
        <p:cNvPr id="379" name="Shape 379"/>
        <p:cNvGrpSpPr/>
        <p:nvPr/>
      </p:nvGrpSpPr>
      <p:grpSpPr>
        <a:xfrm>
          <a:off x="0" y="0"/>
          <a:ext cx="0" cy="0"/>
          <a:chOff x="0" y="0"/>
          <a:chExt cx="0" cy="0"/>
        </a:xfrm>
      </p:grpSpPr>
      <p:sp>
        <p:nvSpPr>
          <p:cNvPr id="380" name="Google Shape;380;p45"/>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381" name="Google Shape;381;p45"/>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82" name="Google Shape;382;p45"/>
          <p:cNvSpPr txBox="1"/>
          <p:nvPr>
            <p:ph type="title"/>
          </p:nvPr>
        </p:nvSpPr>
        <p:spPr>
          <a:xfrm>
            <a:off x="0" y="323558"/>
            <a:ext cx="18288001" cy="379827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25000"/>
              <a:buFont typeface="Roboto"/>
              <a:buNone/>
              <a:defRPr b="1" sz="250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3" name="Google Shape;383;p45"/>
          <p:cNvSpPr/>
          <p:nvPr/>
        </p:nvSpPr>
        <p:spPr>
          <a:xfrm>
            <a:off x="3631809" y="5690553"/>
            <a:ext cx="36576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lt1"/>
              </a:solidFill>
              <a:latin typeface="Roboto"/>
              <a:ea typeface="Roboto"/>
              <a:cs typeface="Roboto"/>
              <a:sym typeface="Roboto"/>
            </a:endParaRPr>
          </a:p>
        </p:txBody>
      </p:sp>
      <p:sp>
        <p:nvSpPr>
          <p:cNvPr id="384" name="Google Shape;384;p45"/>
          <p:cNvSpPr/>
          <p:nvPr/>
        </p:nvSpPr>
        <p:spPr>
          <a:xfrm>
            <a:off x="8961120" y="5690553"/>
            <a:ext cx="36576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lt1"/>
              </a:solidFill>
              <a:latin typeface="Roboto"/>
              <a:ea typeface="Roboto"/>
              <a:cs typeface="Roboto"/>
              <a:sym typeface="Roboto"/>
            </a:endParaRPr>
          </a:p>
        </p:txBody>
      </p:sp>
      <p:sp>
        <p:nvSpPr>
          <p:cNvPr id="385" name="Google Shape;385;p45"/>
          <p:cNvSpPr/>
          <p:nvPr/>
        </p:nvSpPr>
        <p:spPr>
          <a:xfrm>
            <a:off x="14349070" y="5690553"/>
            <a:ext cx="36576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lt1"/>
              </a:solidFill>
              <a:latin typeface="Roboto"/>
              <a:ea typeface="Roboto"/>
              <a:cs typeface="Roboto"/>
              <a:sym typeface="Roboto"/>
            </a:endParaRPr>
          </a:p>
        </p:txBody>
      </p:sp>
      <p:cxnSp>
        <p:nvCxnSpPr>
          <p:cNvPr id="386" name="Google Shape;386;p45"/>
          <p:cNvCxnSpPr>
            <a:stCxn id="383" idx="3"/>
            <a:endCxn id="384" idx="1"/>
          </p:cNvCxnSpPr>
          <p:nvPr/>
        </p:nvCxnSpPr>
        <p:spPr>
          <a:xfrm>
            <a:off x="3997569" y="5873433"/>
            <a:ext cx="4963500" cy="0"/>
          </a:xfrm>
          <a:prstGeom prst="straightConnector1">
            <a:avLst/>
          </a:prstGeom>
          <a:noFill/>
          <a:ln cap="flat" cmpd="sng" w="12700">
            <a:solidFill>
              <a:schemeClr val="accent1"/>
            </a:solidFill>
            <a:prstDash val="solid"/>
            <a:miter lim="800000"/>
            <a:headEnd len="sm" w="sm" type="none"/>
            <a:tailEnd len="sm" w="sm" type="none"/>
          </a:ln>
        </p:spPr>
      </p:cxnSp>
      <p:cxnSp>
        <p:nvCxnSpPr>
          <p:cNvPr id="387" name="Google Shape;387;p45"/>
          <p:cNvCxnSpPr>
            <a:stCxn id="384" idx="3"/>
            <a:endCxn id="385" idx="1"/>
          </p:cNvCxnSpPr>
          <p:nvPr/>
        </p:nvCxnSpPr>
        <p:spPr>
          <a:xfrm>
            <a:off x="9326880" y="5873433"/>
            <a:ext cx="5022300" cy="0"/>
          </a:xfrm>
          <a:prstGeom prst="straightConnector1">
            <a:avLst/>
          </a:prstGeom>
          <a:noFill/>
          <a:ln cap="flat" cmpd="sng" w="12700">
            <a:solidFill>
              <a:schemeClr val="accent1"/>
            </a:solidFill>
            <a:prstDash val="solid"/>
            <a:miter lim="800000"/>
            <a:headEnd len="sm" w="sm" type="none"/>
            <a:tailEnd len="sm" w="sm" type="none"/>
          </a:ln>
        </p:spPr>
      </p:cxnSp>
      <p:sp>
        <p:nvSpPr>
          <p:cNvPr id="388" name="Google Shape;388;p45"/>
          <p:cNvSpPr txBox="1"/>
          <p:nvPr>
            <p:ph idx="1" type="body"/>
          </p:nvPr>
        </p:nvSpPr>
        <p:spPr>
          <a:xfrm>
            <a:off x="1283286" y="6239193"/>
            <a:ext cx="5080002" cy="537027"/>
          </a:xfrm>
          <a:prstGeom prst="rect">
            <a:avLst/>
          </a:prstGeom>
          <a:noFill/>
          <a:ln>
            <a:noFill/>
          </a:ln>
        </p:spPr>
        <p:txBody>
          <a:bodyPr anchorCtr="0" anchor="b" bIns="45700" lIns="91425" spcFirstLastPara="1" rIns="91425" wrap="square" tIns="45700">
            <a:normAutofit/>
          </a:bodyPr>
          <a:lstStyle>
            <a:lvl1pPr indent="-228600" lvl="0" marL="457200" algn="ct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89" name="Google Shape;389;p45"/>
          <p:cNvSpPr txBox="1"/>
          <p:nvPr>
            <p:ph idx="2" type="body"/>
          </p:nvPr>
        </p:nvSpPr>
        <p:spPr>
          <a:xfrm>
            <a:off x="1579509" y="6761713"/>
            <a:ext cx="4475088" cy="2122108"/>
          </a:xfrm>
          <a:prstGeom prst="rect">
            <a:avLst/>
          </a:prstGeom>
          <a:noFill/>
          <a:ln>
            <a:noFill/>
          </a:ln>
        </p:spPr>
        <p:txBody>
          <a:bodyPr anchorCtr="0" anchor="t" bIns="45700" lIns="91425" spcFirstLastPara="1" rIns="91425" wrap="square" tIns="45700">
            <a:normAutofit/>
          </a:bodyPr>
          <a:lstStyle>
            <a:lvl1pPr indent="-228600" lvl="0" marL="457200" algn="ct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90" name="Google Shape;390;p45"/>
          <p:cNvSpPr txBox="1"/>
          <p:nvPr>
            <p:ph idx="3" type="body"/>
          </p:nvPr>
        </p:nvSpPr>
        <p:spPr>
          <a:xfrm>
            <a:off x="6612597" y="6218263"/>
            <a:ext cx="5080002" cy="537027"/>
          </a:xfrm>
          <a:prstGeom prst="rect">
            <a:avLst/>
          </a:prstGeom>
          <a:noFill/>
          <a:ln>
            <a:noFill/>
          </a:ln>
        </p:spPr>
        <p:txBody>
          <a:bodyPr anchorCtr="0" anchor="b" bIns="45700" lIns="91425" spcFirstLastPara="1" rIns="91425" wrap="square" tIns="45700">
            <a:normAutofit/>
          </a:bodyPr>
          <a:lstStyle>
            <a:lvl1pPr indent="-228600" lvl="0" marL="457200" algn="ct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91" name="Google Shape;391;p45"/>
          <p:cNvSpPr txBox="1"/>
          <p:nvPr>
            <p:ph idx="4" type="body"/>
          </p:nvPr>
        </p:nvSpPr>
        <p:spPr>
          <a:xfrm>
            <a:off x="6908820" y="6740783"/>
            <a:ext cx="4475088" cy="2122108"/>
          </a:xfrm>
          <a:prstGeom prst="rect">
            <a:avLst/>
          </a:prstGeom>
          <a:noFill/>
          <a:ln>
            <a:noFill/>
          </a:ln>
        </p:spPr>
        <p:txBody>
          <a:bodyPr anchorCtr="0" anchor="t" bIns="45700" lIns="91425" spcFirstLastPara="1" rIns="91425" wrap="square" tIns="45700">
            <a:normAutofit/>
          </a:bodyPr>
          <a:lstStyle>
            <a:lvl1pPr indent="-228600" lvl="0" marL="457200" algn="ct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92" name="Google Shape;392;p45"/>
          <p:cNvSpPr txBox="1"/>
          <p:nvPr>
            <p:ph idx="5" type="body"/>
          </p:nvPr>
        </p:nvSpPr>
        <p:spPr>
          <a:xfrm>
            <a:off x="11998180" y="6228728"/>
            <a:ext cx="5080002" cy="537027"/>
          </a:xfrm>
          <a:prstGeom prst="rect">
            <a:avLst/>
          </a:prstGeom>
          <a:noFill/>
          <a:ln>
            <a:noFill/>
          </a:ln>
        </p:spPr>
        <p:txBody>
          <a:bodyPr anchorCtr="0" anchor="b" bIns="45700" lIns="91425" spcFirstLastPara="1" rIns="91425" wrap="square" tIns="45700">
            <a:normAutofit/>
          </a:bodyPr>
          <a:lstStyle>
            <a:lvl1pPr indent="-228600" lvl="0" marL="457200" algn="ct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93" name="Google Shape;393;p45"/>
          <p:cNvSpPr txBox="1"/>
          <p:nvPr>
            <p:ph idx="6" type="body"/>
          </p:nvPr>
        </p:nvSpPr>
        <p:spPr>
          <a:xfrm>
            <a:off x="12294403" y="6751248"/>
            <a:ext cx="4475088" cy="2122108"/>
          </a:xfrm>
          <a:prstGeom prst="rect">
            <a:avLst/>
          </a:prstGeom>
          <a:noFill/>
          <a:ln>
            <a:noFill/>
          </a:ln>
        </p:spPr>
        <p:txBody>
          <a:bodyPr anchorCtr="0" anchor="t" bIns="45700" lIns="91425" spcFirstLastPara="1" rIns="91425" wrap="square" tIns="45700">
            <a:normAutofit/>
          </a:bodyPr>
          <a:lstStyle>
            <a:lvl1pPr indent="-228600" lvl="0" marL="457200" algn="ct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94" name="Google Shape;394;p45"/>
          <p:cNvSpPr txBox="1"/>
          <p:nvPr>
            <p:ph idx="7" type="body"/>
          </p:nvPr>
        </p:nvSpPr>
        <p:spPr>
          <a:xfrm>
            <a:off x="1283286" y="4616219"/>
            <a:ext cx="5080002" cy="1101238"/>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0"/>
              </a:spcBef>
              <a:spcAft>
                <a:spcPts val="0"/>
              </a:spcAft>
              <a:buClr>
                <a:schemeClr val="accent1"/>
              </a:buClr>
              <a:buSzPts val="6600"/>
              <a:buFont typeface="Roboto"/>
              <a:buNone/>
              <a:defRPr i="1" sz="6600">
                <a:solidFill>
                  <a:srgbClr val="545A6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95" name="Google Shape;395;p45"/>
          <p:cNvSpPr txBox="1"/>
          <p:nvPr>
            <p:ph idx="8" type="body"/>
          </p:nvPr>
        </p:nvSpPr>
        <p:spPr>
          <a:xfrm>
            <a:off x="6612597" y="4595289"/>
            <a:ext cx="5080002" cy="1101238"/>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0"/>
              </a:spcBef>
              <a:spcAft>
                <a:spcPts val="0"/>
              </a:spcAft>
              <a:buClr>
                <a:schemeClr val="accent1"/>
              </a:buClr>
              <a:buSzPts val="6600"/>
              <a:buFont typeface="Roboto"/>
              <a:buNone/>
              <a:defRPr i="1" sz="6600">
                <a:solidFill>
                  <a:srgbClr val="545A6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96" name="Google Shape;396;p45"/>
          <p:cNvSpPr txBox="1"/>
          <p:nvPr>
            <p:ph idx="9" type="body"/>
          </p:nvPr>
        </p:nvSpPr>
        <p:spPr>
          <a:xfrm>
            <a:off x="11998180" y="4605754"/>
            <a:ext cx="5080002" cy="1101238"/>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0"/>
              </a:spcBef>
              <a:spcAft>
                <a:spcPts val="0"/>
              </a:spcAft>
              <a:buClr>
                <a:schemeClr val="accent1"/>
              </a:buClr>
              <a:buSzPts val="6600"/>
              <a:buFont typeface="Roboto"/>
              <a:buNone/>
              <a:defRPr i="1" sz="6600">
                <a:solidFill>
                  <a:srgbClr val="545A6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cxnSp>
        <p:nvCxnSpPr>
          <p:cNvPr id="397" name="Google Shape;397;p45"/>
          <p:cNvCxnSpPr>
            <a:endCxn id="383" idx="1"/>
          </p:cNvCxnSpPr>
          <p:nvPr/>
        </p:nvCxnSpPr>
        <p:spPr>
          <a:xfrm>
            <a:off x="9" y="5873433"/>
            <a:ext cx="3631800" cy="0"/>
          </a:xfrm>
          <a:prstGeom prst="straightConnector1">
            <a:avLst/>
          </a:prstGeom>
          <a:noFill/>
          <a:ln cap="flat" cmpd="sng" w="12700">
            <a:solidFill>
              <a:schemeClr val="accent1"/>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382"/>
                                        </p:tgtEl>
                                        <p:attrNameLst>
                                          <p:attrName>style.visibility</p:attrName>
                                        </p:attrNameLst>
                                      </p:cBhvr>
                                      <p:to>
                                        <p:strVal val="visible"/>
                                      </p:to>
                                    </p:set>
                                    <p:anim calcmode="lin" valueType="num">
                                      <p:cBhvr additive="base">
                                        <p:cTn dur="750"/>
                                        <p:tgtEl>
                                          <p:spTgt spid="382"/>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2" presetSubtype="8">
                                  <p:stCondLst>
                                    <p:cond delay="0"/>
                                  </p:stCondLst>
                                  <p:childTnLst>
                                    <p:set>
                                      <p:cBhvr>
                                        <p:cTn dur="1" fill="hold">
                                          <p:stCondLst>
                                            <p:cond delay="0"/>
                                          </p:stCondLst>
                                        </p:cTn>
                                        <p:tgtEl>
                                          <p:spTgt spid="394">
                                            <p:txEl>
                                              <p:pRg end="0" st="0"/>
                                            </p:txEl>
                                          </p:spTgt>
                                        </p:tgtEl>
                                        <p:attrNameLst>
                                          <p:attrName>style.visibility</p:attrName>
                                        </p:attrNameLst>
                                      </p:cBhvr>
                                      <p:to>
                                        <p:strVal val="visible"/>
                                      </p:to>
                                    </p:set>
                                    <p:anim calcmode="lin" valueType="num">
                                      <p:cBhvr additive="base">
                                        <p:cTn dur="750"/>
                                        <p:tgtEl>
                                          <p:spTgt spid="394">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394">
                                            <p:txEl>
                                              <p:pRg end="1" st="1"/>
                                            </p:txEl>
                                          </p:spTgt>
                                        </p:tgtEl>
                                        <p:attrNameLst>
                                          <p:attrName>style.visibility</p:attrName>
                                        </p:attrNameLst>
                                      </p:cBhvr>
                                      <p:to>
                                        <p:strVal val="visible"/>
                                      </p:to>
                                    </p:set>
                                    <p:anim calcmode="lin" valueType="num">
                                      <p:cBhvr additive="base">
                                        <p:cTn dur="750"/>
                                        <p:tgtEl>
                                          <p:spTgt spid="394">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
                            </p:stCondLst>
                            <p:childTnLst>
                              <p:par>
                                <p:cTn fill="hold" nodeType="afterEffect" presetClass="entr" presetID="2" presetSubtype="8">
                                  <p:stCondLst>
                                    <p:cond delay="0"/>
                                  </p:stCondLst>
                                  <p:childTnLst>
                                    <p:set>
                                      <p:cBhvr>
                                        <p:cTn dur="1" fill="hold">
                                          <p:stCondLst>
                                            <p:cond delay="0"/>
                                          </p:stCondLst>
                                        </p:cTn>
                                        <p:tgtEl>
                                          <p:spTgt spid="394">
                                            <p:txEl>
                                              <p:pRg end="2" st="2"/>
                                            </p:txEl>
                                          </p:spTgt>
                                        </p:tgtEl>
                                        <p:attrNameLst>
                                          <p:attrName>style.visibility</p:attrName>
                                        </p:attrNameLst>
                                      </p:cBhvr>
                                      <p:to>
                                        <p:strVal val="visible"/>
                                      </p:to>
                                    </p:set>
                                    <p:anim calcmode="lin" valueType="num">
                                      <p:cBhvr additive="base">
                                        <p:cTn dur="750"/>
                                        <p:tgtEl>
                                          <p:spTgt spid="394">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394">
                                            <p:txEl>
                                              <p:pRg end="3" st="3"/>
                                            </p:txEl>
                                          </p:spTgt>
                                        </p:tgtEl>
                                        <p:attrNameLst>
                                          <p:attrName>style.visibility</p:attrName>
                                        </p:attrNameLst>
                                      </p:cBhvr>
                                      <p:to>
                                        <p:strVal val="visible"/>
                                      </p:to>
                                    </p:set>
                                    <p:anim calcmode="lin" valueType="num">
                                      <p:cBhvr additive="base">
                                        <p:cTn dur="750"/>
                                        <p:tgtEl>
                                          <p:spTgt spid="394">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50"/>
                            </p:stCondLst>
                            <p:childTnLst>
                              <p:par>
                                <p:cTn fill="hold" nodeType="afterEffect" presetClass="entr" presetID="2" presetSubtype="8">
                                  <p:stCondLst>
                                    <p:cond delay="0"/>
                                  </p:stCondLst>
                                  <p:childTnLst>
                                    <p:set>
                                      <p:cBhvr>
                                        <p:cTn dur="1" fill="hold">
                                          <p:stCondLst>
                                            <p:cond delay="0"/>
                                          </p:stCondLst>
                                        </p:cTn>
                                        <p:tgtEl>
                                          <p:spTgt spid="394">
                                            <p:txEl>
                                              <p:pRg end="4" st="4"/>
                                            </p:txEl>
                                          </p:spTgt>
                                        </p:tgtEl>
                                        <p:attrNameLst>
                                          <p:attrName>style.visibility</p:attrName>
                                        </p:attrNameLst>
                                      </p:cBhvr>
                                      <p:to>
                                        <p:strVal val="visible"/>
                                      </p:to>
                                    </p:set>
                                    <p:anim calcmode="lin" valueType="num">
                                      <p:cBhvr additive="base">
                                        <p:cTn dur="750"/>
                                        <p:tgtEl>
                                          <p:spTgt spid="394">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8">
                                  <p:stCondLst>
                                    <p:cond delay="0"/>
                                  </p:stCondLst>
                                  <p:childTnLst>
                                    <p:set>
                                      <p:cBhvr>
                                        <p:cTn dur="1" fill="hold">
                                          <p:stCondLst>
                                            <p:cond delay="0"/>
                                          </p:stCondLst>
                                        </p:cTn>
                                        <p:tgtEl>
                                          <p:spTgt spid="394">
                                            <p:txEl>
                                              <p:pRg end="5" st="5"/>
                                            </p:txEl>
                                          </p:spTgt>
                                        </p:tgtEl>
                                        <p:attrNameLst>
                                          <p:attrName>style.visibility</p:attrName>
                                        </p:attrNameLst>
                                      </p:cBhvr>
                                      <p:to>
                                        <p:strVal val="visible"/>
                                      </p:to>
                                    </p:set>
                                    <p:anim calcmode="lin" valueType="num">
                                      <p:cBhvr additive="base">
                                        <p:cTn dur="750"/>
                                        <p:tgtEl>
                                          <p:spTgt spid="394">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250"/>
                            </p:stCondLst>
                            <p:childTnLst>
                              <p:par>
                                <p:cTn fill="hold" nodeType="afterEffect" presetClass="entr" presetID="2" presetSubtype="8">
                                  <p:stCondLst>
                                    <p:cond delay="0"/>
                                  </p:stCondLst>
                                  <p:childTnLst>
                                    <p:set>
                                      <p:cBhvr>
                                        <p:cTn dur="1" fill="hold">
                                          <p:stCondLst>
                                            <p:cond delay="0"/>
                                          </p:stCondLst>
                                        </p:cTn>
                                        <p:tgtEl>
                                          <p:spTgt spid="394">
                                            <p:txEl>
                                              <p:pRg end="6" st="6"/>
                                            </p:txEl>
                                          </p:spTgt>
                                        </p:tgtEl>
                                        <p:attrNameLst>
                                          <p:attrName>style.visibility</p:attrName>
                                        </p:attrNameLst>
                                      </p:cBhvr>
                                      <p:to>
                                        <p:strVal val="visible"/>
                                      </p:to>
                                    </p:set>
                                    <p:anim calcmode="lin" valueType="num">
                                      <p:cBhvr additive="base">
                                        <p:cTn dur="750"/>
                                        <p:tgtEl>
                                          <p:spTgt spid="394">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8">
                                  <p:stCondLst>
                                    <p:cond delay="0"/>
                                  </p:stCondLst>
                                  <p:childTnLst>
                                    <p:set>
                                      <p:cBhvr>
                                        <p:cTn dur="1" fill="hold">
                                          <p:stCondLst>
                                            <p:cond delay="0"/>
                                          </p:stCondLst>
                                        </p:cTn>
                                        <p:tgtEl>
                                          <p:spTgt spid="394">
                                            <p:txEl>
                                              <p:pRg end="7" st="7"/>
                                            </p:txEl>
                                          </p:spTgt>
                                        </p:tgtEl>
                                        <p:attrNameLst>
                                          <p:attrName>style.visibility</p:attrName>
                                        </p:attrNameLst>
                                      </p:cBhvr>
                                      <p:to>
                                        <p:strVal val="visible"/>
                                      </p:to>
                                    </p:set>
                                    <p:anim calcmode="lin" valueType="num">
                                      <p:cBhvr additive="base">
                                        <p:cTn dur="750"/>
                                        <p:tgtEl>
                                          <p:spTgt spid="394">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750"/>
                            </p:stCondLst>
                            <p:childTnLst>
                              <p:par>
                                <p:cTn fill="hold" nodeType="afterEffect" presetClass="entr" presetID="2" presetSubtype="8">
                                  <p:stCondLst>
                                    <p:cond delay="0"/>
                                  </p:stCondLst>
                                  <p:childTnLst>
                                    <p:set>
                                      <p:cBhvr>
                                        <p:cTn dur="1" fill="hold">
                                          <p:stCondLst>
                                            <p:cond delay="0"/>
                                          </p:stCondLst>
                                        </p:cTn>
                                        <p:tgtEl>
                                          <p:spTgt spid="394">
                                            <p:txEl>
                                              <p:pRg end="8" st="8"/>
                                            </p:txEl>
                                          </p:spTgt>
                                        </p:tgtEl>
                                        <p:attrNameLst>
                                          <p:attrName>style.visibility</p:attrName>
                                        </p:attrNameLst>
                                      </p:cBhvr>
                                      <p:to>
                                        <p:strVal val="visible"/>
                                      </p:to>
                                    </p:set>
                                    <p:anim calcmode="lin" valueType="num">
                                      <p:cBhvr additive="base">
                                        <p:cTn dur="750"/>
                                        <p:tgtEl>
                                          <p:spTgt spid="394">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83"/>
                                        </p:tgtEl>
                                        <p:attrNameLst>
                                          <p:attrName>style.visibility</p:attrName>
                                        </p:attrNameLst>
                                      </p:cBhvr>
                                      <p:to>
                                        <p:strVal val="visible"/>
                                      </p:to>
                                    </p:set>
                                    <p:anim calcmode="lin" valueType="num">
                                      <p:cBhvr additive="base">
                                        <p:cTn dur="750"/>
                                        <p:tgtEl>
                                          <p:spTgt spid="383"/>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2" presetSubtype="4">
                                  <p:stCondLst>
                                    <p:cond delay="0"/>
                                  </p:stCondLst>
                                  <p:childTnLst>
                                    <p:set>
                                      <p:cBhvr>
                                        <p:cTn dur="1" fill="hold">
                                          <p:stCondLst>
                                            <p:cond delay="0"/>
                                          </p:stCondLst>
                                        </p:cTn>
                                        <p:tgtEl>
                                          <p:spTgt spid="388">
                                            <p:txEl>
                                              <p:pRg end="0" st="0"/>
                                            </p:txEl>
                                          </p:spTgt>
                                        </p:tgtEl>
                                        <p:attrNameLst>
                                          <p:attrName>style.visibility</p:attrName>
                                        </p:attrNameLst>
                                      </p:cBhvr>
                                      <p:to>
                                        <p:strVal val="visible"/>
                                      </p:to>
                                    </p:set>
                                    <p:anim calcmode="lin" valueType="num">
                                      <p:cBhvr additive="base">
                                        <p:cTn dur="500"/>
                                        <p:tgtEl>
                                          <p:spTgt spid="388">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000"/>
                            </p:stCondLst>
                            <p:childTnLst>
                              <p:par>
                                <p:cTn fill="hold" nodeType="afterEffect" presetClass="entr" presetID="2" presetSubtype="4">
                                  <p:stCondLst>
                                    <p:cond delay="0"/>
                                  </p:stCondLst>
                                  <p:childTnLst>
                                    <p:set>
                                      <p:cBhvr>
                                        <p:cTn dur="1" fill="hold">
                                          <p:stCondLst>
                                            <p:cond delay="0"/>
                                          </p:stCondLst>
                                        </p:cTn>
                                        <p:tgtEl>
                                          <p:spTgt spid="388">
                                            <p:txEl>
                                              <p:pRg end="1" st="1"/>
                                            </p:txEl>
                                          </p:spTgt>
                                        </p:tgtEl>
                                        <p:attrNameLst>
                                          <p:attrName>style.visibility</p:attrName>
                                        </p:attrNameLst>
                                      </p:cBhvr>
                                      <p:to>
                                        <p:strVal val="visible"/>
                                      </p:to>
                                    </p:set>
                                    <p:anim calcmode="lin" valueType="num">
                                      <p:cBhvr additive="base">
                                        <p:cTn dur="500"/>
                                        <p:tgtEl>
                                          <p:spTgt spid="388">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500"/>
                            </p:stCondLst>
                            <p:childTnLst>
                              <p:par>
                                <p:cTn fill="hold" nodeType="afterEffect" presetClass="entr" presetID="2" presetSubtype="4">
                                  <p:stCondLst>
                                    <p:cond delay="0"/>
                                  </p:stCondLst>
                                  <p:childTnLst>
                                    <p:set>
                                      <p:cBhvr>
                                        <p:cTn dur="1" fill="hold">
                                          <p:stCondLst>
                                            <p:cond delay="0"/>
                                          </p:stCondLst>
                                        </p:cTn>
                                        <p:tgtEl>
                                          <p:spTgt spid="388">
                                            <p:txEl>
                                              <p:pRg end="2" st="2"/>
                                            </p:txEl>
                                          </p:spTgt>
                                        </p:tgtEl>
                                        <p:attrNameLst>
                                          <p:attrName>style.visibility</p:attrName>
                                        </p:attrNameLst>
                                      </p:cBhvr>
                                      <p:to>
                                        <p:strVal val="visible"/>
                                      </p:to>
                                    </p:set>
                                    <p:anim calcmode="lin" valueType="num">
                                      <p:cBhvr additive="base">
                                        <p:cTn dur="500"/>
                                        <p:tgtEl>
                                          <p:spTgt spid="388">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000"/>
                            </p:stCondLst>
                            <p:childTnLst>
                              <p:par>
                                <p:cTn fill="hold" nodeType="afterEffect" presetClass="entr" presetID="2" presetSubtype="4">
                                  <p:stCondLst>
                                    <p:cond delay="0"/>
                                  </p:stCondLst>
                                  <p:childTnLst>
                                    <p:set>
                                      <p:cBhvr>
                                        <p:cTn dur="1" fill="hold">
                                          <p:stCondLst>
                                            <p:cond delay="0"/>
                                          </p:stCondLst>
                                        </p:cTn>
                                        <p:tgtEl>
                                          <p:spTgt spid="388">
                                            <p:txEl>
                                              <p:pRg end="3" st="3"/>
                                            </p:txEl>
                                          </p:spTgt>
                                        </p:tgtEl>
                                        <p:attrNameLst>
                                          <p:attrName>style.visibility</p:attrName>
                                        </p:attrNameLst>
                                      </p:cBhvr>
                                      <p:to>
                                        <p:strVal val="visible"/>
                                      </p:to>
                                    </p:set>
                                    <p:anim calcmode="lin" valueType="num">
                                      <p:cBhvr additive="base">
                                        <p:cTn dur="500"/>
                                        <p:tgtEl>
                                          <p:spTgt spid="388">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500"/>
                            </p:stCondLst>
                            <p:childTnLst>
                              <p:par>
                                <p:cTn fill="hold" nodeType="afterEffect" presetClass="entr" presetID="2" presetSubtype="4">
                                  <p:stCondLst>
                                    <p:cond delay="0"/>
                                  </p:stCondLst>
                                  <p:childTnLst>
                                    <p:set>
                                      <p:cBhvr>
                                        <p:cTn dur="1" fill="hold">
                                          <p:stCondLst>
                                            <p:cond delay="0"/>
                                          </p:stCondLst>
                                        </p:cTn>
                                        <p:tgtEl>
                                          <p:spTgt spid="388">
                                            <p:txEl>
                                              <p:pRg end="4" st="4"/>
                                            </p:txEl>
                                          </p:spTgt>
                                        </p:tgtEl>
                                        <p:attrNameLst>
                                          <p:attrName>style.visibility</p:attrName>
                                        </p:attrNameLst>
                                      </p:cBhvr>
                                      <p:to>
                                        <p:strVal val="visible"/>
                                      </p:to>
                                    </p:set>
                                    <p:anim calcmode="lin" valueType="num">
                                      <p:cBhvr additive="base">
                                        <p:cTn dur="500"/>
                                        <p:tgtEl>
                                          <p:spTgt spid="388">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0"/>
                            </p:stCondLst>
                            <p:childTnLst>
                              <p:par>
                                <p:cTn fill="hold" nodeType="afterEffect" presetClass="entr" presetID="2" presetSubtype="4">
                                  <p:stCondLst>
                                    <p:cond delay="0"/>
                                  </p:stCondLst>
                                  <p:childTnLst>
                                    <p:set>
                                      <p:cBhvr>
                                        <p:cTn dur="1" fill="hold">
                                          <p:stCondLst>
                                            <p:cond delay="0"/>
                                          </p:stCondLst>
                                        </p:cTn>
                                        <p:tgtEl>
                                          <p:spTgt spid="388">
                                            <p:txEl>
                                              <p:pRg end="5" st="5"/>
                                            </p:txEl>
                                          </p:spTgt>
                                        </p:tgtEl>
                                        <p:attrNameLst>
                                          <p:attrName>style.visibility</p:attrName>
                                        </p:attrNameLst>
                                      </p:cBhvr>
                                      <p:to>
                                        <p:strVal val="visible"/>
                                      </p:to>
                                    </p:set>
                                    <p:anim calcmode="lin" valueType="num">
                                      <p:cBhvr additive="base">
                                        <p:cTn dur="500"/>
                                        <p:tgtEl>
                                          <p:spTgt spid="388">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500"/>
                            </p:stCondLst>
                            <p:childTnLst>
                              <p:par>
                                <p:cTn fill="hold" nodeType="afterEffect" presetClass="entr" presetID="2" presetSubtype="4">
                                  <p:stCondLst>
                                    <p:cond delay="0"/>
                                  </p:stCondLst>
                                  <p:childTnLst>
                                    <p:set>
                                      <p:cBhvr>
                                        <p:cTn dur="1" fill="hold">
                                          <p:stCondLst>
                                            <p:cond delay="0"/>
                                          </p:stCondLst>
                                        </p:cTn>
                                        <p:tgtEl>
                                          <p:spTgt spid="388">
                                            <p:txEl>
                                              <p:pRg end="6" st="6"/>
                                            </p:txEl>
                                          </p:spTgt>
                                        </p:tgtEl>
                                        <p:attrNameLst>
                                          <p:attrName>style.visibility</p:attrName>
                                        </p:attrNameLst>
                                      </p:cBhvr>
                                      <p:to>
                                        <p:strVal val="visible"/>
                                      </p:to>
                                    </p:set>
                                    <p:anim calcmode="lin" valueType="num">
                                      <p:cBhvr additive="base">
                                        <p:cTn dur="500"/>
                                        <p:tgtEl>
                                          <p:spTgt spid="388">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1000"/>
                            </p:stCondLst>
                            <p:childTnLst>
                              <p:par>
                                <p:cTn fill="hold" nodeType="afterEffect" presetClass="entr" presetID="2" presetSubtype="4">
                                  <p:stCondLst>
                                    <p:cond delay="0"/>
                                  </p:stCondLst>
                                  <p:childTnLst>
                                    <p:set>
                                      <p:cBhvr>
                                        <p:cTn dur="1" fill="hold">
                                          <p:stCondLst>
                                            <p:cond delay="0"/>
                                          </p:stCondLst>
                                        </p:cTn>
                                        <p:tgtEl>
                                          <p:spTgt spid="388">
                                            <p:txEl>
                                              <p:pRg end="7" st="7"/>
                                            </p:txEl>
                                          </p:spTgt>
                                        </p:tgtEl>
                                        <p:attrNameLst>
                                          <p:attrName>style.visibility</p:attrName>
                                        </p:attrNameLst>
                                      </p:cBhvr>
                                      <p:to>
                                        <p:strVal val="visible"/>
                                      </p:to>
                                    </p:set>
                                    <p:anim calcmode="lin" valueType="num">
                                      <p:cBhvr additive="base">
                                        <p:cTn dur="500"/>
                                        <p:tgtEl>
                                          <p:spTgt spid="388">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1500"/>
                            </p:stCondLst>
                            <p:childTnLst>
                              <p:par>
                                <p:cTn fill="hold" nodeType="afterEffect" presetClass="entr" presetID="2" presetSubtype="4">
                                  <p:stCondLst>
                                    <p:cond delay="0"/>
                                  </p:stCondLst>
                                  <p:childTnLst>
                                    <p:set>
                                      <p:cBhvr>
                                        <p:cTn dur="1" fill="hold">
                                          <p:stCondLst>
                                            <p:cond delay="0"/>
                                          </p:stCondLst>
                                        </p:cTn>
                                        <p:tgtEl>
                                          <p:spTgt spid="388">
                                            <p:txEl>
                                              <p:pRg end="8" st="8"/>
                                            </p:txEl>
                                          </p:spTgt>
                                        </p:tgtEl>
                                        <p:attrNameLst>
                                          <p:attrName>style.visibility</p:attrName>
                                        </p:attrNameLst>
                                      </p:cBhvr>
                                      <p:to>
                                        <p:strVal val="visible"/>
                                      </p:to>
                                    </p:set>
                                    <p:anim calcmode="lin" valueType="num">
                                      <p:cBhvr additive="base">
                                        <p:cTn dur="500"/>
                                        <p:tgtEl>
                                          <p:spTgt spid="388">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89">
                                            <p:txEl>
                                              <p:pRg end="0" st="0"/>
                                            </p:txEl>
                                          </p:spTgt>
                                        </p:tgtEl>
                                        <p:attrNameLst>
                                          <p:attrName>style.visibility</p:attrName>
                                        </p:attrNameLst>
                                      </p:cBhvr>
                                      <p:to>
                                        <p:strVal val="visible"/>
                                      </p:to>
                                    </p:set>
                                    <p:anim calcmode="lin" valueType="num">
                                      <p:cBhvr additive="base">
                                        <p:cTn dur="500"/>
                                        <p:tgtEl>
                                          <p:spTgt spid="389">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89">
                                            <p:txEl>
                                              <p:pRg end="1" st="1"/>
                                            </p:txEl>
                                          </p:spTgt>
                                        </p:tgtEl>
                                        <p:attrNameLst>
                                          <p:attrName>style.visibility</p:attrName>
                                        </p:attrNameLst>
                                      </p:cBhvr>
                                      <p:to>
                                        <p:strVal val="visible"/>
                                      </p:to>
                                    </p:set>
                                    <p:anim calcmode="lin" valueType="num">
                                      <p:cBhvr additive="base">
                                        <p:cTn dur="500"/>
                                        <p:tgtEl>
                                          <p:spTgt spid="389">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89">
                                            <p:txEl>
                                              <p:pRg end="2" st="2"/>
                                            </p:txEl>
                                          </p:spTgt>
                                        </p:tgtEl>
                                        <p:attrNameLst>
                                          <p:attrName>style.visibility</p:attrName>
                                        </p:attrNameLst>
                                      </p:cBhvr>
                                      <p:to>
                                        <p:strVal val="visible"/>
                                      </p:to>
                                    </p:set>
                                    <p:anim calcmode="lin" valueType="num">
                                      <p:cBhvr additive="base">
                                        <p:cTn dur="500"/>
                                        <p:tgtEl>
                                          <p:spTgt spid="389">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89">
                                            <p:txEl>
                                              <p:pRg end="3" st="3"/>
                                            </p:txEl>
                                          </p:spTgt>
                                        </p:tgtEl>
                                        <p:attrNameLst>
                                          <p:attrName>style.visibility</p:attrName>
                                        </p:attrNameLst>
                                      </p:cBhvr>
                                      <p:to>
                                        <p:strVal val="visible"/>
                                      </p:to>
                                    </p:set>
                                    <p:anim calcmode="lin" valueType="num">
                                      <p:cBhvr additive="base">
                                        <p:cTn dur="500"/>
                                        <p:tgtEl>
                                          <p:spTgt spid="389">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89">
                                            <p:txEl>
                                              <p:pRg end="4" st="4"/>
                                            </p:txEl>
                                          </p:spTgt>
                                        </p:tgtEl>
                                        <p:attrNameLst>
                                          <p:attrName>style.visibility</p:attrName>
                                        </p:attrNameLst>
                                      </p:cBhvr>
                                      <p:to>
                                        <p:strVal val="visible"/>
                                      </p:to>
                                    </p:set>
                                    <p:anim calcmode="lin" valueType="num">
                                      <p:cBhvr additive="base">
                                        <p:cTn dur="500"/>
                                        <p:tgtEl>
                                          <p:spTgt spid="389">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89">
                                            <p:txEl>
                                              <p:pRg end="5" st="5"/>
                                            </p:txEl>
                                          </p:spTgt>
                                        </p:tgtEl>
                                        <p:attrNameLst>
                                          <p:attrName>style.visibility</p:attrName>
                                        </p:attrNameLst>
                                      </p:cBhvr>
                                      <p:to>
                                        <p:strVal val="visible"/>
                                      </p:to>
                                    </p:set>
                                    <p:anim calcmode="lin" valueType="num">
                                      <p:cBhvr additive="base">
                                        <p:cTn dur="500"/>
                                        <p:tgtEl>
                                          <p:spTgt spid="389">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89">
                                            <p:txEl>
                                              <p:pRg end="6" st="6"/>
                                            </p:txEl>
                                          </p:spTgt>
                                        </p:tgtEl>
                                        <p:attrNameLst>
                                          <p:attrName>style.visibility</p:attrName>
                                        </p:attrNameLst>
                                      </p:cBhvr>
                                      <p:to>
                                        <p:strVal val="visible"/>
                                      </p:to>
                                    </p:set>
                                    <p:anim calcmode="lin" valueType="num">
                                      <p:cBhvr additive="base">
                                        <p:cTn dur="500"/>
                                        <p:tgtEl>
                                          <p:spTgt spid="389">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89">
                                            <p:txEl>
                                              <p:pRg end="7" st="7"/>
                                            </p:txEl>
                                          </p:spTgt>
                                        </p:tgtEl>
                                        <p:attrNameLst>
                                          <p:attrName>style.visibility</p:attrName>
                                        </p:attrNameLst>
                                      </p:cBhvr>
                                      <p:to>
                                        <p:strVal val="visible"/>
                                      </p:to>
                                    </p:set>
                                    <p:anim calcmode="lin" valueType="num">
                                      <p:cBhvr additive="base">
                                        <p:cTn dur="500"/>
                                        <p:tgtEl>
                                          <p:spTgt spid="389">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89">
                                            <p:txEl>
                                              <p:pRg end="8" st="8"/>
                                            </p:txEl>
                                          </p:spTgt>
                                        </p:tgtEl>
                                        <p:attrNameLst>
                                          <p:attrName>style.visibility</p:attrName>
                                        </p:attrNameLst>
                                      </p:cBhvr>
                                      <p:to>
                                        <p:strVal val="visible"/>
                                      </p:to>
                                    </p:set>
                                    <p:anim calcmode="lin" valueType="num">
                                      <p:cBhvr additive="base">
                                        <p:cTn dur="500"/>
                                        <p:tgtEl>
                                          <p:spTgt spid="389">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childTnLst>
                          </p:cTn>
                        </p:par>
                        <p:par>
                          <p:cTn fill="hold">
                            <p:stCondLst>
                              <p:cond delay="12500"/>
                            </p:stCondLst>
                            <p:childTnLst>
                              <p:par>
                                <p:cTn fill="hold" nodeType="afterEffect" presetClass="entr" presetID="2" presetSubtype="8">
                                  <p:stCondLst>
                                    <p:cond delay="250"/>
                                  </p:stCondLst>
                                  <p:childTnLst>
                                    <p:set>
                                      <p:cBhvr>
                                        <p:cTn dur="1" fill="hold">
                                          <p:stCondLst>
                                            <p:cond delay="0"/>
                                          </p:stCondLst>
                                        </p:cTn>
                                        <p:tgtEl>
                                          <p:spTgt spid="395">
                                            <p:txEl>
                                              <p:pRg end="0" st="0"/>
                                            </p:txEl>
                                          </p:spTgt>
                                        </p:tgtEl>
                                        <p:attrNameLst>
                                          <p:attrName>style.visibility</p:attrName>
                                        </p:attrNameLst>
                                      </p:cBhvr>
                                      <p:to>
                                        <p:strVal val="visible"/>
                                      </p:to>
                                    </p:set>
                                    <p:anim calcmode="lin" valueType="num">
                                      <p:cBhvr additive="base">
                                        <p:cTn dur="750"/>
                                        <p:tgtEl>
                                          <p:spTgt spid="395">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250"/>
                            </p:stCondLst>
                            <p:childTnLst>
                              <p:par>
                                <p:cTn fill="hold" nodeType="afterEffect" presetClass="entr" presetID="2" presetSubtype="8">
                                  <p:stCondLst>
                                    <p:cond delay="250"/>
                                  </p:stCondLst>
                                  <p:childTnLst>
                                    <p:set>
                                      <p:cBhvr>
                                        <p:cTn dur="1" fill="hold">
                                          <p:stCondLst>
                                            <p:cond delay="0"/>
                                          </p:stCondLst>
                                        </p:cTn>
                                        <p:tgtEl>
                                          <p:spTgt spid="395">
                                            <p:txEl>
                                              <p:pRg end="1" st="1"/>
                                            </p:txEl>
                                          </p:spTgt>
                                        </p:tgtEl>
                                        <p:attrNameLst>
                                          <p:attrName>style.visibility</p:attrName>
                                        </p:attrNameLst>
                                      </p:cBhvr>
                                      <p:to>
                                        <p:strVal val="visible"/>
                                      </p:to>
                                    </p:set>
                                    <p:anim calcmode="lin" valueType="num">
                                      <p:cBhvr additive="base">
                                        <p:cTn dur="750"/>
                                        <p:tgtEl>
                                          <p:spTgt spid="395">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000"/>
                            </p:stCondLst>
                            <p:childTnLst>
                              <p:par>
                                <p:cTn fill="hold" nodeType="afterEffect" presetClass="entr" presetID="2" presetSubtype="8">
                                  <p:stCondLst>
                                    <p:cond delay="250"/>
                                  </p:stCondLst>
                                  <p:childTnLst>
                                    <p:set>
                                      <p:cBhvr>
                                        <p:cTn dur="1" fill="hold">
                                          <p:stCondLst>
                                            <p:cond delay="0"/>
                                          </p:stCondLst>
                                        </p:cTn>
                                        <p:tgtEl>
                                          <p:spTgt spid="395">
                                            <p:txEl>
                                              <p:pRg end="2" st="2"/>
                                            </p:txEl>
                                          </p:spTgt>
                                        </p:tgtEl>
                                        <p:attrNameLst>
                                          <p:attrName>style.visibility</p:attrName>
                                        </p:attrNameLst>
                                      </p:cBhvr>
                                      <p:to>
                                        <p:strVal val="visible"/>
                                      </p:to>
                                    </p:set>
                                    <p:anim calcmode="lin" valueType="num">
                                      <p:cBhvr additive="base">
                                        <p:cTn dur="750"/>
                                        <p:tgtEl>
                                          <p:spTgt spid="395">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750"/>
                            </p:stCondLst>
                            <p:childTnLst>
                              <p:par>
                                <p:cTn fill="hold" nodeType="afterEffect" presetClass="entr" presetID="2" presetSubtype="8">
                                  <p:stCondLst>
                                    <p:cond delay="250"/>
                                  </p:stCondLst>
                                  <p:childTnLst>
                                    <p:set>
                                      <p:cBhvr>
                                        <p:cTn dur="1" fill="hold">
                                          <p:stCondLst>
                                            <p:cond delay="0"/>
                                          </p:stCondLst>
                                        </p:cTn>
                                        <p:tgtEl>
                                          <p:spTgt spid="395">
                                            <p:txEl>
                                              <p:pRg end="3" st="3"/>
                                            </p:txEl>
                                          </p:spTgt>
                                        </p:tgtEl>
                                        <p:attrNameLst>
                                          <p:attrName>style.visibility</p:attrName>
                                        </p:attrNameLst>
                                      </p:cBhvr>
                                      <p:to>
                                        <p:strVal val="visible"/>
                                      </p:to>
                                    </p:set>
                                    <p:anim calcmode="lin" valueType="num">
                                      <p:cBhvr additive="base">
                                        <p:cTn dur="750"/>
                                        <p:tgtEl>
                                          <p:spTgt spid="395">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500"/>
                            </p:stCondLst>
                            <p:childTnLst>
                              <p:par>
                                <p:cTn fill="hold" nodeType="afterEffect" presetClass="entr" presetID="2" presetSubtype="8">
                                  <p:stCondLst>
                                    <p:cond delay="250"/>
                                  </p:stCondLst>
                                  <p:childTnLst>
                                    <p:set>
                                      <p:cBhvr>
                                        <p:cTn dur="1" fill="hold">
                                          <p:stCondLst>
                                            <p:cond delay="0"/>
                                          </p:stCondLst>
                                        </p:cTn>
                                        <p:tgtEl>
                                          <p:spTgt spid="395">
                                            <p:txEl>
                                              <p:pRg end="4" st="4"/>
                                            </p:txEl>
                                          </p:spTgt>
                                        </p:tgtEl>
                                        <p:attrNameLst>
                                          <p:attrName>style.visibility</p:attrName>
                                        </p:attrNameLst>
                                      </p:cBhvr>
                                      <p:to>
                                        <p:strVal val="visible"/>
                                      </p:to>
                                    </p:set>
                                    <p:anim calcmode="lin" valueType="num">
                                      <p:cBhvr additive="base">
                                        <p:cTn dur="750"/>
                                        <p:tgtEl>
                                          <p:spTgt spid="395">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250"/>
                            </p:stCondLst>
                            <p:childTnLst>
                              <p:par>
                                <p:cTn fill="hold" nodeType="afterEffect" presetClass="entr" presetID="2" presetSubtype="8">
                                  <p:stCondLst>
                                    <p:cond delay="250"/>
                                  </p:stCondLst>
                                  <p:childTnLst>
                                    <p:set>
                                      <p:cBhvr>
                                        <p:cTn dur="1" fill="hold">
                                          <p:stCondLst>
                                            <p:cond delay="0"/>
                                          </p:stCondLst>
                                        </p:cTn>
                                        <p:tgtEl>
                                          <p:spTgt spid="395">
                                            <p:txEl>
                                              <p:pRg end="5" st="5"/>
                                            </p:txEl>
                                          </p:spTgt>
                                        </p:tgtEl>
                                        <p:attrNameLst>
                                          <p:attrName>style.visibility</p:attrName>
                                        </p:attrNameLst>
                                      </p:cBhvr>
                                      <p:to>
                                        <p:strVal val="visible"/>
                                      </p:to>
                                    </p:set>
                                    <p:anim calcmode="lin" valueType="num">
                                      <p:cBhvr additive="base">
                                        <p:cTn dur="750"/>
                                        <p:tgtEl>
                                          <p:spTgt spid="395">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000"/>
                            </p:stCondLst>
                            <p:childTnLst>
                              <p:par>
                                <p:cTn fill="hold" nodeType="afterEffect" presetClass="entr" presetID="2" presetSubtype="8">
                                  <p:stCondLst>
                                    <p:cond delay="250"/>
                                  </p:stCondLst>
                                  <p:childTnLst>
                                    <p:set>
                                      <p:cBhvr>
                                        <p:cTn dur="1" fill="hold">
                                          <p:stCondLst>
                                            <p:cond delay="0"/>
                                          </p:stCondLst>
                                        </p:cTn>
                                        <p:tgtEl>
                                          <p:spTgt spid="395">
                                            <p:txEl>
                                              <p:pRg end="6" st="6"/>
                                            </p:txEl>
                                          </p:spTgt>
                                        </p:tgtEl>
                                        <p:attrNameLst>
                                          <p:attrName>style.visibility</p:attrName>
                                        </p:attrNameLst>
                                      </p:cBhvr>
                                      <p:to>
                                        <p:strVal val="visible"/>
                                      </p:to>
                                    </p:set>
                                    <p:anim calcmode="lin" valueType="num">
                                      <p:cBhvr additive="base">
                                        <p:cTn dur="750"/>
                                        <p:tgtEl>
                                          <p:spTgt spid="395">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750"/>
                            </p:stCondLst>
                            <p:childTnLst>
                              <p:par>
                                <p:cTn fill="hold" nodeType="afterEffect" presetClass="entr" presetID="2" presetSubtype="8">
                                  <p:stCondLst>
                                    <p:cond delay="250"/>
                                  </p:stCondLst>
                                  <p:childTnLst>
                                    <p:set>
                                      <p:cBhvr>
                                        <p:cTn dur="1" fill="hold">
                                          <p:stCondLst>
                                            <p:cond delay="0"/>
                                          </p:stCondLst>
                                        </p:cTn>
                                        <p:tgtEl>
                                          <p:spTgt spid="395">
                                            <p:txEl>
                                              <p:pRg end="7" st="7"/>
                                            </p:txEl>
                                          </p:spTgt>
                                        </p:tgtEl>
                                        <p:attrNameLst>
                                          <p:attrName>style.visibility</p:attrName>
                                        </p:attrNameLst>
                                      </p:cBhvr>
                                      <p:to>
                                        <p:strVal val="visible"/>
                                      </p:to>
                                    </p:set>
                                    <p:anim calcmode="lin" valueType="num">
                                      <p:cBhvr additive="base">
                                        <p:cTn dur="750"/>
                                        <p:tgtEl>
                                          <p:spTgt spid="395">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500"/>
                            </p:stCondLst>
                            <p:childTnLst>
                              <p:par>
                                <p:cTn fill="hold" nodeType="afterEffect" presetClass="entr" presetID="2" presetSubtype="8">
                                  <p:stCondLst>
                                    <p:cond delay="250"/>
                                  </p:stCondLst>
                                  <p:childTnLst>
                                    <p:set>
                                      <p:cBhvr>
                                        <p:cTn dur="1" fill="hold">
                                          <p:stCondLst>
                                            <p:cond delay="0"/>
                                          </p:stCondLst>
                                        </p:cTn>
                                        <p:tgtEl>
                                          <p:spTgt spid="395">
                                            <p:txEl>
                                              <p:pRg end="8" st="8"/>
                                            </p:txEl>
                                          </p:spTgt>
                                        </p:tgtEl>
                                        <p:attrNameLst>
                                          <p:attrName>style.visibility</p:attrName>
                                        </p:attrNameLst>
                                      </p:cBhvr>
                                      <p:to>
                                        <p:strVal val="visible"/>
                                      </p:to>
                                    </p:set>
                                    <p:anim calcmode="lin" valueType="num">
                                      <p:cBhvr additive="base">
                                        <p:cTn dur="750"/>
                                        <p:tgtEl>
                                          <p:spTgt spid="395">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384"/>
                                        </p:tgtEl>
                                        <p:attrNameLst>
                                          <p:attrName>style.visibility</p:attrName>
                                        </p:attrNameLst>
                                      </p:cBhvr>
                                      <p:to>
                                        <p:strVal val="visible"/>
                                      </p:to>
                                    </p:set>
                                    <p:anim calcmode="lin" valueType="num">
                                      <p:cBhvr additive="base">
                                        <p:cTn dur="750"/>
                                        <p:tgtEl>
                                          <p:spTgt spid="384"/>
                                        </p:tgtEl>
                                        <p:attrNameLst>
                                          <p:attrName>ppt_x</p:attrName>
                                        </p:attrNameLst>
                                      </p:cBhvr>
                                      <p:tavLst>
                                        <p:tav fmla="" tm="0">
                                          <p:val>
                                            <p:strVal val="#ppt_x-1"/>
                                          </p:val>
                                        </p:tav>
                                        <p:tav fmla="" tm="100000">
                                          <p:val>
                                            <p:strVal val="#ppt_x"/>
                                          </p:val>
                                        </p:tav>
                                      </p:tavLst>
                                    </p:anim>
                                  </p:childTnLst>
                                </p:cTn>
                              </p:par>
                            </p:childTnLst>
                          </p:cTn>
                        </p:par>
                        <p:par>
                          <p:cTn fill="hold">
                            <p:stCondLst>
                              <p:cond delay="19250"/>
                            </p:stCondLst>
                            <p:childTnLst>
                              <p:par>
                                <p:cTn fill="hold" nodeType="afterEffect" presetClass="entr" presetID="2" presetSubtype="4">
                                  <p:stCondLst>
                                    <p:cond delay="0"/>
                                  </p:stCondLst>
                                  <p:childTnLst>
                                    <p:set>
                                      <p:cBhvr>
                                        <p:cTn dur="1" fill="hold">
                                          <p:stCondLst>
                                            <p:cond delay="0"/>
                                          </p:stCondLst>
                                        </p:cTn>
                                        <p:tgtEl>
                                          <p:spTgt spid="390">
                                            <p:txEl>
                                              <p:pRg end="0" st="0"/>
                                            </p:txEl>
                                          </p:spTgt>
                                        </p:tgtEl>
                                        <p:attrNameLst>
                                          <p:attrName>style.visibility</p:attrName>
                                        </p:attrNameLst>
                                      </p:cBhvr>
                                      <p:to>
                                        <p:strVal val="visible"/>
                                      </p:to>
                                    </p:set>
                                    <p:anim calcmode="lin" valueType="num">
                                      <p:cBhvr additive="base">
                                        <p:cTn dur="500"/>
                                        <p:tgtEl>
                                          <p:spTgt spid="390">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9750"/>
                            </p:stCondLst>
                            <p:childTnLst>
                              <p:par>
                                <p:cTn fill="hold" nodeType="afterEffect" presetClass="entr" presetID="2" presetSubtype="4">
                                  <p:stCondLst>
                                    <p:cond delay="0"/>
                                  </p:stCondLst>
                                  <p:childTnLst>
                                    <p:set>
                                      <p:cBhvr>
                                        <p:cTn dur="1" fill="hold">
                                          <p:stCondLst>
                                            <p:cond delay="0"/>
                                          </p:stCondLst>
                                        </p:cTn>
                                        <p:tgtEl>
                                          <p:spTgt spid="390">
                                            <p:txEl>
                                              <p:pRg end="1" st="1"/>
                                            </p:txEl>
                                          </p:spTgt>
                                        </p:tgtEl>
                                        <p:attrNameLst>
                                          <p:attrName>style.visibility</p:attrName>
                                        </p:attrNameLst>
                                      </p:cBhvr>
                                      <p:to>
                                        <p:strVal val="visible"/>
                                      </p:to>
                                    </p:set>
                                    <p:anim calcmode="lin" valueType="num">
                                      <p:cBhvr additive="base">
                                        <p:cTn dur="500"/>
                                        <p:tgtEl>
                                          <p:spTgt spid="390">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250"/>
                            </p:stCondLst>
                            <p:childTnLst>
                              <p:par>
                                <p:cTn fill="hold" nodeType="afterEffect" presetClass="entr" presetID="2" presetSubtype="4">
                                  <p:stCondLst>
                                    <p:cond delay="0"/>
                                  </p:stCondLst>
                                  <p:childTnLst>
                                    <p:set>
                                      <p:cBhvr>
                                        <p:cTn dur="1" fill="hold">
                                          <p:stCondLst>
                                            <p:cond delay="0"/>
                                          </p:stCondLst>
                                        </p:cTn>
                                        <p:tgtEl>
                                          <p:spTgt spid="390">
                                            <p:txEl>
                                              <p:pRg end="2" st="2"/>
                                            </p:txEl>
                                          </p:spTgt>
                                        </p:tgtEl>
                                        <p:attrNameLst>
                                          <p:attrName>style.visibility</p:attrName>
                                        </p:attrNameLst>
                                      </p:cBhvr>
                                      <p:to>
                                        <p:strVal val="visible"/>
                                      </p:to>
                                    </p:set>
                                    <p:anim calcmode="lin" valueType="num">
                                      <p:cBhvr additive="base">
                                        <p:cTn dur="500"/>
                                        <p:tgtEl>
                                          <p:spTgt spid="390">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750"/>
                            </p:stCondLst>
                            <p:childTnLst>
                              <p:par>
                                <p:cTn fill="hold" nodeType="afterEffect" presetClass="entr" presetID="2" presetSubtype="4">
                                  <p:stCondLst>
                                    <p:cond delay="0"/>
                                  </p:stCondLst>
                                  <p:childTnLst>
                                    <p:set>
                                      <p:cBhvr>
                                        <p:cTn dur="1" fill="hold">
                                          <p:stCondLst>
                                            <p:cond delay="0"/>
                                          </p:stCondLst>
                                        </p:cTn>
                                        <p:tgtEl>
                                          <p:spTgt spid="390">
                                            <p:txEl>
                                              <p:pRg end="3" st="3"/>
                                            </p:txEl>
                                          </p:spTgt>
                                        </p:tgtEl>
                                        <p:attrNameLst>
                                          <p:attrName>style.visibility</p:attrName>
                                        </p:attrNameLst>
                                      </p:cBhvr>
                                      <p:to>
                                        <p:strVal val="visible"/>
                                      </p:to>
                                    </p:set>
                                    <p:anim calcmode="lin" valueType="num">
                                      <p:cBhvr additive="base">
                                        <p:cTn dur="500"/>
                                        <p:tgtEl>
                                          <p:spTgt spid="390">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1250"/>
                            </p:stCondLst>
                            <p:childTnLst>
                              <p:par>
                                <p:cTn fill="hold" nodeType="afterEffect" presetClass="entr" presetID="2" presetSubtype="4">
                                  <p:stCondLst>
                                    <p:cond delay="0"/>
                                  </p:stCondLst>
                                  <p:childTnLst>
                                    <p:set>
                                      <p:cBhvr>
                                        <p:cTn dur="1" fill="hold">
                                          <p:stCondLst>
                                            <p:cond delay="0"/>
                                          </p:stCondLst>
                                        </p:cTn>
                                        <p:tgtEl>
                                          <p:spTgt spid="390">
                                            <p:txEl>
                                              <p:pRg end="4" st="4"/>
                                            </p:txEl>
                                          </p:spTgt>
                                        </p:tgtEl>
                                        <p:attrNameLst>
                                          <p:attrName>style.visibility</p:attrName>
                                        </p:attrNameLst>
                                      </p:cBhvr>
                                      <p:to>
                                        <p:strVal val="visible"/>
                                      </p:to>
                                    </p:set>
                                    <p:anim calcmode="lin" valueType="num">
                                      <p:cBhvr additive="base">
                                        <p:cTn dur="500"/>
                                        <p:tgtEl>
                                          <p:spTgt spid="390">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1750"/>
                            </p:stCondLst>
                            <p:childTnLst>
                              <p:par>
                                <p:cTn fill="hold" nodeType="afterEffect" presetClass="entr" presetID="2" presetSubtype="4">
                                  <p:stCondLst>
                                    <p:cond delay="0"/>
                                  </p:stCondLst>
                                  <p:childTnLst>
                                    <p:set>
                                      <p:cBhvr>
                                        <p:cTn dur="1" fill="hold">
                                          <p:stCondLst>
                                            <p:cond delay="0"/>
                                          </p:stCondLst>
                                        </p:cTn>
                                        <p:tgtEl>
                                          <p:spTgt spid="390">
                                            <p:txEl>
                                              <p:pRg end="5" st="5"/>
                                            </p:txEl>
                                          </p:spTgt>
                                        </p:tgtEl>
                                        <p:attrNameLst>
                                          <p:attrName>style.visibility</p:attrName>
                                        </p:attrNameLst>
                                      </p:cBhvr>
                                      <p:to>
                                        <p:strVal val="visible"/>
                                      </p:to>
                                    </p:set>
                                    <p:anim calcmode="lin" valueType="num">
                                      <p:cBhvr additive="base">
                                        <p:cTn dur="500"/>
                                        <p:tgtEl>
                                          <p:spTgt spid="390">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250"/>
                            </p:stCondLst>
                            <p:childTnLst>
                              <p:par>
                                <p:cTn fill="hold" nodeType="afterEffect" presetClass="entr" presetID="2" presetSubtype="4">
                                  <p:stCondLst>
                                    <p:cond delay="0"/>
                                  </p:stCondLst>
                                  <p:childTnLst>
                                    <p:set>
                                      <p:cBhvr>
                                        <p:cTn dur="1" fill="hold">
                                          <p:stCondLst>
                                            <p:cond delay="0"/>
                                          </p:stCondLst>
                                        </p:cTn>
                                        <p:tgtEl>
                                          <p:spTgt spid="390">
                                            <p:txEl>
                                              <p:pRg end="6" st="6"/>
                                            </p:txEl>
                                          </p:spTgt>
                                        </p:tgtEl>
                                        <p:attrNameLst>
                                          <p:attrName>style.visibility</p:attrName>
                                        </p:attrNameLst>
                                      </p:cBhvr>
                                      <p:to>
                                        <p:strVal val="visible"/>
                                      </p:to>
                                    </p:set>
                                    <p:anim calcmode="lin" valueType="num">
                                      <p:cBhvr additive="base">
                                        <p:cTn dur="500"/>
                                        <p:tgtEl>
                                          <p:spTgt spid="390">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750"/>
                            </p:stCondLst>
                            <p:childTnLst>
                              <p:par>
                                <p:cTn fill="hold" nodeType="afterEffect" presetClass="entr" presetID="2" presetSubtype="4">
                                  <p:stCondLst>
                                    <p:cond delay="0"/>
                                  </p:stCondLst>
                                  <p:childTnLst>
                                    <p:set>
                                      <p:cBhvr>
                                        <p:cTn dur="1" fill="hold">
                                          <p:stCondLst>
                                            <p:cond delay="0"/>
                                          </p:stCondLst>
                                        </p:cTn>
                                        <p:tgtEl>
                                          <p:spTgt spid="390">
                                            <p:txEl>
                                              <p:pRg end="7" st="7"/>
                                            </p:txEl>
                                          </p:spTgt>
                                        </p:tgtEl>
                                        <p:attrNameLst>
                                          <p:attrName>style.visibility</p:attrName>
                                        </p:attrNameLst>
                                      </p:cBhvr>
                                      <p:to>
                                        <p:strVal val="visible"/>
                                      </p:to>
                                    </p:set>
                                    <p:anim calcmode="lin" valueType="num">
                                      <p:cBhvr additive="base">
                                        <p:cTn dur="500"/>
                                        <p:tgtEl>
                                          <p:spTgt spid="390">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3250"/>
                            </p:stCondLst>
                            <p:childTnLst>
                              <p:par>
                                <p:cTn fill="hold" nodeType="afterEffect" presetClass="entr" presetID="2" presetSubtype="4">
                                  <p:stCondLst>
                                    <p:cond delay="0"/>
                                  </p:stCondLst>
                                  <p:childTnLst>
                                    <p:set>
                                      <p:cBhvr>
                                        <p:cTn dur="1" fill="hold">
                                          <p:stCondLst>
                                            <p:cond delay="0"/>
                                          </p:stCondLst>
                                        </p:cTn>
                                        <p:tgtEl>
                                          <p:spTgt spid="390">
                                            <p:txEl>
                                              <p:pRg end="8" st="8"/>
                                            </p:txEl>
                                          </p:spTgt>
                                        </p:tgtEl>
                                        <p:attrNameLst>
                                          <p:attrName>style.visibility</p:attrName>
                                        </p:attrNameLst>
                                      </p:cBhvr>
                                      <p:to>
                                        <p:strVal val="visible"/>
                                      </p:to>
                                    </p:set>
                                    <p:anim calcmode="lin" valueType="num">
                                      <p:cBhvr additive="base">
                                        <p:cTn dur="500"/>
                                        <p:tgtEl>
                                          <p:spTgt spid="390">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91">
                                            <p:txEl>
                                              <p:pRg end="0" st="0"/>
                                            </p:txEl>
                                          </p:spTgt>
                                        </p:tgtEl>
                                        <p:attrNameLst>
                                          <p:attrName>style.visibility</p:attrName>
                                        </p:attrNameLst>
                                      </p:cBhvr>
                                      <p:to>
                                        <p:strVal val="visible"/>
                                      </p:to>
                                    </p:set>
                                    <p:anim calcmode="lin" valueType="num">
                                      <p:cBhvr additive="base">
                                        <p:cTn dur="500"/>
                                        <p:tgtEl>
                                          <p:spTgt spid="391">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91">
                                            <p:txEl>
                                              <p:pRg end="1" st="1"/>
                                            </p:txEl>
                                          </p:spTgt>
                                        </p:tgtEl>
                                        <p:attrNameLst>
                                          <p:attrName>style.visibility</p:attrName>
                                        </p:attrNameLst>
                                      </p:cBhvr>
                                      <p:to>
                                        <p:strVal val="visible"/>
                                      </p:to>
                                    </p:set>
                                    <p:anim calcmode="lin" valueType="num">
                                      <p:cBhvr additive="base">
                                        <p:cTn dur="500"/>
                                        <p:tgtEl>
                                          <p:spTgt spid="391">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91">
                                            <p:txEl>
                                              <p:pRg end="2" st="2"/>
                                            </p:txEl>
                                          </p:spTgt>
                                        </p:tgtEl>
                                        <p:attrNameLst>
                                          <p:attrName>style.visibility</p:attrName>
                                        </p:attrNameLst>
                                      </p:cBhvr>
                                      <p:to>
                                        <p:strVal val="visible"/>
                                      </p:to>
                                    </p:set>
                                    <p:anim calcmode="lin" valueType="num">
                                      <p:cBhvr additive="base">
                                        <p:cTn dur="500"/>
                                        <p:tgtEl>
                                          <p:spTgt spid="391">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91">
                                            <p:txEl>
                                              <p:pRg end="3" st="3"/>
                                            </p:txEl>
                                          </p:spTgt>
                                        </p:tgtEl>
                                        <p:attrNameLst>
                                          <p:attrName>style.visibility</p:attrName>
                                        </p:attrNameLst>
                                      </p:cBhvr>
                                      <p:to>
                                        <p:strVal val="visible"/>
                                      </p:to>
                                    </p:set>
                                    <p:anim calcmode="lin" valueType="num">
                                      <p:cBhvr additive="base">
                                        <p:cTn dur="500"/>
                                        <p:tgtEl>
                                          <p:spTgt spid="391">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91">
                                            <p:txEl>
                                              <p:pRg end="4" st="4"/>
                                            </p:txEl>
                                          </p:spTgt>
                                        </p:tgtEl>
                                        <p:attrNameLst>
                                          <p:attrName>style.visibility</p:attrName>
                                        </p:attrNameLst>
                                      </p:cBhvr>
                                      <p:to>
                                        <p:strVal val="visible"/>
                                      </p:to>
                                    </p:set>
                                    <p:anim calcmode="lin" valueType="num">
                                      <p:cBhvr additive="base">
                                        <p:cTn dur="500"/>
                                        <p:tgtEl>
                                          <p:spTgt spid="391">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91">
                                            <p:txEl>
                                              <p:pRg end="5" st="5"/>
                                            </p:txEl>
                                          </p:spTgt>
                                        </p:tgtEl>
                                        <p:attrNameLst>
                                          <p:attrName>style.visibility</p:attrName>
                                        </p:attrNameLst>
                                      </p:cBhvr>
                                      <p:to>
                                        <p:strVal val="visible"/>
                                      </p:to>
                                    </p:set>
                                    <p:anim calcmode="lin" valueType="num">
                                      <p:cBhvr additive="base">
                                        <p:cTn dur="500"/>
                                        <p:tgtEl>
                                          <p:spTgt spid="391">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91">
                                            <p:txEl>
                                              <p:pRg end="6" st="6"/>
                                            </p:txEl>
                                          </p:spTgt>
                                        </p:tgtEl>
                                        <p:attrNameLst>
                                          <p:attrName>style.visibility</p:attrName>
                                        </p:attrNameLst>
                                      </p:cBhvr>
                                      <p:to>
                                        <p:strVal val="visible"/>
                                      </p:to>
                                    </p:set>
                                    <p:anim calcmode="lin" valueType="num">
                                      <p:cBhvr additive="base">
                                        <p:cTn dur="500"/>
                                        <p:tgtEl>
                                          <p:spTgt spid="391">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91">
                                            <p:txEl>
                                              <p:pRg end="7" st="7"/>
                                            </p:txEl>
                                          </p:spTgt>
                                        </p:tgtEl>
                                        <p:attrNameLst>
                                          <p:attrName>style.visibility</p:attrName>
                                        </p:attrNameLst>
                                      </p:cBhvr>
                                      <p:to>
                                        <p:strVal val="visible"/>
                                      </p:to>
                                    </p:set>
                                    <p:anim calcmode="lin" valueType="num">
                                      <p:cBhvr additive="base">
                                        <p:cTn dur="500"/>
                                        <p:tgtEl>
                                          <p:spTgt spid="391">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91">
                                            <p:txEl>
                                              <p:pRg end="8" st="8"/>
                                            </p:txEl>
                                          </p:spTgt>
                                        </p:tgtEl>
                                        <p:attrNameLst>
                                          <p:attrName>style.visibility</p:attrName>
                                        </p:attrNameLst>
                                      </p:cBhvr>
                                      <p:to>
                                        <p:strVal val="visible"/>
                                      </p:to>
                                    </p:set>
                                    <p:anim calcmode="lin" valueType="num">
                                      <p:cBhvr additive="base">
                                        <p:cTn dur="500"/>
                                        <p:tgtEl>
                                          <p:spTgt spid="391">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3750"/>
                            </p:stCondLst>
                            <p:childTnLst>
                              <p:par>
                                <p:cTn fill="hold" nodeType="after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500"/>
                                        <p:tgtEl>
                                          <p:spTgt spid="387"/>
                                        </p:tgtEl>
                                      </p:cBhvr>
                                    </p:animEffect>
                                  </p:childTnLst>
                                </p:cTn>
                              </p:par>
                            </p:childTnLst>
                          </p:cTn>
                        </p:par>
                        <p:par>
                          <p:cTn fill="hold">
                            <p:stCondLst>
                              <p:cond delay="24250"/>
                            </p:stCondLst>
                            <p:childTnLst>
                              <p:par>
                                <p:cTn fill="hold" nodeType="afterEffect" presetClass="entr" presetID="2" presetSubtype="8">
                                  <p:stCondLst>
                                    <p:cond delay="250"/>
                                  </p:stCondLst>
                                  <p:childTnLst>
                                    <p:set>
                                      <p:cBhvr>
                                        <p:cTn dur="1" fill="hold">
                                          <p:stCondLst>
                                            <p:cond delay="0"/>
                                          </p:stCondLst>
                                        </p:cTn>
                                        <p:tgtEl>
                                          <p:spTgt spid="396">
                                            <p:txEl>
                                              <p:pRg end="0" st="0"/>
                                            </p:txEl>
                                          </p:spTgt>
                                        </p:tgtEl>
                                        <p:attrNameLst>
                                          <p:attrName>style.visibility</p:attrName>
                                        </p:attrNameLst>
                                      </p:cBhvr>
                                      <p:to>
                                        <p:strVal val="visible"/>
                                      </p:to>
                                    </p:set>
                                    <p:anim calcmode="lin" valueType="num">
                                      <p:cBhvr additive="base">
                                        <p:cTn dur="750"/>
                                        <p:tgtEl>
                                          <p:spTgt spid="39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0"/>
                            </p:stCondLst>
                            <p:childTnLst>
                              <p:par>
                                <p:cTn fill="hold" nodeType="afterEffect" presetClass="entr" presetID="2" presetSubtype="8">
                                  <p:stCondLst>
                                    <p:cond delay="250"/>
                                  </p:stCondLst>
                                  <p:childTnLst>
                                    <p:set>
                                      <p:cBhvr>
                                        <p:cTn dur="1" fill="hold">
                                          <p:stCondLst>
                                            <p:cond delay="0"/>
                                          </p:stCondLst>
                                        </p:cTn>
                                        <p:tgtEl>
                                          <p:spTgt spid="396">
                                            <p:txEl>
                                              <p:pRg end="1" st="1"/>
                                            </p:txEl>
                                          </p:spTgt>
                                        </p:tgtEl>
                                        <p:attrNameLst>
                                          <p:attrName>style.visibility</p:attrName>
                                        </p:attrNameLst>
                                      </p:cBhvr>
                                      <p:to>
                                        <p:strVal val="visible"/>
                                      </p:to>
                                    </p:set>
                                    <p:anim calcmode="lin" valueType="num">
                                      <p:cBhvr additive="base">
                                        <p:cTn dur="750"/>
                                        <p:tgtEl>
                                          <p:spTgt spid="396">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750"/>
                            </p:stCondLst>
                            <p:childTnLst>
                              <p:par>
                                <p:cTn fill="hold" nodeType="afterEffect" presetClass="entr" presetID="2" presetSubtype="8">
                                  <p:stCondLst>
                                    <p:cond delay="250"/>
                                  </p:stCondLst>
                                  <p:childTnLst>
                                    <p:set>
                                      <p:cBhvr>
                                        <p:cTn dur="1" fill="hold">
                                          <p:stCondLst>
                                            <p:cond delay="0"/>
                                          </p:stCondLst>
                                        </p:cTn>
                                        <p:tgtEl>
                                          <p:spTgt spid="396">
                                            <p:txEl>
                                              <p:pRg end="2" st="2"/>
                                            </p:txEl>
                                          </p:spTgt>
                                        </p:tgtEl>
                                        <p:attrNameLst>
                                          <p:attrName>style.visibility</p:attrName>
                                        </p:attrNameLst>
                                      </p:cBhvr>
                                      <p:to>
                                        <p:strVal val="visible"/>
                                      </p:to>
                                    </p:set>
                                    <p:anim calcmode="lin" valueType="num">
                                      <p:cBhvr additive="base">
                                        <p:cTn dur="750"/>
                                        <p:tgtEl>
                                          <p:spTgt spid="396">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6500"/>
                            </p:stCondLst>
                            <p:childTnLst>
                              <p:par>
                                <p:cTn fill="hold" nodeType="afterEffect" presetClass="entr" presetID="2" presetSubtype="8">
                                  <p:stCondLst>
                                    <p:cond delay="250"/>
                                  </p:stCondLst>
                                  <p:childTnLst>
                                    <p:set>
                                      <p:cBhvr>
                                        <p:cTn dur="1" fill="hold">
                                          <p:stCondLst>
                                            <p:cond delay="0"/>
                                          </p:stCondLst>
                                        </p:cTn>
                                        <p:tgtEl>
                                          <p:spTgt spid="396">
                                            <p:txEl>
                                              <p:pRg end="3" st="3"/>
                                            </p:txEl>
                                          </p:spTgt>
                                        </p:tgtEl>
                                        <p:attrNameLst>
                                          <p:attrName>style.visibility</p:attrName>
                                        </p:attrNameLst>
                                      </p:cBhvr>
                                      <p:to>
                                        <p:strVal val="visible"/>
                                      </p:to>
                                    </p:set>
                                    <p:anim calcmode="lin" valueType="num">
                                      <p:cBhvr additive="base">
                                        <p:cTn dur="750"/>
                                        <p:tgtEl>
                                          <p:spTgt spid="396">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250"/>
                            </p:stCondLst>
                            <p:childTnLst>
                              <p:par>
                                <p:cTn fill="hold" nodeType="afterEffect" presetClass="entr" presetID="2" presetSubtype="8">
                                  <p:stCondLst>
                                    <p:cond delay="250"/>
                                  </p:stCondLst>
                                  <p:childTnLst>
                                    <p:set>
                                      <p:cBhvr>
                                        <p:cTn dur="1" fill="hold">
                                          <p:stCondLst>
                                            <p:cond delay="0"/>
                                          </p:stCondLst>
                                        </p:cTn>
                                        <p:tgtEl>
                                          <p:spTgt spid="396">
                                            <p:txEl>
                                              <p:pRg end="4" st="4"/>
                                            </p:txEl>
                                          </p:spTgt>
                                        </p:tgtEl>
                                        <p:attrNameLst>
                                          <p:attrName>style.visibility</p:attrName>
                                        </p:attrNameLst>
                                      </p:cBhvr>
                                      <p:to>
                                        <p:strVal val="visible"/>
                                      </p:to>
                                    </p:set>
                                    <p:anim calcmode="lin" valueType="num">
                                      <p:cBhvr additive="base">
                                        <p:cTn dur="750"/>
                                        <p:tgtEl>
                                          <p:spTgt spid="396">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000"/>
                            </p:stCondLst>
                            <p:childTnLst>
                              <p:par>
                                <p:cTn fill="hold" nodeType="afterEffect" presetClass="entr" presetID="2" presetSubtype="8">
                                  <p:stCondLst>
                                    <p:cond delay="250"/>
                                  </p:stCondLst>
                                  <p:childTnLst>
                                    <p:set>
                                      <p:cBhvr>
                                        <p:cTn dur="1" fill="hold">
                                          <p:stCondLst>
                                            <p:cond delay="0"/>
                                          </p:stCondLst>
                                        </p:cTn>
                                        <p:tgtEl>
                                          <p:spTgt spid="396">
                                            <p:txEl>
                                              <p:pRg end="5" st="5"/>
                                            </p:txEl>
                                          </p:spTgt>
                                        </p:tgtEl>
                                        <p:attrNameLst>
                                          <p:attrName>style.visibility</p:attrName>
                                        </p:attrNameLst>
                                      </p:cBhvr>
                                      <p:to>
                                        <p:strVal val="visible"/>
                                      </p:to>
                                    </p:set>
                                    <p:anim calcmode="lin" valueType="num">
                                      <p:cBhvr additive="base">
                                        <p:cTn dur="750"/>
                                        <p:tgtEl>
                                          <p:spTgt spid="396">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750"/>
                            </p:stCondLst>
                            <p:childTnLst>
                              <p:par>
                                <p:cTn fill="hold" nodeType="afterEffect" presetClass="entr" presetID="2" presetSubtype="8">
                                  <p:stCondLst>
                                    <p:cond delay="250"/>
                                  </p:stCondLst>
                                  <p:childTnLst>
                                    <p:set>
                                      <p:cBhvr>
                                        <p:cTn dur="1" fill="hold">
                                          <p:stCondLst>
                                            <p:cond delay="0"/>
                                          </p:stCondLst>
                                        </p:cTn>
                                        <p:tgtEl>
                                          <p:spTgt spid="396">
                                            <p:txEl>
                                              <p:pRg end="6" st="6"/>
                                            </p:txEl>
                                          </p:spTgt>
                                        </p:tgtEl>
                                        <p:attrNameLst>
                                          <p:attrName>style.visibility</p:attrName>
                                        </p:attrNameLst>
                                      </p:cBhvr>
                                      <p:to>
                                        <p:strVal val="visible"/>
                                      </p:to>
                                    </p:set>
                                    <p:anim calcmode="lin" valueType="num">
                                      <p:cBhvr additive="base">
                                        <p:cTn dur="750"/>
                                        <p:tgtEl>
                                          <p:spTgt spid="396">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9500"/>
                            </p:stCondLst>
                            <p:childTnLst>
                              <p:par>
                                <p:cTn fill="hold" nodeType="afterEffect" presetClass="entr" presetID="2" presetSubtype="8">
                                  <p:stCondLst>
                                    <p:cond delay="250"/>
                                  </p:stCondLst>
                                  <p:childTnLst>
                                    <p:set>
                                      <p:cBhvr>
                                        <p:cTn dur="1" fill="hold">
                                          <p:stCondLst>
                                            <p:cond delay="0"/>
                                          </p:stCondLst>
                                        </p:cTn>
                                        <p:tgtEl>
                                          <p:spTgt spid="396">
                                            <p:txEl>
                                              <p:pRg end="7" st="7"/>
                                            </p:txEl>
                                          </p:spTgt>
                                        </p:tgtEl>
                                        <p:attrNameLst>
                                          <p:attrName>style.visibility</p:attrName>
                                        </p:attrNameLst>
                                      </p:cBhvr>
                                      <p:to>
                                        <p:strVal val="visible"/>
                                      </p:to>
                                    </p:set>
                                    <p:anim calcmode="lin" valueType="num">
                                      <p:cBhvr additive="base">
                                        <p:cTn dur="750"/>
                                        <p:tgtEl>
                                          <p:spTgt spid="396">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250"/>
                            </p:stCondLst>
                            <p:childTnLst>
                              <p:par>
                                <p:cTn fill="hold" nodeType="afterEffect" presetClass="entr" presetID="2" presetSubtype="8">
                                  <p:stCondLst>
                                    <p:cond delay="250"/>
                                  </p:stCondLst>
                                  <p:childTnLst>
                                    <p:set>
                                      <p:cBhvr>
                                        <p:cTn dur="1" fill="hold">
                                          <p:stCondLst>
                                            <p:cond delay="0"/>
                                          </p:stCondLst>
                                        </p:cTn>
                                        <p:tgtEl>
                                          <p:spTgt spid="396">
                                            <p:txEl>
                                              <p:pRg end="8" st="8"/>
                                            </p:txEl>
                                          </p:spTgt>
                                        </p:tgtEl>
                                        <p:attrNameLst>
                                          <p:attrName>style.visibility</p:attrName>
                                        </p:attrNameLst>
                                      </p:cBhvr>
                                      <p:to>
                                        <p:strVal val="visible"/>
                                      </p:to>
                                    </p:set>
                                    <p:anim calcmode="lin" valueType="num">
                                      <p:cBhvr additive="base">
                                        <p:cTn dur="750"/>
                                        <p:tgtEl>
                                          <p:spTgt spid="396">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385"/>
                                        </p:tgtEl>
                                        <p:attrNameLst>
                                          <p:attrName>style.visibility</p:attrName>
                                        </p:attrNameLst>
                                      </p:cBhvr>
                                      <p:to>
                                        <p:strVal val="visible"/>
                                      </p:to>
                                    </p:set>
                                    <p:anim calcmode="lin" valueType="num">
                                      <p:cBhvr additive="base">
                                        <p:cTn dur="750"/>
                                        <p:tgtEl>
                                          <p:spTgt spid="385"/>
                                        </p:tgtEl>
                                        <p:attrNameLst>
                                          <p:attrName>ppt_x</p:attrName>
                                        </p:attrNameLst>
                                      </p:cBhvr>
                                      <p:tavLst>
                                        <p:tav fmla="" tm="0">
                                          <p:val>
                                            <p:strVal val="#ppt_x-1"/>
                                          </p:val>
                                        </p:tav>
                                        <p:tav fmla="" tm="100000">
                                          <p:val>
                                            <p:strVal val="#ppt_x"/>
                                          </p:val>
                                        </p:tav>
                                      </p:tavLst>
                                    </p:anim>
                                  </p:childTnLst>
                                </p:cTn>
                              </p:par>
                            </p:childTnLst>
                          </p:cTn>
                        </p:par>
                        <p:par>
                          <p:cTn fill="hold">
                            <p:stCondLst>
                              <p:cond delay="31000"/>
                            </p:stCondLst>
                            <p:childTnLst>
                              <p:par>
                                <p:cTn fill="hold" nodeType="afterEffect" presetClass="entr" presetID="2" presetSubtype="4">
                                  <p:stCondLst>
                                    <p:cond delay="0"/>
                                  </p:stCondLst>
                                  <p:childTnLst>
                                    <p:set>
                                      <p:cBhvr>
                                        <p:cTn dur="1" fill="hold">
                                          <p:stCondLst>
                                            <p:cond delay="0"/>
                                          </p:stCondLst>
                                        </p:cTn>
                                        <p:tgtEl>
                                          <p:spTgt spid="392">
                                            <p:txEl>
                                              <p:pRg end="0" st="0"/>
                                            </p:txEl>
                                          </p:spTgt>
                                        </p:tgtEl>
                                        <p:attrNameLst>
                                          <p:attrName>style.visibility</p:attrName>
                                        </p:attrNameLst>
                                      </p:cBhvr>
                                      <p:to>
                                        <p:strVal val="visible"/>
                                      </p:to>
                                    </p:set>
                                    <p:anim calcmode="lin" valueType="num">
                                      <p:cBhvr additive="base">
                                        <p:cTn dur="500"/>
                                        <p:tgtEl>
                                          <p:spTgt spid="392">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1500"/>
                            </p:stCondLst>
                            <p:childTnLst>
                              <p:par>
                                <p:cTn fill="hold" nodeType="afterEffect" presetClass="entr" presetID="2" presetSubtype="4">
                                  <p:stCondLst>
                                    <p:cond delay="0"/>
                                  </p:stCondLst>
                                  <p:childTnLst>
                                    <p:set>
                                      <p:cBhvr>
                                        <p:cTn dur="1" fill="hold">
                                          <p:stCondLst>
                                            <p:cond delay="0"/>
                                          </p:stCondLst>
                                        </p:cTn>
                                        <p:tgtEl>
                                          <p:spTgt spid="392">
                                            <p:txEl>
                                              <p:pRg end="1" st="1"/>
                                            </p:txEl>
                                          </p:spTgt>
                                        </p:tgtEl>
                                        <p:attrNameLst>
                                          <p:attrName>style.visibility</p:attrName>
                                        </p:attrNameLst>
                                      </p:cBhvr>
                                      <p:to>
                                        <p:strVal val="visible"/>
                                      </p:to>
                                    </p:set>
                                    <p:anim calcmode="lin" valueType="num">
                                      <p:cBhvr additive="base">
                                        <p:cTn dur="500"/>
                                        <p:tgtEl>
                                          <p:spTgt spid="392">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2000"/>
                            </p:stCondLst>
                            <p:childTnLst>
                              <p:par>
                                <p:cTn fill="hold" nodeType="afterEffect" presetClass="entr" presetID="2" presetSubtype="4">
                                  <p:stCondLst>
                                    <p:cond delay="0"/>
                                  </p:stCondLst>
                                  <p:childTnLst>
                                    <p:set>
                                      <p:cBhvr>
                                        <p:cTn dur="1" fill="hold">
                                          <p:stCondLst>
                                            <p:cond delay="0"/>
                                          </p:stCondLst>
                                        </p:cTn>
                                        <p:tgtEl>
                                          <p:spTgt spid="392">
                                            <p:txEl>
                                              <p:pRg end="2" st="2"/>
                                            </p:txEl>
                                          </p:spTgt>
                                        </p:tgtEl>
                                        <p:attrNameLst>
                                          <p:attrName>style.visibility</p:attrName>
                                        </p:attrNameLst>
                                      </p:cBhvr>
                                      <p:to>
                                        <p:strVal val="visible"/>
                                      </p:to>
                                    </p:set>
                                    <p:anim calcmode="lin" valueType="num">
                                      <p:cBhvr additive="base">
                                        <p:cTn dur="500"/>
                                        <p:tgtEl>
                                          <p:spTgt spid="392">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2500"/>
                            </p:stCondLst>
                            <p:childTnLst>
                              <p:par>
                                <p:cTn fill="hold" nodeType="afterEffect" presetClass="entr" presetID="2" presetSubtype="4">
                                  <p:stCondLst>
                                    <p:cond delay="0"/>
                                  </p:stCondLst>
                                  <p:childTnLst>
                                    <p:set>
                                      <p:cBhvr>
                                        <p:cTn dur="1" fill="hold">
                                          <p:stCondLst>
                                            <p:cond delay="0"/>
                                          </p:stCondLst>
                                        </p:cTn>
                                        <p:tgtEl>
                                          <p:spTgt spid="392">
                                            <p:txEl>
                                              <p:pRg end="3" st="3"/>
                                            </p:txEl>
                                          </p:spTgt>
                                        </p:tgtEl>
                                        <p:attrNameLst>
                                          <p:attrName>style.visibility</p:attrName>
                                        </p:attrNameLst>
                                      </p:cBhvr>
                                      <p:to>
                                        <p:strVal val="visible"/>
                                      </p:to>
                                    </p:set>
                                    <p:anim calcmode="lin" valueType="num">
                                      <p:cBhvr additive="base">
                                        <p:cTn dur="500"/>
                                        <p:tgtEl>
                                          <p:spTgt spid="392">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3000"/>
                            </p:stCondLst>
                            <p:childTnLst>
                              <p:par>
                                <p:cTn fill="hold" nodeType="afterEffect" presetClass="entr" presetID="2" presetSubtype="4">
                                  <p:stCondLst>
                                    <p:cond delay="0"/>
                                  </p:stCondLst>
                                  <p:childTnLst>
                                    <p:set>
                                      <p:cBhvr>
                                        <p:cTn dur="1" fill="hold">
                                          <p:stCondLst>
                                            <p:cond delay="0"/>
                                          </p:stCondLst>
                                        </p:cTn>
                                        <p:tgtEl>
                                          <p:spTgt spid="392">
                                            <p:txEl>
                                              <p:pRg end="4" st="4"/>
                                            </p:txEl>
                                          </p:spTgt>
                                        </p:tgtEl>
                                        <p:attrNameLst>
                                          <p:attrName>style.visibility</p:attrName>
                                        </p:attrNameLst>
                                      </p:cBhvr>
                                      <p:to>
                                        <p:strVal val="visible"/>
                                      </p:to>
                                    </p:set>
                                    <p:anim calcmode="lin" valueType="num">
                                      <p:cBhvr additive="base">
                                        <p:cTn dur="500"/>
                                        <p:tgtEl>
                                          <p:spTgt spid="392">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3500"/>
                            </p:stCondLst>
                            <p:childTnLst>
                              <p:par>
                                <p:cTn fill="hold" nodeType="afterEffect" presetClass="entr" presetID="2" presetSubtype="4">
                                  <p:stCondLst>
                                    <p:cond delay="0"/>
                                  </p:stCondLst>
                                  <p:childTnLst>
                                    <p:set>
                                      <p:cBhvr>
                                        <p:cTn dur="1" fill="hold">
                                          <p:stCondLst>
                                            <p:cond delay="0"/>
                                          </p:stCondLst>
                                        </p:cTn>
                                        <p:tgtEl>
                                          <p:spTgt spid="392">
                                            <p:txEl>
                                              <p:pRg end="5" st="5"/>
                                            </p:txEl>
                                          </p:spTgt>
                                        </p:tgtEl>
                                        <p:attrNameLst>
                                          <p:attrName>style.visibility</p:attrName>
                                        </p:attrNameLst>
                                      </p:cBhvr>
                                      <p:to>
                                        <p:strVal val="visible"/>
                                      </p:to>
                                    </p:set>
                                    <p:anim calcmode="lin" valueType="num">
                                      <p:cBhvr additive="base">
                                        <p:cTn dur="500"/>
                                        <p:tgtEl>
                                          <p:spTgt spid="392">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4000"/>
                            </p:stCondLst>
                            <p:childTnLst>
                              <p:par>
                                <p:cTn fill="hold" nodeType="afterEffect" presetClass="entr" presetID="2" presetSubtype="4">
                                  <p:stCondLst>
                                    <p:cond delay="0"/>
                                  </p:stCondLst>
                                  <p:childTnLst>
                                    <p:set>
                                      <p:cBhvr>
                                        <p:cTn dur="1" fill="hold">
                                          <p:stCondLst>
                                            <p:cond delay="0"/>
                                          </p:stCondLst>
                                        </p:cTn>
                                        <p:tgtEl>
                                          <p:spTgt spid="392">
                                            <p:txEl>
                                              <p:pRg end="6" st="6"/>
                                            </p:txEl>
                                          </p:spTgt>
                                        </p:tgtEl>
                                        <p:attrNameLst>
                                          <p:attrName>style.visibility</p:attrName>
                                        </p:attrNameLst>
                                      </p:cBhvr>
                                      <p:to>
                                        <p:strVal val="visible"/>
                                      </p:to>
                                    </p:set>
                                    <p:anim calcmode="lin" valueType="num">
                                      <p:cBhvr additive="base">
                                        <p:cTn dur="500"/>
                                        <p:tgtEl>
                                          <p:spTgt spid="392">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4500"/>
                            </p:stCondLst>
                            <p:childTnLst>
                              <p:par>
                                <p:cTn fill="hold" nodeType="afterEffect" presetClass="entr" presetID="2" presetSubtype="4">
                                  <p:stCondLst>
                                    <p:cond delay="0"/>
                                  </p:stCondLst>
                                  <p:childTnLst>
                                    <p:set>
                                      <p:cBhvr>
                                        <p:cTn dur="1" fill="hold">
                                          <p:stCondLst>
                                            <p:cond delay="0"/>
                                          </p:stCondLst>
                                        </p:cTn>
                                        <p:tgtEl>
                                          <p:spTgt spid="392">
                                            <p:txEl>
                                              <p:pRg end="7" st="7"/>
                                            </p:txEl>
                                          </p:spTgt>
                                        </p:tgtEl>
                                        <p:attrNameLst>
                                          <p:attrName>style.visibility</p:attrName>
                                        </p:attrNameLst>
                                      </p:cBhvr>
                                      <p:to>
                                        <p:strVal val="visible"/>
                                      </p:to>
                                    </p:set>
                                    <p:anim calcmode="lin" valueType="num">
                                      <p:cBhvr additive="base">
                                        <p:cTn dur="500"/>
                                        <p:tgtEl>
                                          <p:spTgt spid="392">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5000"/>
                            </p:stCondLst>
                            <p:childTnLst>
                              <p:par>
                                <p:cTn fill="hold" nodeType="afterEffect" presetClass="entr" presetID="2" presetSubtype="4">
                                  <p:stCondLst>
                                    <p:cond delay="0"/>
                                  </p:stCondLst>
                                  <p:childTnLst>
                                    <p:set>
                                      <p:cBhvr>
                                        <p:cTn dur="1" fill="hold">
                                          <p:stCondLst>
                                            <p:cond delay="0"/>
                                          </p:stCondLst>
                                        </p:cTn>
                                        <p:tgtEl>
                                          <p:spTgt spid="392">
                                            <p:txEl>
                                              <p:pRg end="8" st="8"/>
                                            </p:txEl>
                                          </p:spTgt>
                                        </p:tgtEl>
                                        <p:attrNameLst>
                                          <p:attrName>style.visibility</p:attrName>
                                        </p:attrNameLst>
                                      </p:cBhvr>
                                      <p:to>
                                        <p:strVal val="visible"/>
                                      </p:to>
                                    </p:set>
                                    <p:anim calcmode="lin" valueType="num">
                                      <p:cBhvr additive="base">
                                        <p:cTn dur="500"/>
                                        <p:tgtEl>
                                          <p:spTgt spid="392">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93">
                                            <p:txEl>
                                              <p:pRg end="0" st="0"/>
                                            </p:txEl>
                                          </p:spTgt>
                                        </p:tgtEl>
                                        <p:attrNameLst>
                                          <p:attrName>style.visibility</p:attrName>
                                        </p:attrNameLst>
                                      </p:cBhvr>
                                      <p:to>
                                        <p:strVal val="visible"/>
                                      </p:to>
                                    </p:set>
                                    <p:anim calcmode="lin" valueType="num">
                                      <p:cBhvr additive="base">
                                        <p:cTn dur="500"/>
                                        <p:tgtEl>
                                          <p:spTgt spid="393">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93">
                                            <p:txEl>
                                              <p:pRg end="1" st="1"/>
                                            </p:txEl>
                                          </p:spTgt>
                                        </p:tgtEl>
                                        <p:attrNameLst>
                                          <p:attrName>style.visibility</p:attrName>
                                        </p:attrNameLst>
                                      </p:cBhvr>
                                      <p:to>
                                        <p:strVal val="visible"/>
                                      </p:to>
                                    </p:set>
                                    <p:anim calcmode="lin" valueType="num">
                                      <p:cBhvr additive="base">
                                        <p:cTn dur="500"/>
                                        <p:tgtEl>
                                          <p:spTgt spid="393">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93">
                                            <p:txEl>
                                              <p:pRg end="2" st="2"/>
                                            </p:txEl>
                                          </p:spTgt>
                                        </p:tgtEl>
                                        <p:attrNameLst>
                                          <p:attrName>style.visibility</p:attrName>
                                        </p:attrNameLst>
                                      </p:cBhvr>
                                      <p:to>
                                        <p:strVal val="visible"/>
                                      </p:to>
                                    </p:set>
                                    <p:anim calcmode="lin" valueType="num">
                                      <p:cBhvr additive="base">
                                        <p:cTn dur="500"/>
                                        <p:tgtEl>
                                          <p:spTgt spid="393">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93">
                                            <p:txEl>
                                              <p:pRg end="3" st="3"/>
                                            </p:txEl>
                                          </p:spTgt>
                                        </p:tgtEl>
                                        <p:attrNameLst>
                                          <p:attrName>style.visibility</p:attrName>
                                        </p:attrNameLst>
                                      </p:cBhvr>
                                      <p:to>
                                        <p:strVal val="visible"/>
                                      </p:to>
                                    </p:set>
                                    <p:anim calcmode="lin" valueType="num">
                                      <p:cBhvr additive="base">
                                        <p:cTn dur="500"/>
                                        <p:tgtEl>
                                          <p:spTgt spid="393">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93">
                                            <p:txEl>
                                              <p:pRg end="4" st="4"/>
                                            </p:txEl>
                                          </p:spTgt>
                                        </p:tgtEl>
                                        <p:attrNameLst>
                                          <p:attrName>style.visibility</p:attrName>
                                        </p:attrNameLst>
                                      </p:cBhvr>
                                      <p:to>
                                        <p:strVal val="visible"/>
                                      </p:to>
                                    </p:set>
                                    <p:anim calcmode="lin" valueType="num">
                                      <p:cBhvr additive="base">
                                        <p:cTn dur="500"/>
                                        <p:tgtEl>
                                          <p:spTgt spid="393">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93">
                                            <p:txEl>
                                              <p:pRg end="5" st="5"/>
                                            </p:txEl>
                                          </p:spTgt>
                                        </p:tgtEl>
                                        <p:attrNameLst>
                                          <p:attrName>style.visibility</p:attrName>
                                        </p:attrNameLst>
                                      </p:cBhvr>
                                      <p:to>
                                        <p:strVal val="visible"/>
                                      </p:to>
                                    </p:set>
                                    <p:anim calcmode="lin" valueType="num">
                                      <p:cBhvr additive="base">
                                        <p:cTn dur="500"/>
                                        <p:tgtEl>
                                          <p:spTgt spid="393">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93">
                                            <p:txEl>
                                              <p:pRg end="6" st="6"/>
                                            </p:txEl>
                                          </p:spTgt>
                                        </p:tgtEl>
                                        <p:attrNameLst>
                                          <p:attrName>style.visibility</p:attrName>
                                        </p:attrNameLst>
                                      </p:cBhvr>
                                      <p:to>
                                        <p:strVal val="visible"/>
                                      </p:to>
                                    </p:set>
                                    <p:anim calcmode="lin" valueType="num">
                                      <p:cBhvr additive="base">
                                        <p:cTn dur="500"/>
                                        <p:tgtEl>
                                          <p:spTgt spid="393">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93">
                                            <p:txEl>
                                              <p:pRg end="7" st="7"/>
                                            </p:txEl>
                                          </p:spTgt>
                                        </p:tgtEl>
                                        <p:attrNameLst>
                                          <p:attrName>style.visibility</p:attrName>
                                        </p:attrNameLst>
                                      </p:cBhvr>
                                      <p:to>
                                        <p:strVal val="visible"/>
                                      </p:to>
                                    </p:set>
                                    <p:anim calcmode="lin" valueType="num">
                                      <p:cBhvr additive="base">
                                        <p:cTn dur="500"/>
                                        <p:tgtEl>
                                          <p:spTgt spid="393">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393">
                                            <p:txEl>
                                              <p:pRg end="8" st="8"/>
                                            </p:txEl>
                                          </p:spTgt>
                                        </p:tgtEl>
                                        <p:attrNameLst>
                                          <p:attrName>style.visibility</p:attrName>
                                        </p:attrNameLst>
                                      </p:cBhvr>
                                      <p:to>
                                        <p:strVal val="visible"/>
                                      </p:to>
                                    </p:set>
                                    <p:anim calcmode="lin" valueType="num">
                                      <p:cBhvr additive="base">
                                        <p:cTn dur="500"/>
                                        <p:tgtEl>
                                          <p:spTgt spid="393">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3239">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cess 1">
  <p:cSld name="Process 1">
    <p:spTree>
      <p:nvGrpSpPr>
        <p:cNvPr id="398" name="Shape 398"/>
        <p:cNvGrpSpPr/>
        <p:nvPr/>
      </p:nvGrpSpPr>
      <p:grpSpPr>
        <a:xfrm>
          <a:off x="0" y="0"/>
          <a:ext cx="0" cy="0"/>
          <a:chOff x="0" y="0"/>
          <a:chExt cx="0" cy="0"/>
        </a:xfrm>
      </p:grpSpPr>
      <p:sp>
        <p:nvSpPr>
          <p:cNvPr id="399" name="Google Shape;399;p46"/>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400" name="Google Shape;400;p46"/>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01" name="Google Shape;401;p46"/>
          <p:cNvSpPr/>
          <p:nvPr/>
        </p:nvSpPr>
        <p:spPr>
          <a:xfrm rot="2700000">
            <a:off x="1513825" y="2761114"/>
            <a:ext cx="2545786" cy="2288121"/>
          </a:xfrm>
          <a:custGeom>
            <a:rect b="b" l="l" r="r" t="t"/>
            <a:pathLst>
              <a:path extrusionOk="0" h="4665160" w="5190503">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rgbClr val="3539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lt1"/>
              </a:solidFill>
              <a:latin typeface="Roboto"/>
              <a:ea typeface="Roboto"/>
              <a:cs typeface="Roboto"/>
              <a:sym typeface="Roboto"/>
            </a:endParaRPr>
          </a:p>
        </p:txBody>
      </p:sp>
      <p:grpSp>
        <p:nvGrpSpPr>
          <p:cNvPr id="402" name="Google Shape;402;p46"/>
          <p:cNvGrpSpPr/>
          <p:nvPr/>
        </p:nvGrpSpPr>
        <p:grpSpPr>
          <a:xfrm>
            <a:off x="664818" y="2345806"/>
            <a:ext cx="5543700" cy="5543700"/>
            <a:chOff x="2174996" y="587435"/>
            <a:chExt cx="6969006" cy="6969006"/>
          </a:xfrm>
        </p:grpSpPr>
        <p:sp>
          <p:nvSpPr>
            <p:cNvPr id="403" name="Google Shape;403;p46"/>
            <p:cNvSpPr/>
            <p:nvPr/>
          </p:nvSpPr>
          <p:spPr>
            <a:xfrm rot="2700000">
              <a:off x="3064247" y="1739358"/>
              <a:ext cx="5190503" cy="4665160"/>
            </a:xfrm>
            <a:custGeom>
              <a:rect b="b" l="l" r="r" t="t"/>
              <a:pathLst>
                <a:path extrusionOk="0" h="4665160" w="5190503">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lt1"/>
                </a:solidFill>
                <a:latin typeface="Roboto"/>
                <a:ea typeface="Roboto"/>
                <a:cs typeface="Roboto"/>
                <a:sym typeface="Roboto"/>
              </a:endParaRPr>
            </a:p>
          </p:txBody>
        </p:sp>
        <p:sp>
          <p:nvSpPr>
            <p:cNvPr id="404" name="Google Shape;404;p46"/>
            <p:cNvSpPr txBox="1"/>
            <p:nvPr/>
          </p:nvSpPr>
          <p:spPr>
            <a:xfrm>
              <a:off x="7380118" y="3291171"/>
              <a:ext cx="1211502" cy="11607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5400" u="none" cap="none" strike="noStrike">
                  <a:solidFill>
                    <a:schemeClr val="lt1"/>
                  </a:solidFill>
                  <a:latin typeface="Roboto"/>
                  <a:ea typeface="Roboto"/>
                  <a:cs typeface="Roboto"/>
                  <a:sym typeface="Roboto"/>
                </a:rPr>
                <a:t>01</a:t>
              </a:r>
              <a:endParaRPr sz="5400">
                <a:solidFill>
                  <a:schemeClr val="lt1"/>
                </a:solidFill>
                <a:latin typeface="Roboto"/>
                <a:ea typeface="Roboto"/>
                <a:cs typeface="Roboto"/>
                <a:sym typeface="Roboto"/>
              </a:endParaRPr>
            </a:p>
          </p:txBody>
        </p:sp>
      </p:grpSp>
      <p:sp>
        <p:nvSpPr>
          <p:cNvPr id="405" name="Google Shape;405;p46"/>
          <p:cNvSpPr txBox="1"/>
          <p:nvPr>
            <p:ph idx="1" type="body"/>
          </p:nvPr>
        </p:nvSpPr>
        <p:spPr>
          <a:xfrm>
            <a:off x="1033235" y="4578264"/>
            <a:ext cx="3705021" cy="747032"/>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chemeClr val="lt1"/>
              </a:buClr>
              <a:buSzPts val="2400"/>
              <a:buFont typeface="Roboto"/>
              <a:buNone/>
              <a:defRPr b="1" sz="2400">
                <a:solidFill>
                  <a:schemeClr val="lt1"/>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grpSp>
        <p:nvGrpSpPr>
          <p:cNvPr id="406" name="Google Shape;406;p46"/>
          <p:cNvGrpSpPr/>
          <p:nvPr/>
        </p:nvGrpSpPr>
        <p:grpSpPr>
          <a:xfrm>
            <a:off x="6208520" y="2370063"/>
            <a:ext cx="5543701" cy="5543700"/>
            <a:chOff x="2174996" y="587435"/>
            <a:chExt cx="6969006" cy="6969006"/>
          </a:xfrm>
        </p:grpSpPr>
        <p:sp>
          <p:nvSpPr>
            <p:cNvPr id="407" name="Google Shape;407;p46"/>
            <p:cNvSpPr/>
            <p:nvPr/>
          </p:nvSpPr>
          <p:spPr>
            <a:xfrm rot="2700000">
              <a:off x="3064247" y="1739358"/>
              <a:ext cx="5190503" cy="4665160"/>
            </a:xfrm>
            <a:custGeom>
              <a:rect b="b" l="l" r="r" t="t"/>
              <a:pathLst>
                <a:path extrusionOk="0" h="4665160" w="5190503">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sp>
          <p:nvSpPr>
            <p:cNvPr id="408" name="Google Shape;408;p46"/>
            <p:cNvSpPr txBox="1"/>
            <p:nvPr/>
          </p:nvSpPr>
          <p:spPr>
            <a:xfrm>
              <a:off x="7380119" y="3291171"/>
              <a:ext cx="1211502" cy="11607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Roboto"/>
                  <a:ea typeface="Roboto"/>
                  <a:cs typeface="Roboto"/>
                  <a:sym typeface="Roboto"/>
                </a:rPr>
                <a:t>02</a:t>
              </a:r>
              <a:endParaRPr sz="5400">
                <a:solidFill>
                  <a:schemeClr val="lt1"/>
                </a:solidFill>
                <a:latin typeface="Roboto"/>
                <a:ea typeface="Roboto"/>
                <a:cs typeface="Roboto"/>
                <a:sym typeface="Roboto"/>
              </a:endParaRPr>
            </a:p>
          </p:txBody>
        </p:sp>
      </p:grpSp>
      <p:sp>
        <p:nvSpPr>
          <p:cNvPr id="409" name="Google Shape;409;p46"/>
          <p:cNvSpPr txBox="1"/>
          <p:nvPr>
            <p:ph idx="2" type="body"/>
          </p:nvPr>
        </p:nvSpPr>
        <p:spPr>
          <a:xfrm>
            <a:off x="6576937" y="4602521"/>
            <a:ext cx="3705021" cy="747032"/>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chemeClr val="lt1"/>
              </a:buClr>
              <a:buSzPts val="2400"/>
              <a:buFont typeface="Roboto"/>
              <a:buNone/>
              <a:defRPr b="1" sz="2400">
                <a:solidFill>
                  <a:schemeClr val="lt1"/>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grpSp>
        <p:nvGrpSpPr>
          <p:cNvPr id="410" name="Google Shape;410;p46"/>
          <p:cNvGrpSpPr/>
          <p:nvPr/>
        </p:nvGrpSpPr>
        <p:grpSpPr>
          <a:xfrm>
            <a:off x="11752222" y="2370063"/>
            <a:ext cx="5543700" cy="5543700"/>
            <a:chOff x="2174996" y="587435"/>
            <a:chExt cx="6969006" cy="6969006"/>
          </a:xfrm>
        </p:grpSpPr>
        <p:sp>
          <p:nvSpPr>
            <p:cNvPr id="411" name="Google Shape;411;p46"/>
            <p:cNvSpPr/>
            <p:nvPr/>
          </p:nvSpPr>
          <p:spPr>
            <a:xfrm rot="2700000">
              <a:off x="3064247" y="1739358"/>
              <a:ext cx="5190503" cy="4665160"/>
            </a:xfrm>
            <a:custGeom>
              <a:rect b="b" l="l" r="r" t="t"/>
              <a:pathLst>
                <a:path extrusionOk="0" h="4665160" w="5190503">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sp>
          <p:nvSpPr>
            <p:cNvPr id="412" name="Google Shape;412;p46"/>
            <p:cNvSpPr txBox="1"/>
            <p:nvPr/>
          </p:nvSpPr>
          <p:spPr>
            <a:xfrm>
              <a:off x="7380118" y="3291171"/>
              <a:ext cx="1211502" cy="11607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Roboto"/>
                  <a:ea typeface="Roboto"/>
                  <a:cs typeface="Roboto"/>
                  <a:sym typeface="Roboto"/>
                </a:rPr>
                <a:t>03</a:t>
              </a:r>
              <a:endParaRPr sz="5400">
                <a:solidFill>
                  <a:schemeClr val="lt1"/>
                </a:solidFill>
                <a:latin typeface="Roboto"/>
                <a:ea typeface="Roboto"/>
                <a:cs typeface="Roboto"/>
                <a:sym typeface="Roboto"/>
              </a:endParaRPr>
            </a:p>
          </p:txBody>
        </p:sp>
      </p:grpSp>
      <p:sp>
        <p:nvSpPr>
          <p:cNvPr id="413" name="Google Shape;413;p46"/>
          <p:cNvSpPr txBox="1"/>
          <p:nvPr>
            <p:ph idx="3" type="body"/>
          </p:nvPr>
        </p:nvSpPr>
        <p:spPr>
          <a:xfrm>
            <a:off x="12120639" y="4602521"/>
            <a:ext cx="3705021" cy="747032"/>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chemeClr val="lt1"/>
              </a:buClr>
              <a:buSzPts val="2400"/>
              <a:buFont typeface="Roboto"/>
              <a:buNone/>
              <a:defRPr b="1" sz="2400">
                <a:solidFill>
                  <a:schemeClr val="lt1"/>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14" name="Google Shape;414;p46"/>
          <p:cNvSpPr/>
          <p:nvPr/>
        </p:nvSpPr>
        <p:spPr>
          <a:xfrm rot="2700000">
            <a:off x="12195798" y="3089076"/>
            <a:ext cx="2545786" cy="2288121"/>
          </a:xfrm>
          <a:custGeom>
            <a:rect b="b" l="l" r="r" t="t"/>
            <a:pathLst>
              <a:path extrusionOk="0" h="4665160" w="5190503">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rgbClr val="3539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sp>
        <p:nvSpPr>
          <p:cNvPr id="415" name="Google Shape;415;p46"/>
          <p:cNvSpPr txBox="1"/>
          <p:nvPr>
            <p:ph idx="4" type="body"/>
          </p:nvPr>
        </p:nvSpPr>
        <p:spPr>
          <a:xfrm>
            <a:off x="951948" y="5435112"/>
            <a:ext cx="5249147" cy="2923078"/>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200"/>
              </a:spcBef>
              <a:spcAft>
                <a:spcPts val="0"/>
              </a:spcAft>
              <a:buClr>
                <a:schemeClr val="accent1"/>
              </a:buClr>
              <a:buSzPts val="1800"/>
              <a:buFont typeface="Noto Sans Symbols"/>
              <a:buChar char="■"/>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16" name="Google Shape;416;p46"/>
          <p:cNvSpPr txBox="1"/>
          <p:nvPr>
            <p:ph idx="5" type="body"/>
          </p:nvPr>
        </p:nvSpPr>
        <p:spPr>
          <a:xfrm>
            <a:off x="6506786" y="5435112"/>
            <a:ext cx="5249147" cy="2923078"/>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200"/>
              </a:spcBef>
              <a:spcAft>
                <a:spcPts val="0"/>
              </a:spcAft>
              <a:buClr>
                <a:schemeClr val="accent1"/>
              </a:buClr>
              <a:buSzPts val="1800"/>
              <a:buFont typeface="Noto Sans Symbols"/>
              <a:buChar char="■"/>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17" name="Google Shape;417;p46"/>
          <p:cNvSpPr txBox="1"/>
          <p:nvPr>
            <p:ph idx="6" type="body"/>
          </p:nvPr>
        </p:nvSpPr>
        <p:spPr>
          <a:xfrm>
            <a:off x="12019245" y="5435112"/>
            <a:ext cx="5249147" cy="2923078"/>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200"/>
              </a:spcBef>
              <a:spcAft>
                <a:spcPts val="0"/>
              </a:spcAft>
              <a:buClr>
                <a:schemeClr val="accent1"/>
              </a:buClr>
              <a:buSzPts val="1800"/>
              <a:buFont typeface="Noto Sans Symbols"/>
              <a:buChar char="■"/>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18" name="Google Shape;418;p46"/>
          <p:cNvSpPr/>
          <p:nvPr/>
        </p:nvSpPr>
        <p:spPr>
          <a:xfrm rot="2700000">
            <a:off x="6365163" y="2264552"/>
            <a:ext cx="2545786" cy="2288121"/>
          </a:xfrm>
          <a:custGeom>
            <a:rect b="b" l="l" r="r" t="t"/>
            <a:pathLst>
              <a:path extrusionOk="0" h="4665160" w="5190503">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rgbClr val="3539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sp>
        <p:nvSpPr>
          <p:cNvPr id="419" name="Google Shape;419;p46"/>
          <p:cNvSpPr txBox="1"/>
          <p:nvPr>
            <p:ph type="title"/>
          </p:nvPr>
        </p:nvSpPr>
        <p:spPr>
          <a:xfrm>
            <a:off x="775021" y="531190"/>
            <a:ext cx="16737958" cy="161286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419"/>
                                        </p:tgtEl>
                                        <p:attrNameLst>
                                          <p:attrName>style.visibility</p:attrName>
                                        </p:attrNameLst>
                                      </p:cBhvr>
                                      <p:to>
                                        <p:strVal val="visible"/>
                                      </p:to>
                                    </p:set>
                                    <p:anim calcmode="lin" valueType="num">
                                      <p:cBhvr additive="base">
                                        <p:cTn dur="750"/>
                                        <p:tgtEl>
                                          <p:spTgt spid="419"/>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2" presetSubtype="8">
                                  <p:stCondLst>
                                    <p:cond delay="0"/>
                                  </p:stCondLst>
                                  <p:childTnLst>
                                    <p:set>
                                      <p:cBhvr>
                                        <p:cTn dur="1" fill="hold">
                                          <p:stCondLst>
                                            <p:cond delay="0"/>
                                          </p:stCondLst>
                                        </p:cTn>
                                        <p:tgtEl>
                                          <p:spTgt spid="402"/>
                                        </p:tgtEl>
                                        <p:attrNameLst>
                                          <p:attrName>style.visibility</p:attrName>
                                        </p:attrNameLst>
                                      </p:cBhvr>
                                      <p:to>
                                        <p:strVal val="visible"/>
                                      </p:to>
                                    </p:set>
                                    <p:anim calcmode="lin" valueType="num">
                                      <p:cBhvr additive="base">
                                        <p:cTn dur="500"/>
                                        <p:tgtEl>
                                          <p:spTgt spid="4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05">
                                            <p:txEl>
                                              <p:pRg end="0" st="0"/>
                                            </p:txEl>
                                          </p:spTgt>
                                        </p:tgtEl>
                                        <p:attrNameLst>
                                          <p:attrName>style.visibility</p:attrName>
                                        </p:attrNameLst>
                                      </p:cBhvr>
                                      <p:to>
                                        <p:strVal val="visible"/>
                                      </p:to>
                                    </p:set>
                                    <p:anim calcmode="lin" valueType="num">
                                      <p:cBhvr additive="base">
                                        <p:cTn dur="500"/>
                                        <p:tgtEl>
                                          <p:spTgt spid="405">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05">
                                            <p:txEl>
                                              <p:pRg end="1" st="1"/>
                                            </p:txEl>
                                          </p:spTgt>
                                        </p:tgtEl>
                                        <p:attrNameLst>
                                          <p:attrName>style.visibility</p:attrName>
                                        </p:attrNameLst>
                                      </p:cBhvr>
                                      <p:to>
                                        <p:strVal val="visible"/>
                                      </p:to>
                                    </p:set>
                                    <p:anim calcmode="lin" valueType="num">
                                      <p:cBhvr additive="base">
                                        <p:cTn dur="500"/>
                                        <p:tgtEl>
                                          <p:spTgt spid="405">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05">
                                            <p:txEl>
                                              <p:pRg end="2" st="2"/>
                                            </p:txEl>
                                          </p:spTgt>
                                        </p:tgtEl>
                                        <p:attrNameLst>
                                          <p:attrName>style.visibility</p:attrName>
                                        </p:attrNameLst>
                                      </p:cBhvr>
                                      <p:to>
                                        <p:strVal val="visible"/>
                                      </p:to>
                                    </p:set>
                                    <p:anim calcmode="lin" valueType="num">
                                      <p:cBhvr additive="base">
                                        <p:cTn dur="500"/>
                                        <p:tgtEl>
                                          <p:spTgt spid="405">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05">
                                            <p:txEl>
                                              <p:pRg end="3" st="3"/>
                                            </p:txEl>
                                          </p:spTgt>
                                        </p:tgtEl>
                                        <p:attrNameLst>
                                          <p:attrName>style.visibility</p:attrName>
                                        </p:attrNameLst>
                                      </p:cBhvr>
                                      <p:to>
                                        <p:strVal val="visible"/>
                                      </p:to>
                                    </p:set>
                                    <p:anim calcmode="lin" valueType="num">
                                      <p:cBhvr additive="base">
                                        <p:cTn dur="500"/>
                                        <p:tgtEl>
                                          <p:spTgt spid="405">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05">
                                            <p:txEl>
                                              <p:pRg end="4" st="4"/>
                                            </p:txEl>
                                          </p:spTgt>
                                        </p:tgtEl>
                                        <p:attrNameLst>
                                          <p:attrName>style.visibility</p:attrName>
                                        </p:attrNameLst>
                                      </p:cBhvr>
                                      <p:to>
                                        <p:strVal val="visible"/>
                                      </p:to>
                                    </p:set>
                                    <p:anim calcmode="lin" valueType="num">
                                      <p:cBhvr additive="base">
                                        <p:cTn dur="500"/>
                                        <p:tgtEl>
                                          <p:spTgt spid="405">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05">
                                            <p:txEl>
                                              <p:pRg end="5" st="5"/>
                                            </p:txEl>
                                          </p:spTgt>
                                        </p:tgtEl>
                                        <p:attrNameLst>
                                          <p:attrName>style.visibility</p:attrName>
                                        </p:attrNameLst>
                                      </p:cBhvr>
                                      <p:to>
                                        <p:strVal val="visible"/>
                                      </p:to>
                                    </p:set>
                                    <p:anim calcmode="lin" valueType="num">
                                      <p:cBhvr additive="base">
                                        <p:cTn dur="500"/>
                                        <p:tgtEl>
                                          <p:spTgt spid="405">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05">
                                            <p:txEl>
                                              <p:pRg end="6" st="6"/>
                                            </p:txEl>
                                          </p:spTgt>
                                        </p:tgtEl>
                                        <p:attrNameLst>
                                          <p:attrName>style.visibility</p:attrName>
                                        </p:attrNameLst>
                                      </p:cBhvr>
                                      <p:to>
                                        <p:strVal val="visible"/>
                                      </p:to>
                                    </p:set>
                                    <p:anim calcmode="lin" valueType="num">
                                      <p:cBhvr additive="base">
                                        <p:cTn dur="500"/>
                                        <p:tgtEl>
                                          <p:spTgt spid="405">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05">
                                            <p:txEl>
                                              <p:pRg end="7" st="7"/>
                                            </p:txEl>
                                          </p:spTgt>
                                        </p:tgtEl>
                                        <p:attrNameLst>
                                          <p:attrName>style.visibility</p:attrName>
                                        </p:attrNameLst>
                                      </p:cBhvr>
                                      <p:to>
                                        <p:strVal val="visible"/>
                                      </p:to>
                                    </p:set>
                                    <p:anim calcmode="lin" valueType="num">
                                      <p:cBhvr additive="base">
                                        <p:cTn dur="500"/>
                                        <p:tgtEl>
                                          <p:spTgt spid="405">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05">
                                            <p:txEl>
                                              <p:pRg end="8" st="8"/>
                                            </p:txEl>
                                          </p:spTgt>
                                        </p:tgtEl>
                                        <p:attrNameLst>
                                          <p:attrName>style.visibility</p:attrName>
                                        </p:attrNameLst>
                                      </p:cBhvr>
                                      <p:to>
                                        <p:strVal val="visible"/>
                                      </p:to>
                                    </p:set>
                                    <p:anim calcmode="lin" valueType="num">
                                      <p:cBhvr additive="base">
                                        <p:cTn dur="500"/>
                                        <p:tgtEl>
                                          <p:spTgt spid="405">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406"/>
                                        </p:tgtEl>
                                        <p:attrNameLst>
                                          <p:attrName>style.visibility</p:attrName>
                                        </p:attrNameLst>
                                      </p:cBhvr>
                                      <p:to>
                                        <p:strVal val="visible"/>
                                      </p:to>
                                    </p:set>
                                    <p:anim calcmode="lin" valueType="num">
                                      <p:cBhvr additive="base">
                                        <p:cTn dur="500"/>
                                        <p:tgtEl>
                                          <p:spTgt spid="40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409">
                                            <p:txEl>
                                              <p:pRg end="0" st="0"/>
                                            </p:txEl>
                                          </p:spTgt>
                                        </p:tgtEl>
                                        <p:attrNameLst>
                                          <p:attrName>style.visibility</p:attrName>
                                        </p:attrNameLst>
                                      </p:cBhvr>
                                      <p:to>
                                        <p:strVal val="visible"/>
                                      </p:to>
                                    </p:set>
                                    <p:anim calcmode="lin" valueType="num">
                                      <p:cBhvr additive="base">
                                        <p:cTn dur="500"/>
                                        <p:tgtEl>
                                          <p:spTgt spid="409">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409">
                                            <p:txEl>
                                              <p:pRg end="1" st="1"/>
                                            </p:txEl>
                                          </p:spTgt>
                                        </p:tgtEl>
                                        <p:attrNameLst>
                                          <p:attrName>style.visibility</p:attrName>
                                        </p:attrNameLst>
                                      </p:cBhvr>
                                      <p:to>
                                        <p:strVal val="visible"/>
                                      </p:to>
                                    </p:set>
                                    <p:anim calcmode="lin" valueType="num">
                                      <p:cBhvr additive="base">
                                        <p:cTn dur="500"/>
                                        <p:tgtEl>
                                          <p:spTgt spid="409">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409">
                                            <p:txEl>
                                              <p:pRg end="2" st="2"/>
                                            </p:txEl>
                                          </p:spTgt>
                                        </p:tgtEl>
                                        <p:attrNameLst>
                                          <p:attrName>style.visibility</p:attrName>
                                        </p:attrNameLst>
                                      </p:cBhvr>
                                      <p:to>
                                        <p:strVal val="visible"/>
                                      </p:to>
                                    </p:set>
                                    <p:anim calcmode="lin" valueType="num">
                                      <p:cBhvr additive="base">
                                        <p:cTn dur="500"/>
                                        <p:tgtEl>
                                          <p:spTgt spid="409">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409">
                                            <p:txEl>
                                              <p:pRg end="3" st="3"/>
                                            </p:txEl>
                                          </p:spTgt>
                                        </p:tgtEl>
                                        <p:attrNameLst>
                                          <p:attrName>style.visibility</p:attrName>
                                        </p:attrNameLst>
                                      </p:cBhvr>
                                      <p:to>
                                        <p:strVal val="visible"/>
                                      </p:to>
                                    </p:set>
                                    <p:anim calcmode="lin" valueType="num">
                                      <p:cBhvr additive="base">
                                        <p:cTn dur="500"/>
                                        <p:tgtEl>
                                          <p:spTgt spid="409">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409">
                                            <p:txEl>
                                              <p:pRg end="4" st="4"/>
                                            </p:txEl>
                                          </p:spTgt>
                                        </p:tgtEl>
                                        <p:attrNameLst>
                                          <p:attrName>style.visibility</p:attrName>
                                        </p:attrNameLst>
                                      </p:cBhvr>
                                      <p:to>
                                        <p:strVal val="visible"/>
                                      </p:to>
                                    </p:set>
                                    <p:anim calcmode="lin" valueType="num">
                                      <p:cBhvr additive="base">
                                        <p:cTn dur="500"/>
                                        <p:tgtEl>
                                          <p:spTgt spid="409">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409">
                                            <p:txEl>
                                              <p:pRg end="5" st="5"/>
                                            </p:txEl>
                                          </p:spTgt>
                                        </p:tgtEl>
                                        <p:attrNameLst>
                                          <p:attrName>style.visibility</p:attrName>
                                        </p:attrNameLst>
                                      </p:cBhvr>
                                      <p:to>
                                        <p:strVal val="visible"/>
                                      </p:to>
                                    </p:set>
                                    <p:anim calcmode="lin" valueType="num">
                                      <p:cBhvr additive="base">
                                        <p:cTn dur="500"/>
                                        <p:tgtEl>
                                          <p:spTgt spid="409">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409">
                                            <p:txEl>
                                              <p:pRg end="6" st="6"/>
                                            </p:txEl>
                                          </p:spTgt>
                                        </p:tgtEl>
                                        <p:attrNameLst>
                                          <p:attrName>style.visibility</p:attrName>
                                        </p:attrNameLst>
                                      </p:cBhvr>
                                      <p:to>
                                        <p:strVal val="visible"/>
                                      </p:to>
                                    </p:set>
                                    <p:anim calcmode="lin" valueType="num">
                                      <p:cBhvr additive="base">
                                        <p:cTn dur="500"/>
                                        <p:tgtEl>
                                          <p:spTgt spid="409">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409">
                                            <p:txEl>
                                              <p:pRg end="7" st="7"/>
                                            </p:txEl>
                                          </p:spTgt>
                                        </p:tgtEl>
                                        <p:attrNameLst>
                                          <p:attrName>style.visibility</p:attrName>
                                        </p:attrNameLst>
                                      </p:cBhvr>
                                      <p:to>
                                        <p:strVal val="visible"/>
                                      </p:to>
                                    </p:set>
                                    <p:anim calcmode="lin" valueType="num">
                                      <p:cBhvr additive="base">
                                        <p:cTn dur="500"/>
                                        <p:tgtEl>
                                          <p:spTgt spid="409">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409">
                                            <p:txEl>
                                              <p:pRg end="8" st="8"/>
                                            </p:txEl>
                                          </p:spTgt>
                                        </p:tgtEl>
                                        <p:attrNameLst>
                                          <p:attrName>style.visibility</p:attrName>
                                        </p:attrNameLst>
                                      </p:cBhvr>
                                      <p:to>
                                        <p:strVal val="visible"/>
                                      </p:to>
                                    </p:set>
                                    <p:anim calcmode="lin" valueType="num">
                                      <p:cBhvr additive="base">
                                        <p:cTn dur="500"/>
                                        <p:tgtEl>
                                          <p:spTgt spid="409">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410"/>
                                        </p:tgtEl>
                                        <p:attrNameLst>
                                          <p:attrName>style.visibility</p:attrName>
                                        </p:attrNameLst>
                                      </p:cBhvr>
                                      <p:to>
                                        <p:strVal val="visible"/>
                                      </p:to>
                                    </p:set>
                                    <p:anim calcmode="lin" valueType="num">
                                      <p:cBhvr additive="base">
                                        <p:cTn dur="500"/>
                                        <p:tgtEl>
                                          <p:spTgt spid="41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413">
                                            <p:txEl>
                                              <p:pRg end="0" st="0"/>
                                            </p:txEl>
                                          </p:spTgt>
                                        </p:tgtEl>
                                        <p:attrNameLst>
                                          <p:attrName>style.visibility</p:attrName>
                                        </p:attrNameLst>
                                      </p:cBhvr>
                                      <p:to>
                                        <p:strVal val="visible"/>
                                      </p:to>
                                    </p:set>
                                    <p:anim calcmode="lin" valueType="num">
                                      <p:cBhvr additive="base">
                                        <p:cTn dur="500"/>
                                        <p:tgtEl>
                                          <p:spTgt spid="413">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413">
                                            <p:txEl>
                                              <p:pRg end="1" st="1"/>
                                            </p:txEl>
                                          </p:spTgt>
                                        </p:tgtEl>
                                        <p:attrNameLst>
                                          <p:attrName>style.visibility</p:attrName>
                                        </p:attrNameLst>
                                      </p:cBhvr>
                                      <p:to>
                                        <p:strVal val="visible"/>
                                      </p:to>
                                    </p:set>
                                    <p:anim calcmode="lin" valueType="num">
                                      <p:cBhvr additive="base">
                                        <p:cTn dur="500"/>
                                        <p:tgtEl>
                                          <p:spTgt spid="413">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413">
                                            <p:txEl>
                                              <p:pRg end="2" st="2"/>
                                            </p:txEl>
                                          </p:spTgt>
                                        </p:tgtEl>
                                        <p:attrNameLst>
                                          <p:attrName>style.visibility</p:attrName>
                                        </p:attrNameLst>
                                      </p:cBhvr>
                                      <p:to>
                                        <p:strVal val="visible"/>
                                      </p:to>
                                    </p:set>
                                    <p:anim calcmode="lin" valueType="num">
                                      <p:cBhvr additive="base">
                                        <p:cTn dur="500"/>
                                        <p:tgtEl>
                                          <p:spTgt spid="413">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413">
                                            <p:txEl>
                                              <p:pRg end="3" st="3"/>
                                            </p:txEl>
                                          </p:spTgt>
                                        </p:tgtEl>
                                        <p:attrNameLst>
                                          <p:attrName>style.visibility</p:attrName>
                                        </p:attrNameLst>
                                      </p:cBhvr>
                                      <p:to>
                                        <p:strVal val="visible"/>
                                      </p:to>
                                    </p:set>
                                    <p:anim calcmode="lin" valueType="num">
                                      <p:cBhvr additive="base">
                                        <p:cTn dur="500"/>
                                        <p:tgtEl>
                                          <p:spTgt spid="413">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413">
                                            <p:txEl>
                                              <p:pRg end="4" st="4"/>
                                            </p:txEl>
                                          </p:spTgt>
                                        </p:tgtEl>
                                        <p:attrNameLst>
                                          <p:attrName>style.visibility</p:attrName>
                                        </p:attrNameLst>
                                      </p:cBhvr>
                                      <p:to>
                                        <p:strVal val="visible"/>
                                      </p:to>
                                    </p:set>
                                    <p:anim calcmode="lin" valueType="num">
                                      <p:cBhvr additive="base">
                                        <p:cTn dur="500"/>
                                        <p:tgtEl>
                                          <p:spTgt spid="413">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413">
                                            <p:txEl>
                                              <p:pRg end="5" st="5"/>
                                            </p:txEl>
                                          </p:spTgt>
                                        </p:tgtEl>
                                        <p:attrNameLst>
                                          <p:attrName>style.visibility</p:attrName>
                                        </p:attrNameLst>
                                      </p:cBhvr>
                                      <p:to>
                                        <p:strVal val="visible"/>
                                      </p:to>
                                    </p:set>
                                    <p:anim calcmode="lin" valueType="num">
                                      <p:cBhvr additive="base">
                                        <p:cTn dur="500"/>
                                        <p:tgtEl>
                                          <p:spTgt spid="413">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413">
                                            <p:txEl>
                                              <p:pRg end="6" st="6"/>
                                            </p:txEl>
                                          </p:spTgt>
                                        </p:tgtEl>
                                        <p:attrNameLst>
                                          <p:attrName>style.visibility</p:attrName>
                                        </p:attrNameLst>
                                      </p:cBhvr>
                                      <p:to>
                                        <p:strVal val="visible"/>
                                      </p:to>
                                    </p:set>
                                    <p:anim calcmode="lin" valueType="num">
                                      <p:cBhvr additive="base">
                                        <p:cTn dur="500"/>
                                        <p:tgtEl>
                                          <p:spTgt spid="413">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413">
                                            <p:txEl>
                                              <p:pRg end="7" st="7"/>
                                            </p:txEl>
                                          </p:spTgt>
                                        </p:tgtEl>
                                        <p:attrNameLst>
                                          <p:attrName>style.visibility</p:attrName>
                                        </p:attrNameLst>
                                      </p:cBhvr>
                                      <p:to>
                                        <p:strVal val="visible"/>
                                      </p:to>
                                    </p:set>
                                    <p:anim calcmode="lin" valueType="num">
                                      <p:cBhvr additive="base">
                                        <p:cTn dur="500"/>
                                        <p:tgtEl>
                                          <p:spTgt spid="413">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413">
                                            <p:txEl>
                                              <p:pRg end="8" st="8"/>
                                            </p:txEl>
                                          </p:spTgt>
                                        </p:tgtEl>
                                        <p:attrNameLst>
                                          <p:attrName>style.visibility</p:attrName>
                                        </p:attrNameLst>
                                      </p:cBhvr>
                                      <p:to>
                                        <p:strVal val="visible"/>
                                      </p:to>
                                    </p:set>
                                    <p:anim calcmode="lin" valueType="num">
                                      <p:cBhvr additive="base">
                                        <p:cTn dur="500"/>
                                        <p:tgtEl>
                                          <p:spTgt spid="413">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750"/>
                                  </p:stCondLst>
                                  <p:childTnLst>
                                    <p:set>
                                      <p:cBhvr>
                                        <p:cTn dur="1" fill="hold">
                                          <p:stCondLst>
                                            <p:cond delay="0"/>
                                          </p:stCondLst>
                                        </p:cTn>
                                        <p:tgtEl>
                                          <p:spTgt spid="418"/>
                                        </p:tgtEl>
                                        <p:attrNameLst>
                                          <p:attrName>style.visibility</p:attrName>
                                        </p:attrNameLst>
                                      </p:cBhvr>
                                      <p:to>
                                        <p:strVal val="visible"/>
                                      </p:to>
                                    </p:set>
                                    <p:anim calcmode="lin" valueType="num">
                                      <p:cBhvr additive="base">
                                        <p:cTn dur="500"/>
                                        <p:tgtEl>
                                          <p:spTgt spid="41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0"/>
                                  </p:stCondLst>
                                  <p:childTnLst>
                                    <p:set>
                                      <p:cBhvr>
                                        <p:cTn dur="1" fill="hold">
                                          <p:stCondLst>
                                            <p:cond delay="0"/>
                                          </p:stCondLst>
                                        </p:cTn>
                                        <p:tgtEl>
                                          <p:spTgt spid="414"/>
                                        </p:tgtEl>
                                        <p:attrNameLst>
                                          <p:attrName>style.visibility</p:attrName>
                                        </p:attrNameLst>
                                      </p:cBhvr>
                                      <p:to>
                                        <p:strVal val="visible"/>
                                      </p:to>
                                    </p:set>
                                    <p:anim calcmode="lin" valueType="num">
                                      <p:cBhvr additive="base">
                                        <p:cTn dur="500"/>
                                        <p:tgtEl>
                                          <p:spTgt spid="41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250"/>
                                  </p:stCondLst>
                                  <p:childTnLst>
                                    <p:set>
                                      <p:cBhvr>
                                        <p:cTn dur="1" fill="hold">
                                          <p:stCondLst>
                                            <p:cond delay="0"/>
                                          </p:stCondLst>
                                        </p:cTn>
                                        <p:tgtEl>
                                          <p:spTgt spid="401"/>
                                        </p:tgtEl>
                                        <p:attrNameLst>
                                          <p:attrName>style.visibility</p:attrName>
                                        </p:attrNameLst>
                                      </p:cBhvr>
                                      <p:to>
                                        <p:strVal val="visible"/>
                                      </p:to>
                                    </p:set>
                                    <p:anim calcmode="lin" valueType="num">
                                      <p:cBhvr additive="base">
                                        <p:cTn dur="500"/>
                                        <p:tgtEl>
                                          <p:spTgt spid="401"/>
                                        </p:tgtEl>
                                        <p:attrNameLst>
                                          <p:attrName>ppt_x</p:attrName>
                                        </p:attrNameLst>
                                      </p:cBhvr>
                                      <p:tavLst>
                                        <p:tav fmla="" tm="0">
                                          <p:val>
                                            <p:strVal val="#ppt_x-1"/>
                                          </p:val>
                                        </p:tav>
                                        <p:tav fmla="" tm="100000">
                                          <p:val>
                                            <p:strVal val="#ppt_x"/>
                                          </p:val>
                                        </p:tav>
                                      </p:tavLst>
                                    </p:anim>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415">
                                            <p:txEl>
                                              <p:pRg end="0" st="0"/>
                                            </p:txEl>
                                          </p:spTgt>
                                        </p:tgtEl>
                                        <p:attrNameLst>
                                          <p:attrName>style.visibility</p:attrName>
                                        </p:attrNameLst>
                                      </p:cBhvr>
                                      <p:to>
                                        <p:strVal val="visible"/>
                                      </p:to>
                                    </p:set>
                                    <p:animEffect filter="fade" transition="in">
                                      <p:cBhvr>
                                        <p:cTn dur="500"/>
                                        <p:tgtEl>
                                          <p:spTgt spid="415">
                                            <p:txEl>
                                              <p:pRg end="0" st="0"/>
                                            </p:txEl>
                                          </p:spTgt>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415">
                                            <p:txEl>
                                              <p:pRg end="1" st="1"/>
                                            </p:txEl>
                                          </p:spTgt>
                                        </p:tgtEl>
                                        <p:attrNameLst>
                                          <p:attrName>style.visibility</p:attrName>
                                        </p:attrNameLst>
                                      </p:cBhvr>
                                      <p:to>
                                        <p:strVal val="visible"/>
                                      </p:to>
                                    </p:set>
                                    <p:animEffect filter="fade" transition="in">
                                      <p:cBhvr>
                                        <p:cTn dur="500"/>
                                        <p:tgtEl>
                                          <p:spTgt spid="415">
                                            <p:txEl>
                                              <p:pRg end="1" st="1"/>
                                            </p:txEl>
                                          </p:spTgt>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415">
                                            <p:txEl>
                                              <p:pRg end="2" st="2"/>
                                            </p:txEl>
                                          </p:spTgt>
                                        </p:tgtEl>
                                        <p:attrNameLst>
                                          <p:attrName>style.visibility</p:attrName>
                                        </p:attrNameLst>
                                      </p:cBhvr>
                                      <p:to>
                                        <p:strVal val="visible"/>
                                      </p:to>
                                    </p:set>
                                    <p:animEffect filter="fade" transition="in">
                                      <p:cBhvr>
                                        <p:cTn dur="500"/>
                                        <p:tgtEl>
                                          <p:spTgt spid="415">
                                            <p:txEl>
                                              <p:pRg end="2" st="2"/>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415">
                                            <p:txEl>
                                              <p:pRg end="3" st="3"/>
                                            </p:txEl>
                                          </p:spTgt>
                                        </p:tgtEl>
                                        <p:attrNameLst>
                                          <p:attrName>style.visibility</p:attrName>
                                        </p:attrNameLst>
                                      </p:cBhvr>
                                      <p:to>
                                        <p:strVal val="visible"/>
                                      </p:to>
                                    </p:set>
                                    <p:animEffect filter="fade" transition="in">
                                      <p:cBhvr>
                                        <p:cTn dur="500"/>
                                        <p:tgtEl>
                                          <p:spTgt spid="415">
                                            <p:txEl>
                                              <p:pRg end="3" st="3"/>
                                            </p:txEl>
                                          </p:spTgt>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415">
                                            <p:txEl>
                                              <p:pRg end="4" st="4"/>
                                            </p:txEl>
                                          </p:spTgt>
                                        </p:tgtEl>
                                        <p:attrNameLst>
                                          <p:attrName>style.visibility</p:attrName>
                                        </p:attrNameLst>
                                      </p:cBhvr>
                                      <p:to>
                                        <p:strVal val="visible"/>
                                      </p:to>
                                    </p:set>
                                    <p:animEffect filter="fade" transition="in">
                                      <p:cBhvr>
                                        <p:cTn dur="500"/>
                                        <p:tgtEl>
                                          <p:spTgt spid="415">
                                            <p:txEl>
                                              <p:pRg end="4" st="4"/>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415">
                                            <p:txEl>
                                              <p:pRg end="5" st="5"/>
                                            </p:txEl>
                                          </p:spTgt>
                                        </p:tgtEl>
                                        <p:attrNameLst>
                                          <p:attrName>style.visibility</p:attrName>
                                        </p:attrNameLst>
                                      </p:cBhvr>
                                      <p:to>
                                        <p:strVal val="visible"/>
                                      </p:to>
                                    </p:set>
                                    <p:animEffect filter="fade" transition="in">
                                      <p:cBhvr>
                                        <p:cTn dur="500"/>
                                        <p:tgtEl>
                                          <p:spTgt spid="415">
                                            <p:txEl>
                                              <p:pRg end="5" st="5"/>
                                            </p:txEl>
                                          </p:spTgt>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415">
                                            <p:txEl>
                                              <p:pRg end="6" st="6"/>
                                            </p:txEl>
                                          </p:spTgt>
                                        </p:tgtEl>
                                        <p:attrNameLst>
                                          <p:attrName>style.visibility</p:attrName>
                                        </p:attrNameLst>
                                      </p:cBhvr>
                                      <p:to>
                                        <p:strVal val="visible"/>
                                      </p:to>
                                    </p:set>
                                    <p:animEffect filter="fade" transition="in">
                                      <p:cBhvr>
                                        <p:cTn dur="500"/>
                                        <p:tgtEl>
                                          <p:spTgt spid="415">
                                            <p:txEl>
                                              <p:pRg end="6" st="6"/>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415">
                                            <p:txEl>
                                              <p:pRg end="7" st="7"/>
                                            </p:txEl>
                                          </p:spTgt>
                                        </p:tgtEl>
                                        <p:attrNameLst>
                                          <p:attrName>style.visibility</p:attrName>
                                        </p:attrNameLst>
                                      </p:cBhvr>
                                      <p:to>
                                        <p:strVal val="visible"/>
                                      </p:to>
                                    </p:set>
                                    <p:animEffect filter="fade" transition="in">
                                      <p:cBhvr>
                                        <p:cTn dur="500"/>
                                        <p:tgtEl>
                                          <p:spTgt spid="415">
                                            <p:txEl>
                                              <p:pRg end="7" st="7"/>
                                            </p:txEl>
                                          </p:spTgt>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415">
                                            <p:txEl>
                                              <p:pRg end="8" st="8"/>
                                            </p:txEl>
                                          </p:spTgt>
                                        </p:tgtEl>
                                        <p:attrNameLst>
                                          <p:attrName>style.visibility</p:attrName>
                                        </p:attrNameLst>
                                      </p:cBhvr>
                                      <p:to>
                                        <p:strVal val="visible"/>
                                      </p:to>
                                    </p:set>
                                    <p:animEffect filter="fade" transition="in">
                                      <p:cBhvr>
                                        <p:cTn dur="500"/>
                                        <p:tgtEl>
                                          <p:spTgt spid="415">
                                            <p:txEl>
                                              <p:pRg end="8" st="8"/>
                                            </p:txEl>
                                          </p:spTgt>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416">
                                            <p:txEl>
                                              <p:pRg end="0" st="0"/>
                                            </p:txEl>
                                          </p:spTgt>
                                        </p:tgtEl>
                                        <p:attrNameLst>
                                          <p:attrName>style.visibility</p:attrName>
                                        </p:attrNameLst>
                                      </p:cBhvr>
                                      <p:to>
                                        <p:strVal val="visible"/>
                                      </p:to>
                                    </p:set>
                                    <p:animEffect filter="fade" transition="in">
                                      <p:cBhvr>
                                        <p:cTn dur="500"/>
                                        <p:tgtEl>
                                          <p:spTgt spid="416">
                                            <p:txEl>
                                              <p:pRg end="0" st="0"/>
                                            </p:txEl>
                                          </p:spTgt>
                                        </p:tgtEl>
                                      </p:cBhvr>
                                    </p:animEffect>
                                  </p:childTnLst>
                                </p:cTn>
                              </p:par>
                            </p:childTnLst>
                          </p:cTn>
                        </p:par>
                        <p:par>
                          <p:cTn fill="hold">
                            <p:stCondLst>
                              <p:cond delay="6250"/>
                            </p:stCondLst>
                            <p:childTnLst>
                              <p:par>
                                <p:cTn fill="hold" nodeType="afterEffect" presetClass="entr" presetID="10" presetSubtype="0">
                                  <p:stCondLst>
                                    <p:cond delay="0"/>
                                  </p:stCondLst>
                                  <p:childTnLst>
                                    <p:set>
                                      <p:cBhvr>
                                        <p:cTn dur="1" fill="hold">
                                          <p:stCondLst>
                                            <p:cond delay="0"/>
                                          </p:stCondLst>
                                        </p:cTn>
                                        <p:tgtEl>
                                          <p:spTgt spid="416">
                                            <p:txEl>
                                              <p:pRg end="1" st="1"/>
                                            </p:txEl>
                                          </p:spTgt>
                                        </p:tgtEl>
                                        <p:attrNameLst>
                                          <p:attrName>style.visibility</p:attrName>
                                        </p:attrNameLst>
                                      </p:cBhvr>
                                      <p:to>
                                        <p:strVal val="visible"/>
                                      </p:to>
                                    </p:set>
                                    <p:animEffect filter="fade" transition="in">
                                      <p:cBhvr>
                                        <p:cTn dur="500"/>
                                        <p:tgtEl>
                                          <p:spTgt spid="416">
                                            <p:txEl>
                                              <p:pRg end="1" st="1"/>
                                            </p:txEl>
                                          </p:spTgt>
                                        </p:tgtEl>
                                      </p:cBhvr>
                                    </p:animEffect>
                                  </p:childTnLst>
                                </p:cTn>
                              </p:par>
                            </p:childTnLst>
                          </p:cTn>
                        </p:par>
                        <p:par>
                          <p:cTn fill="hold">
                            <p:stCondLst>
                              <p:cond delay="6750"/>
                            </p:stCondLst>
                            <p:childTnLst>
                              <p:par>
                                <p:cTn fill="hold" nodeType="afterEffect" presetClass="entr" presetID="10" presetSubtype="0">
                                  <p:stCondLst>
                                    <p:cond delay="0"/>
                                  </p:stCondLst>
                                  <p:childTnLst>
                                    <p:set>
                                      <p:cBhvr>
                                        <p:cTn dur="1" fill="hold">
                                          <p:stCondLst>
                                            <p:cond delay="0"/>
                                          </p:stCondLst>
                                        </p:cTn>
                                        <p:tgtEl>
                                          <p:spTgt spid="416">
                                            <p:txEl>
                                              <p:pRg end="2" st="2"/>
                                            </p:txEl>
                                          </p:spTgt>
                                        </p:tgtEl>
                                        <p:attrNameLst>
                                          <p:attrName>style.visibility</p:attrName>
                                        </p:attrNameLst>
                                      </p:cBhvr>
                                      <p:to>
                                        <p:strVal val="visible"/>
                                      </p:to>
                                    </p:set>
                                    <p:animEffect filter="fade" transition="in">
                                      <p:cBhvr>
                                        <p:cTn dur="500"/>
                                        <p:tgtEl>
                                          <p:spTgt spid="416">
                                            <p:txEl>
                                              <p:pRg end="2" st="2"/>
                                            </p:txEl>
                                          </p:spTgt>
                                        </p:tgtEl>
                                      </p:cBhvr>
                                    </p:animEffect>
                                  </p:childTnLst>
                                </p:cTn>
                              </p:par>
                            </p:childTnLst>
                          </p:cTn>
                        </p:par>
                        <p:par>
                          <p:cTn fill="hold">
                            <p:stCondLst>
                              <p:cond delay="7250"/>
                            </p:stCondLst>
                            <p:childTnLst>
                              <p:par>
                                <p:cTn fill="hold" nodeType="afterEffect" presetClass="entr" presetID="10" presetSubtype="0">
                                  <p:stCondLst>
                                    <p:cond delay="0"/>
                                  </p:stCondLst>
                                  <p:childTnLst>
                                    <p:set>
                                      <p:cBhvr>
                                        <p:cTn dur="1" fill="hold">
                                          <p:stCondLst>
                                            <p:cond delay="0"/>
                                          </p:stCondLst>
                                        </p:cTn>
                                        <p:tgtEl>
                                          <p:spTgt spid="416">
                                            <p:txEl>
                                              <p:pRg end="3" st="3"/>
                                            </p:txEl>
                                          </p:spTgt>
                                        </p:tgtEl>
                                        <p:attrNameLst>
                                          <p:attrName>style.visibility</p:attrName>
                                        </p:attrNameLst>
                                      </p:cBhvr>
                                      <p:to>
                                        <p:strVal val="visible"/>
                                      </p:to>
                                    </p:set>
                                    <p:animEffect filter="fade" transition="in">
                                      <p:cBhvr>
                                        <p:cTn dur="500"/>
                                        <p:tgtEl>
                                          <p:spTgt spid="416">
                                            <p:txEl>
                                              <p:pRg end="3" st="3"/>
                                            </p:txEl>
                                          </p:spTgt>
                                        </p:tgtEl>
                                      </p:cBhvr>
                                    </p:animEffect>
                                  </p:childTnLst>
                                </p:cTn>
                              </p:par>
                            </p:childTnLst>
                          </p:cTn>
                        </p:par>
                        <p:par>
                          <p:cTn fill="hold">
                            <p:stCondLst>
                              <p:cond delay="7750"/>
                            </p:stCondLst>
                            <p:childTnLst>
                              <p:par>
                                <p:cTn fill="hold" nodeType="afterEffect" presetClass="entr" presetID="10" presetSubtype="0">
                                  <p:stCondLst>
                                    <p:cond delay="0"/>
                                  </p:stCondLst>
                                  <p:childTnLst>
                                    <p:set>
                                      <p:cBhvr>
                                        <p:cTn dur="1" fill="hold">
                                          <p:stCondLst>
                                            <p:cond delay="0"/>
                                          </p:stCondLst>
                                        </p:cTn>
                                        <p:tgtEl>
                                          <p:spTgt spid="416">
                                            <p:txEl>
                                              <p:pRg end="4" st="4"/>
                                            </p:txEl>
                                          </p:spTgt>
                                        </p:tgtEl>
                                        <p:attrNameLst>
                                          <p:attrName>style.visibility</p:attrName>
                                        </p:attrNameLst>
                                      </p:cBhvr>
                                      <p:to>
                                        <p:strVal val="visible"/>
                                      </p:to>
                                    </p:set>
                                    <p:animEffect filter="fade" transition="in">
                                      <p:cBhvr>
                                        <p:cTn dur="500"/>
                                        <p:tgtEl>
                                          <p:spTgt spid="416">
                                            <p:txEl>
                                              <p:pRg end="4" st="4"/>
                                            </p:txEl>
                                          </p:spTgt>
                                        </p:tgtEl>
                                      </p:cBhvr>
                                    </p:animEffect>
                                  </p:childTnLst>
                                </p:cTn>
                              </p:par>
                            </p:childTnLst>
                          </p:cTn>
                        </p:par>
                        <p:par>
                          <p:cTn fill="hold">
                            <p:stCondLst>
                              <p:cond delay="8250"/>
                            </p:stCondLst>
                            <p:childTnLst>
                              <p:par>
                                <p:cTn fill="hold" nodeType="afterEffect" presetClass="entr" presetID="10" presetSubtype="0">
                                  <p:stCondLst>
                                    <p:cond delay="0"/>
                                  </p:stCondLst>
                                  <p:childTnLst>
                                    <p:set>
                                      <p:cBhvr>
                                        <p:cTn dur="1" fill="hold">
                                          <p:stCondLst>
                                            <p:cond delay="0"/>
                                          </p:stCondLst>
                                        </p:cTn>
                                        <p:tgtEl>
                                          <p:spTgt spid="416">
                                            <p:txEl>
                                              <p:pRg end="5" st="5"/>
                                            </p:txEl>
                                          </p:spTgt>
                                        </p:tgtEl>
                                        <p:attrNameLst>
                                          <p:attrName>style.visibility</p:attrName>
                                        </p:attrNameLst>
                                      </p:cBhvr>
                                      <p:to>
                                        <p:strVal val="visible"/>
                                      </p:to>
                                    </p:set>
                                    <p:animEffect filter="fade" transition="in">
                                      <p:cBhvr>
                                        <p:cTn dur="500"/>
                                        <p:tgtEl>
                                          <p:spTgt spid="416">
                                            <p:txEl>
                                              <p:pRg end="5" st="5"/>
                                            </p:txEl>
                                          </p:spTgt>
                                        </p:tgtEl>
                                      </p:cBhvr>
                                    </p:animEffect>
                                  </p:childTnLst>
                                </p:cTn>
                              </p:par>
                            </p:childTnLst>
                          </p:cTn>
                        </p:par>
                        <p:par>
                          <p:cTn fill="hold">
                            <p:stCondLst>
                              <p:cond delay="8750"/>
                            </p:stCondLst>
                            <p:childTnLst>
                              <p:par>
                                <p:cTn fill="hold" nodeType="afterEffect" presetClass="entr" presetID="10" presetSubtype="0">
                                  <p:stCondLst>
                                    <p:cond delay="0"/>
                                  </p:stCondLst>
                                  <p:childTnLst>
                                    <p:set>
                                      <p:cBhvr>
                                        <p:cTn dur="1" fill="hold">
                                          <p:stCondLst>
                                            <p:cond delay="0"/>
                                          </p:stCondLst>
                                        </p:cTn>
                                        <p:tgtEl>
                                          <p:spTgt spid="416">
                                            <p:txEl>
                                              <p:pRg end="6" st="6"/>
                                            </p:txEl>
                                          </p:spTgt>
                                        </p:tgtEl>
                                        <p:attrNameLst>
                                          <p:attrName>style.visibility</p:attrName>
                                        </p:attrNameLst>
                                      </p:cBhvr>
                                      <p:to>
                                        <p:strVal val="visible"/>
                                      </p:to>
                                    </p:set>
                                    <p:animEffect filter="fade" transition="in">
                                      <p:cBhvr>
                                        <p:cTn dur="500"/>
                                        <p:tgtEl>
                                          <p:spTgt spid="416">
                                            <p:txEl>
                                              <p:pRg end="6" st="6"/>
                                            </p:txEl>
                                          </p:spTgt>
                                        </p:tgtEl>
                                      </p:cBhvr>
                                    </p:animEffect>
                                  </p:childTnLst>
                                </p:cTn>
                              </p:par>
                            </p:childTnLst>
                          </p:cTn>
                        </p:par>
                        <p:par>
                          <p:cTn fill="hold">
                            <p:stCondLst>
                              <p:cond delay="9250"/>
                            </p:stCondLst>
                            <p:childTnLst>
                              <p:par>
                                <p:cTn fill="hold" nodeType="afterEffect" presetClass="entr" presetID="10" presetSubtype="0">
                                  <p:stCondLst>
                                    <p:cond delay="0"/>
                                  </p:stCondLst>
                                  <p:childTnLst>
                                    <p:set>
                                      <p:cBhvr>
                                        <p:cTn dur="1" fill="hold">
                                          <p:stCondLst>
                                            <p:cond delay="0"/>
                                          </p:stCondLst>
                                        </p:cTn>
                                        <p:tgtEl>
                                          <p:spTgt spid="416">
                                            <p:txEl>
                                              <p:pRg end="7" st="7"/>
                                            </p:txEl>
                                          </p:spTgt>
                                        </p:tgtEl>
                                        <p:attrNameLst>
                                          <p:attrName>style.visibility</p:attrName>
                                        </p:attrNameLst>
                                      </p:cBhvr>
                                      <p:to>
                                        <p:strVal val="visible"/>
                                      </p:to>
                                    </p:set>
                                    <p:animEffect filter="fade" transition="in">
                                      <p:cBhvr>
                                        <p:cTn dur="500"/>
                                        <p:tgtEl>
                                          <p:spTgt spid="416">
                                            <p:txEl>
                                              <p:pRg end="7" st="7"/>
                                            </p:txEl>
                                          </p:spTgt>
                                        </p:tgtEl>
                                      </p:cBhvr>
                                    </p:animEffect>
                                  </p:childTnLst>
                                </p:cTn>
                              </p:par>
                            </p:childTnLst>
                          </p:cTn>
                        </p:par>
                        <p:par>
                          <p:cTn fill="hold">
                            <p:stCondLst>
                              <p:cond delay="9750"/>
                            </p:stCondLst>
                            <p:childTnLst>
                              <p:par>
                                <p:cTn fill="hold" nodeType="afterEffect" presetClass="entr" presetID="10" presetSubtype="0">
                                  <p:stCondLst>
                                    <p:cond delay="0"/>
                                  </p:stCondLst>
                                  <p:childTnLst>
                                    <p:set>
                                      <p:cBhvr>
                                        <p:cTn dur="1" fill="hold">
                                          <p:stCondLst>
                                            <p:cond delay="0"/>
                                          </p:stCondLst>
                                        </p:cTn>
                                        <p:tgtEl>
                                          <p:spTgt spid="416">
                                            <p:txEl>
                                              <p:pRg end="8" st="8"/>
                                            </p:txEl>
                                          </p:spTgt>
                                        </p:tgtEl>
                                        <p:attrNameLst>
                                          <p:attrName>style.visibility</p:attrName>
                                        </p:attrNameLst>
                                      </p:cBhvr>
                                      <p:to>
                                        <p:strVal val="visible"/>
                                      </p:to>
                                    </p:set>
                                    <p:animEffect filter="fade" transition="in">
                                      <p:cBhvr>
                                        <p:cTn dur="500"/>
                                        <p:tgtEl>
                                          <p:spTgt spid="416">
                                            <p:txEl>
                                              <p:pRg end="8" st="8"/>
                                            </p:txEl>
                                          </p:spTgt>
                                        </p:tgtEl>
                                      </p:cBhvr>
                                    </p:animEffect>
                                  </p:childTnLst>
                                </p:cTn>
                              </p:par>
                            </p:childTnLst>
                          </p:cTn>
                        </p:par>
                        <p:par>
                          <p:cTn fill="hold">
                            <p:stCondLst>
                              <p:cond delay="10250"/>
                            </p:stCondLst>
                            <p:childTnLst>
                              <p:par>
                                <p:cTn fill="hold" nodeType="afterEffect" presetClass="entr" presetID="10" presetSubtype="0">
                                  <p:stCondLst>
                                    <p:cond delay="0"/>
                                  </p:stCondLst>
                                  <p:childTnLst>
                                    <p:set>
                                      <p:cBhvr>
                                        <p:cTn dur="1" fill="hold">
                                          <p:stCondLst>
                                            <p:cond delay="0"/>
                                          </p:stCondLst>
                                        </p:cTn>
                                        <p:tgtEl>
                                          <p:spTgt spid="417">
                                            <p:txEl>
                                              <p:pRg end="0" st="0"/>
                                            </p:txEl>
                                          </p:spTgt>
                                        </p:tgtEl>
                                        <p:attrNameLst>
                                          <p:attrName>style.visibility</p:attrName>
                                        </p:attrNameLst>
                                      </p:cBhvr>
                                      <p:to>
                                        <p:strVal val="visible"/>
                                      </p:to>
                                    </p:set>
                                    <p:animEffect filter="fade" transition="in">
                                      <p:cBhvr>
                                        <p:cTn dur="500"/>
                                        <p:tgtEl>
                                          <p:spTgt spid="417">
                                            <p:txEl>
                                              <p:pRg end="0" st="0"/>
                                            </p:txEl>
                                          </p:spTgt>
                                        </p:tgtEl>
                                      </p:cBhvr>
                                    </p:animEffect>
                                  </p:childTnLst>
                                </p:cTn>
                              </p:par>
                            </p:childTnLst>
                          </p:cTn>
                        </p:par>
                        <p:par>
                          <p:cTn fill="hold">
                            <p:stCondLst>
                              <p:cond delay="10750"/>
                            </p:stCondLst>
                            <p:childTnLst>
                              <p:par>
                                <p:cTn fill="hold" nodeType="afterEffect" presetClass="entr" presetID="10" presetSubtype="0">
                                  <p:stCondLst>
                                    <p:cond delay="0"/>
                                  </p:stCondLst>
                                  <p:childTnLst>
                                    <p:set>
                                      <p:cBhvr>
                                        <p:cTn dur="1" fill="hold">
                                          <p:stCondLst>
                                            <p:cond delay="0"/>
                                          </p:stCondLst>
                                        </p:cTn>
                                        <p:tgtEl>
                                          <p:spTgt spid="417">
                                            <p:txEl>
                                              <p:pRg end="1" st="1"/>
                                            </p:txEl>
                                          </p:spTgt>
                                        </p:tgtEl>
                                        <p:attrNameLst>
                                          <p:attrName>style.visibility</p:attrName>
                                        </p:attrNameLst>
                                      </p:cBhvr>
                                      <p:to>
                                        <p:strVal val="visible"/>
                                      </p:to>
                                    </p:set>
                                    <p:animEffect filter="fade" transition="in">
                                      <p:cBhvr>
                                        <p:cTn dur="500"/>
                                        <p:tgtEl>
                                          <p:spTgt spid="417">
                                            <p:txEl>
                                              <p:pRg end="1" st="1"/>
                                            </p:txEl>
                                          </p:spTgt>
                                        </p:tgtEl>
                                      </p:cBhvr>
                                    </p:animEffect>
                                  </p:childTnLst>
                                </p:cTn>
                              </p:par>
                            </p:childTnLst>
                          </p:cTn>
                        </p:par>
                        <p:par>
                          <p:cTn fill="hold">
                            <p:stCondLst>
                              <p:cond delay="11250"/>
                            </p:stCondLst>
                            <p:childTnLst>
                              <p:par>
                                <p:cTn fill="hold" nodeType="afterEffect" presetClass="entr" presetID="10" presetSubtype="0">
                                  <p:stCondLst>
                                    <p:cond delay="0"/>
                                  </p:stCondLst>
                                  <p:childTnLst>
                                    <p:set>
                                      <p:cBhvr>
                                        <p:cTn dur="1" fill="hold">
                                          <p:stCondLst>
                                            <p:cond delay="0"/>
                                          </p:stCondLst>
                                        </p:cTn>
                                        <p:tgtEl>
                                          <p:spTgt spid="417">
                                            <p:txEl>
                                              <p:pRg end="2" st="2"/>
                                            </p:txEl>
                                          </p:spTgt>
                                        </p:tgtEl>
                                        <p:attrNameLst>
                                          <p:attrName>style.visibility</p:attrName>
                                        </p:attrNameLst>
                                      </p:cBhvr>
                                      <p:to>
                                        <p:strVal val="visible"/>
                                      </p:to>
                                    </p:set>
                                    <p:animEffect filter="fade" transition="in">
                                      <p:cBhvr>
                                        <p:cTn dur="500"/>
                                        <p:tgtEl>
                                          <p:spTgt spid="417">
                                            <p:txEl>
                                              <p:pRg end="2" st="2"/>
                                            </p:txEl>
                                          </p:spTgt>
                                        </p:tgtEl>
                                      </p:cBhvr>
                                    </p:animEffect>
                                  </p:childTnLst>
                                </p:cTn>
                              </p:par>
                            </p:childTnLst>
                          </p:cTn>
                        </p:par>
                        <p:par>
                          <p:cTn fill="hold">
                            <p:stCondLst>
                              <p:cond delay="11750"/>
                            </p:stCondLst>
                            <p:childTnLst>
                              <p:par>
                                <p:cTn fill="hold" nodeType="afterEffect" presetClass="entr" presetID="10" presetSubtype="0">
                                  <p:stCondLst>
                                    <p:cond delay="0"/>
                                  </p:stCondLst>
                                  <p:childTnLst>
                                    <p:set>
                                      <p:cBhvr>
                                        <p:cTn dur="1" fill="hold">
                                          <p:stCondLst>
                                            <p:cond delay="0"/>
                                          </p:stCondLst>
                                        </p:cTn>
                                        <p:tgtEl>
                                          <p:spTgt spid="417">
                                            <p:txEl>
                                              <p:pRg end="3" st="3"/>
                                            </p:txEl>
                                          </p:spTgt>
                                        </p:tgtEl>
                                        <p:attrNameLst>
                                          <p:attrName>style.visibility</p:attrName>
                                        </p:attrNameLst>
                                      </p:cBhvr>
                                      <p:to>
                                        <p:strVal val="visible"/>
                                      </p:to>
                                    </p:set>
                                    <p:animEffect filter="fade" transition="in">
                                      <p:cBhvr>
                                        <p:cTn dur="500"/>
                                        <p:tgtEl>
                                          <p:spTgt spid="417">
                                            <p:txEl>
                                              <p:pRg end="3" st="3"/>
                                            </p:txEl>
                                          </p:spTgt>
                                        </p:tgtEl>
                                      </p:cBhvr>
                                    </p:animEffect>
                                  </p:childTnLst>
                                </p:cTn>
                              </p:par>
                            </p:childTnLst>
                          </p:cTn>
                        </p:par>
                        <p:par>
                          <p:cTn fill="hold">
                            <p:stCondLst>
                              <p:cond delay="12250"/>
                            </p:stCondLst>
                            <p:childTnLst>
                              <p:par>
                                <p:cTn fill="hold" nodeType="afterEffect" presetClass="entr" presetID="10" presetSubtype="0">
                                  <p:stCondLst>
                                    <p:cond delay="0"/>
                                  </p:stCondLst>
                                  <p:childTnLst>
                                    <p:set>
                                      <p:cBhvr>
                                        <p:cTn dur="1" fill="hold">
                                          <p:stCondLst>
                                            <p:cond delay="0"/>
                                          </p:stCondLst>
                                        </p:cTn>
                                        <p:tgtEl>
                                          <p:spTgt spid="417">
                                            <p:txEl>
                                              <p:pRg end="4" st="4"/>
                                            </p:txEl>
                                          </p:spTgt>
                                        </p:tgtEl>
                                        <p:attrNameLst>
                                          <p:attrName>style.visibility</p:attrName>
                                        </p:attrNameLst>
                                      </p:cBhvr>
                                      <p:to>
                                        <p:strVal val="visible"/>
                                      </p:to>
                                    </p:set>
                                    <p:animEffect filter="fade" transition="in">
                                      <p:cBhvr>
                                        <p:cTn dur="500"/>
                                        <p:tgtEl>
                                          <p:spTgt spid="417">
                                            <p:txEl>
                                              <p:pRg end="4" st="4"/>
                                            </p:txEl>
                                          </p:spTgt>
                                        </p:tgtEl>
                                      </p:cBhvr>
                                    </p:animEffect>
                                  </p:childTnLst>
                                </p:cTn>
                              </p:par>
                            </p:childTnLst>
                          </p:cTn>
                        </p:par>
                        <p:par>
                          <p:cTn fill="hold">
                            <p:stCondLst>
                              <p:cond delay="12750"/>
                            </p:stCondLst>
                            <p:childTnLst>
                              <p:par>
                                <p:cTn fill="hold" nodeType="afterEffect" presetClass="entr" presetID="10" presetSubtype="0">
                                  <p:stCondLst>
                                    <p:cond delay="0"/>
                                  </p:stCondLst>
                                  <p:childTnLst>
                                    <p:set>
                                      <p:cBhvr>
                                        <p:cTn dur="1" fill="hold">
                                          <p:stCondLst>
                                            <p:cond delay="0"/>
                                          </p:stCondLst>
                                        </p:cTn>
                                        <p:tgtEl>
                                          <p:spTgt spid="417">
                                            <p:txEl>
                                              <p:pRg end="5" st="5"/>
                                            </p:txEl>
                                          </p:spTgt>
                                        </p:tgtEl>
                                        <p:attrNameLst>
                                          <p:attrName>style.visibility</p:attrName>
                                        </p:attrNameLst>
                                      </p:cBhvr>
                                      <p:to>
                                        <p:strVal val="visible"/>
                                      </p:to>
                                    </p:set>
                                    <p:animEffect filter="fade" transition="in">
                                      <p:cBhvr>
                                        <p:cTn dur="500"/>
                                        <p:tgtEl>
                                          <p:spTgt spid="417">
                                            <p:txEl>
                                              <p:pRg end="5" st="5"/>
                                            </p:txEl>
                                          </p:spTgt>
                                        </p:tgtEl>
                                      </p:cBhvr>
                                    </p:animEffect>
                                  </p:childTnLst>
                                </p:cTn>
                              </p:par>
                            </p:childTnLst>
                          </p:cTn>
                        </p:par>
                        <p:par>
                          <p:cTn fill="hold">
                            <p:stCondLst>
                              <p:cond delay="13250"/>
                            </p:stCondLst>
                            <p:childTnLst>
                              <p:par>
                                <p:cTn fill="hold" nodeType="afterEffect" presetClass="entr" presetID="10" presetSubtype="0">
                                  <p:stCondLst>
                                    <p:cond delay="0"/>
                                  </p:stCondLst>
                                  <p:childTnLst>
                                    <p:set>
                                      <p:cBhvr>
                                        <p:cTn dur="1" fill="hold">
                                          <p:stCondLst>
                                            <p:cond delay="0"/>
                                          </p:stCondLst>
                                        </p:cTn>
                                        <p:tgtEl>
                                          <p:spTgt spid="417">
                                            <p:txEl>
                                              <p:pRg end="6" st="6"/>
                                            </p:txEl>
                                          </p:spTgt>
                                        </p:tgtEl>
                                        <p:attrNameLst>
                                          <p:attrName>style.visibility</p:attrName>
                                        </p:attrNameLst>
                                      </p:cBhvr>
                                      <p:to>
                                        <p:strVal val="visible"/>
                                      </p:to>
                                    </p:set>
                                    <p:animEffect filter="fade" transition="in">
                                      <p:cBhvr>
                                        <p:cTn dur="500"/>
                                        <p:tgtEl>
                                          <p:spTgt spid="417">
                                            <p:txEl>
                                              <p:pRg end="6" st="6"/>
                                            </p:txEl>
                                          </p:spTgt>
                                        </p:tgtEl>
                                      </p:cBhvr>
                                    </p:animEffect>
                                  </p:childTnLst>
                                </p:cTn>
                              </p:par>
                            </p:childTnLst>
                          </p:cTn>
                        </p:par>
                        <p:par>
                          <p:cTn fill="hold">
                            <p:stCondLst>
                              <p:cond delay="13750"/>
                            </p:stCondLst>
                            <p:childTnLst>
                              <p:par>
                                <p:cTn fill="hold" nodeType="afterEffect" presetClass="entr" presetID="10" presetSubtype="0">
                                  <p:stCondLst>
                                    <p:cond delay="0"/>
                                  </p:stCondLst>
                                  <p:childTnLst>
                                    <p:set>
                                      <p:cBhvr>
                                        <p:cTn dur="1" fill="hold">
                                          <p:stCondLst>
                                            <p:cond delay="0"/>
                                          </p:stCondLst>
                                        </p:cTn>
                                        <p:tgtEl>
                                          <p:spTgt spid="417">
                                            <p:txEl>
                                              <p:pRg end="7" st="7"/>
                                            </p:txEl>
                                          </p:spTgt>
                                        </p:tgtEl>
                                        <p:attrNameLst>
                                          <p:attrName>style.visibility</p:attrName>
                                        </p:attrNameLst>
                                      </p:cBhvr>
                                      <p:to>
                                        <p:strVal val="visible"/>
                                      </p:to>
                                    </p:set>
                                    <p:animEffect filter="fade" transition="in">
                                      <p:cBhvr>
                                        <p:cTn dur="500"/>
                                        <p:tgtEl>
                                          <p:spTgt spid="417">
                                            <p:txEl>
                                              <p:pRg end="7" st="7"/>
                                            </p:txEl>
                                          </p:spTgt>
                                        </p:tgtEl>
                                      </p:cBhvr>
                                    </p:animEffect>
                                  </p:childTnLst>
                                </p:cTn>
                              </p:par>
                            </p:childTnLst>
                          </p:cTn>
                        </p:par>
                        <p:par>
                          <p:cTn fill="hold">
                            <p:stCondLst>
                              <p:cond delay="14250"/>
                            </p:stCondLst>
                            <p:childTnLst>
                              <p:par>
                                <p:cTn fill="hold" nodeType="afterEffect" presetClass="entr" presetID="10" presetSubtype="0">
                                  <p:stCondLst>
                                    <p:cond delay="0"/>
                                  </p:stCondLst>
                                  <p:childTnLst>
                                    <p:set>
                                      <p:cBhvr>
                                        <p:cTn dur="1" fill="hold">
                                          <p:stCondLst>
                                            <p:cond delay="0"/>
                                          </p:stCondLst>
                                        </p:cTn>
                                        <p:tgtEl>
                                          <p:spTgt spid="417">
                                            <p:txEl>
                                              <p:pRg end="8" st="8"/>
                                            </p:txEl>
                                          </p:spTgt>
                                        </p:tgtEl>
                                        <p:attrNameLst>
                                          <p:attrName>style.visibility</p:attrName>
                                        </p:attrNameLst>
                                      </p:cBhvr>
                                      <p:to>
                                        <p:strVal val="visible"/>
                                      </p:to>
                                    </p:set>
                                    <p:animEffect filter="fade" transition="in">
                                      <p:cBhvr>
                                        <p:cTn dur="500"/>
                                        <p:tgtEl>
                                          <p:spTgt spid="41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eft big image">
  <p:cSld name="Left big image">
    <p:spTree>
      <p:nvGrpSpPr>
        <p:cNvPr id="420" name="Shape 420"/>
        <p:cNvGrpSpPr/>
        <p:nvPr/>
      </p:nvGrpSpPr>
      <p:grpSpPr>
        <a:xfrm>
          <a:off x="0" y="0"/>
          <a:ext cx="0" cy="0"/>
          <a:chOff x="0" y="0"/>
          <a:chExt cx="0" cy="0"/>
        </a:xfrm>
      </p:grpSpPr>
      <p:sp>
        <p:nvSpPr>
          <p:cNvPr id="421" name="Google Shape;421;p47"/>
          <p:cNvSpPr/>
          <p:nvPr>
            <p:ph idx="2" type="pic"/>
          </p:nvPr>
        </p:nvSpPr>
        <p:spPr>
          <a:xfrm>
            <a:off x="0" y="-1"/>
            <a:ext cx="9144000" cy="10285413"/>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422" name="Google Shape;422;p47"/>
          <p:cNvSpPr txBox="1"/>
          <p:nvPr>
            <p:ph idx="1" type="body"/>
          </p:nvPr>
        </p:nvSpPr>
        <p:spPr>
          <a:xfrm>
            <a:off x="6860168" y="1117600"/>
            <a:ext cx="11427832" cy="3425371"/>
          </a:xfrm>
          <a:prstGeom prst="rect">
            <a:avLst/>
          </a:prstGeom>
          <a:solidFill>
            <a:schemeClr val="dk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6600"/>
              <a:buFont typeface="Roboto"/>
              <a:buNone/>
              <a:defRPr b="1" sz="66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23" name="Google Shape;423;p47"/>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700">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424" name="Google Shape;424;p47"/>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25" name="Google Shape;425;p47"/>
          <p:cNvSpPr txBox="1"/>
          <p:nvPr>
            <p:ph type="title"/>
          </p:nvPr>
        </p:nvSpPr>
        <p:spPr>
          <a:xfrm>
            <a:off x="7297006" y="1393371"/>
            <a:ext cx="10178194" cy="2873828"/>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6" name="Google Shape;426;p47"/>
          <p:cNvSpPr txBox="1"/>
          <p:nvPr>
            <p:ph idx="3" type="body"/>
          </p:nvPr>
        </p:nvSpPr>
        <p:spPr>
          <a:xfrm>
            <a:off x="9390741" y="5067509"/>
            <a:ext cx="8084459"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27" name="Google Shape;427;p47"/>
          <p:cNvSpPr txBox="1"/>
          <p:nvPr>
            <p:ph idx="4" type="body"/>
          </p:nvPr>
        </p:nvSpPr>
        <p:spPr>
          <a:xfrm>
            <a:off x="9390740" y="5590029"/>
            <a:ext cx="8084459" cy="1491110"/>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28" name="Google Shape;428;p47"/>
          <p:cNvSpPr txBox="1"/>
          <p:nvPr>
            <p:ph idx="5" type="body"/>
          </p:nvPr>
        </p:nvSpPr>
        <p:spPr>
          <a:xfrm>
            <a:off x="9390741" y="7313560"/>
            <a:ext cx="8084459"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29" name="Google Shape;429;p47"/>
          <p:cNvSpPr txBox="1"/>
          <p:nvPr>
            <p:ph idx="6" type="body"/>
          </p:nvPr>
        </p:nvSpPr>
        <p:spPr>
          <a:xfrm>
            <a:off x="9390740" y="7836080"/>
            <a:ext cx="8084459" cy="1491110"/>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500"/>
                                        <p:tgtEl>
                                          <p:spTgt spid="421"/>
                                        </p:tgtEl>
                                      </p:cBhvr>
                                    </p:animEffect>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425"/>
                                        </p:tgtEl>
                                        <p:attrNameLst>
                                          <p:attrName>style.visibility</p:attrName>
                                        </p:attrNameLst>
                                      </p:cBhvr>
                                      <p:to>
                                        <p:strVal val="visible"/>
                                      </p:to>
                                    </p:set>
                                    <p:anim calcmode="lin" valueType="num">
                                      <p:cBhvr additive="base">
                                        <p:cTn dur="750"/>
                                        <p:tgtEl>
                                          <p:spTgt spid="42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22"/>
                                        </p:tgtEl>
                                        <p:attrNameLst>
                                          <p:attrName>style.visibility</p:attrName>
                                        </p:attrNameLst>
                                      </p:cBhvr>
                                      <p:to>
                                        <p:strVal val="visible"/>
                                      </p:to>
                                    </p:set>
                                    <p:anim calcmode="lin" valueType="num">
                                      <p:cBhvr additive="base">
                                        <p:cTn dur="750"/>
                                        <p:tgtEl>
                                          <p:spTgt spid="422"/>
                                        </p:tgtEl>
                                        <p:attrNameLst>
                                          <p:attrName>ppt_x</p:attrName>
                                        </p:attrNameLst>
                                      </p:cBhvr>
                                      <p:tavLst>
                                        <p:tav fmla="" tm="0">
                                          <p:val>
                                            <p:strVal val="#ppt_x+1"/>
                                          </p:val>
                                        </p:tav>
                                        <p:tav fmla="" tm="100000">
                                          <p:val>
                                            <p:strVal val="#ppt_x"/>
                                          </p:val>
                                        </p:tav>
                                      </p:tavLst>
                                    </p:anim>
                                  </p:childTnLst>
                                </p:cTn>
                              </p:par>
                            </p:childTnLst>
                          </p:cTn>
                        </p:par>
                        <p:par>
                          <p:cTn fill="hold">
                            <p:stCondLst>
                              <p:cond delay="1250"/>
                            </p:stCondLst>
                            <p:childTnLst>
                              <p:par>
                                <p:cTn fill="hold" nodeType="afterEffect" presetClass="entr" presetID="2" presetSubtype="2">
                                  <p:stCondLst>
                                    <p:cond delay="0"/>
                                  </p:stCondLst>
                                  <p:childTnLst>
                                    <p:set>
                                      <p:cBhvr>
                                        <p:cTn dur="1" fill="hold">
                                          <p:stCondLst>
                                            <p:cond delay="0"/>
                                          </p:stCondLst>
                                        </p:cTn>
                                        <p:tgtEl>
                                          <p:spTgt spid="426">
                                            <p:txEl>
                                              <p:pRg end="0" st="0"/>
                                            </p:txEl>
                                          </p:spTgt>
                                        </p:tgtEl>
                                        <p:attrNameLst>
                                          <p:attrName>style.visibility</p:attrName>
                                        </p:attrNameLst>
                                      </p:cBhvr>
                                      <p:to>
                                        <p:strVal val="visible"/>
                                      </p:to>
                                    </p:set>
                                    <p:anim calcmode="lin" valueType="num">
                                      <p:cBhvr additive="base">
                                        <p:cTn dur="500"/>
                                        <p:tgtEl>
                                          <p:spTgt spid="42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50"/>
                            </p:stCondLst>
                            <p:childTnLst>
                              <p:par>
                                <p:cTn fill="hold" nodeType="afterEffect" presetClass="entr" presetID="2" presetSubtype="2">
                                  <p:stCondLst>
                                    <p:cond delay="0"/>
                                  </p:stCondLst>
                                  <p:childTnLst>
                                    <p:set>
                                      <p:cBhvr>
                                        <p:cTn dur="1" fill="hold">
                                          <p:stCondLst>
                                            <p:cond delay="0"/>
                                          </p:stCondLst>
                                        </p:cTn>
                                        <p:tgtEl>
                                          <p:spTgt spid="426">
                                            <p:txEl>
                                              <p:pRg end="1" st="1"/>
                                            </p:txEl>
                                          </p:spTgt>
                                        </p:tgtEl>
                                        <p:attrNameLst>
                                          <p:attrName>style.visibility</p:attrName>
                                        </p:attrNameLst>
                                      </p:cBhvr>
                                      <p:to>
                                        <p:strVal val="visible"/>
                                      </p:to>
                                    </p:set>
                                    <p:anim calcmode="lin" valueType="num">
                                      <p:cBhvr additive="base">
                                        <p:cTn dur="500"/>
                                        <p:tgtEl>
                                          <p:spTgt spid="426">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
                            </p:stCondLst>
                            <p:childTnLst>
                              <p:par>
                                <p:cTn fill="hold" nodeType="afterEffect" presetClass="entr" presetID="2" presetSubtype="2">
                                  <p:stCondLst>
                                    <p:cond delay="0"/>
                                  </p:stCondLst>
                                  <p:childTnLst>
                                    <p:set>
                                      <p:cBhvr>
                                        <p:cTn dur="1" fill="hold">
                                          <p:stCondLst>
                                            <p:cond delay="0"/>
                                          </p:stCondLst>
                                        </p:cTn>
                                        <p:tgtEl>
                                          <p:spTgt spid="426">
                                            <p:txEl>
                                              <p:pRg end="2" st="2"/>
                                            </p:txEl>
                                          </p:spTgt>
                                        </p:tgtEl>
                                        <p:attrNameLst>
                                          <p:attrName>style.visibility</p:attrName>
                                        </p:attrNameLst>
                                      </p:cBhvr>
                                      <p:to>
                                        <p:strVal val="visible"/>
                                      </p:to>
                                    </p:set>
                                    <p:anim calcmode="lin" valueType="num">
                                      <p:cBhvr additive="base">
                                        <p:cTn dur="500"/>
                                        <p:tgtEl>
                                          <p:spTgt spid="426">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
                            </p:stCondLst>
                            <p:childTnLst>
                              <p:par>
                                <p:cTn fill="hold" nodeType="afterEffect" presetClass="entr" presetID="2" presetSubtype="2">
                                  <p:stCondLst>
                                    <p:cond delay="0"/>
                                  </p:stCondLst>
                                  <p:childTnLst>
                                    <p:set>
                                      <p:cBhvr>
                                        <p:cTn dur="1" fill="hold">
                                          <p:stCondLst>
                                            <p:cond delay="0"/>
                                          </p:stCondLst>
                                        </p:cTn>
                                        <p:tgtEl>
                                          <p:spTgt spid="426">
                                            <p:txEl>
                                              <p:pRg end="3" st="3"/>
                                            </p:txEl>
                                          </p:spTgt>
                                        </p:tgtEl>
                                        <p:attrNameLst>
                                          <p:attrName>style.visibility</p:attrName>
                                        </p:attrNameLst>
                                      </p:cBhvr>
                                      <p:to>
                                        <p:strVal val="visible"/>
                                      </p:to>
                                    </p:set>
                                    <p:anim calcmode="lin" valueType="num">
                                      <p:cBhvr additive="base">
                                        <p:cTn dur="500"/>
                                        <p:tgtEl>
                                          <p:spTgt spid="426">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50"/>
                            </p:stCondLst>
                            <p:childTnLst>
                              <p:par>
                                <p:cTn fill="hold" nodeType="afterEffect" presetClass="entr" presetID="2" presetSubtype="2">
                                  <p:stCondLst>
                                    <p:cond delay="0"/>
                                  </p:stCondLst>
                                  <p:childTnLst>
                                    <p:set>
                                      <p:cBhvr>
                                        <p:cTn dur="1" fill="hold">
                                          <p:stCondLst>
                                            <p:cond delay="0"/>
                                          </p:stCondLst>
                                        </p:cTn>
                                        <p:tgtEl>
                                          <p:spTgt spid="426">
                                            <p:txEl>
                                              <p:pRg end="4" st="4"/>
                                            </p:txEl>
                                          </p:spTgt>
                                        </p:tgtEl>
                                        <p:attrNameLst>
                                          <p:attrName>style.visibility</p:attrName>
                                        </p:attrNameLst>
                                      </p:cBhvr>
                                      <p:to>
                                        <p:strVal val="visible"/>
                                      </p:to>
                                    </p:set>
                                    <p:anim calcmode="lin" valueType="num">
                                      <p:cBhvr additive="base">
                                        <p:cTn dur="500"/>
                                        <p:tgtEl>
                                          <p:spTgt spid="426">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50"/>
                            </p:stCondLst>
                            <p:childTnLst>
                              <p:par>
                                <p:cTn fill="hold" nodeType="afterEffect" presetClass="entr" presetID="2" presetSubtype="2">
                                  <p:stCondLst>
                                    <p:cond delay="0"/>
                                  </p:stCondLst>
                                  <p:childTnLst>
                                    <p:set>
                                      <p:cBhvr>
                                        <p:cTn dur="1" fill="hold">
                                          <p:stCondLst>
                                            <p:cond delay="0"/>
                                          </p:stCondLst>
                                        </p:cTn>
                                        <p:tgtEl>
                                          <p:spTgt spid="426">
                                            <p:txEl>
                                              <p:pRg end="5" st="5"/>
                                            </p:txEl>
                                          </p:spTgt>
                                        </p:tgtEl>
                                        <p:attrNameLst>
                                          <p:attrName>style.visibility</p:attrName>
                                        </p:attrNameLst>
                                      </p:cBhvr>
                                      <p:to>
                                        <p:strVal val="visible"/>
                                      </p:to>
                                    </p:set>
                                    <p:anim calcmode="lin" valueType="num">
                                      <p:cBhvr additive="base">
                                        <p:cTn dur="500"/>
                                        <p:tgtEl>
                                          <p:spTgt spid="426">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50"/>
                            </p:stCondLst>
                            <p:childTnLst>
                              <p:par>
                                <p:cTn fill="hold" nodeType="afterEffect" presetClass="entr" presetID="2" presetSubtype="2">
                                  <p:stCondLst>
                                    <p:cond delay="0"/>
                                  </p:stCondLst>
                                  <p:childTnLst>
                                    <p:set>
                                      <p:cBhvr>
                                        <p:cTn dur="1" fill="hold">
                                          <p:stCondLst>
                                            <p:cond delay="0"/>
                                          </p:stCondLst>
                                        </p:cTn>
                                        <p:tgtEl>
                                          <p:spTgt spid="426">
                                            <p:txEl>
                                              <p:pRg end="6" st="6"/>
                                            </p:txEl>
                                          </p:spTgt>
                                        </p:tgtEl>
                                        <p:attrNameLst>
                                          <p:attrName>style.visibility</p:attrName>
                                        </p:attrNameLst>
                                      </p:cBhvr>
                                      <p:to>
                                        <p:strVal val="visible"/>
                                      </p:to>
                                    </p:set>
                                    <p:anim calcmode="lin" valueType="num">
                                      <p:cBhvr additive="base">
                                        <p:cTn dur="500"/>
                                        <p:tgtEl>
                                          <p:spTgt spid="426">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750"/>
                            </p:stCondLst>
                            <p:childTnLst>
                              <p:par>
                                <p:cTn fill="hold" nodeType="afterEffect" presetClass="entr" presetID="2" presetSubtype="2">
                                  <p:stCondLst>
                                    <p:cond delay="0"/>
                                  </p:stCondLst>
                                  <p:childTnLst>
                                    <p:set>
                                      <p:cBhvr>
                                        <p:cTn dur="1" fill="hold">
                                          <p:stCondLst>
                                            <p:cond delay="0"/>
                                          </p:stCondLst>
                                        </p:cTn>
                                        <p:tgtEl>
                                          <p:spTgt spid="426">
                                            <p:txEl>
                                              <p:pRg end="7" st="7"/>
                                            </p:txEl>
                                          </p:spTgt>
                                        </p:tgtEl>
                                        <p:attrNameLst>
                                          <p:attrName>style.visibility</p:attrName>
                                        </p:attrNameLst>
                                      </p:cBhvr>
                                      <p:to>
                                        <p:strVal val="visible"/>
                                      </p:to>
                                    </p:set>
                                    <p:anim calcmode="lin" valueType="num">
                                      <p:cBhvr additive="base">
                                        <p:cTn dur="500"/>
                                        <p:tgtEl>
                                          <p:spTgt spid="426">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250"/>
                            </p:stCondLst>
                            <p:childTnLst>
                              <p:par>
                                <p:cTn fill="hold" nodeType="afterEffect" presetClass="entr" presetID="2" presetSubtype="2">
                                  <p:stCondLst>
                                    <p:cond delay="0"/>
                                  </p:stCondLst>
                                  <p:childTnLst>
                                    <p:set>
                                      <p:cBhvr>
                                        <p:cTn dur="1" fill="hold">
                                          <p:stCondLst>
                                            <p:cond delay="0"/>
                                          </p:stCondLst>
                                        </p:cTn>
                                        <p:tgtEl>
                                          <p:spTgt spid="426">
                                            <p:txEl>
                                              <p:pRg end="8" st="8"/>
                                            </p:txEl>
                                          </p:spTgt>
                                        </p:tgtEl>
                                        <p:attrNameLst>
                                          <p:attrName>style.visibility</p:attrName>
                                        </p:attrNameLst>
                                      </p:cBhvr>
                                      <p:to>
                                        <p:strVal val="visible"/>
                                      </p:to>
                                    </p:set>
                                    <p:anim calcmode="lin" valueType="num">
                                      <p:cBhvr additive="base">
                                        <p:cTn dur="500"/>
                                        <p:tgtEl>
                                          <p:spTgt spid="426">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27">
                                            <p:txEl>
                                              <p:pRg end="0" st="0"/>
                                            </p:txEl>
                                          </p:spTgt>
                                        </p:tgtEl>
                                        <p:attrNameLst>
                                          <p:attrName>style.visibility</p:attrName>
                                        </p:attrNameLst>
                                      </p:cBhvr>
                                      <p:to>
                                        <p:strVal val="visible"/>
                                      </p:to>
                                    </p:set>
                                    <p:anim calcmode="lin" valueType="num">
                                      <p:cBhvr additive="base">
                                        <p:cTn dur="500"/>
                                        <p:tgtEl>
                                          <p:spTgt spid="427">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27">
                                            <p:txEl>
                                              <p:pRg end="1" st="1"/>
                                            </p:txEl>
                                          </p:spTgt>
                                        </p:tgtEl>
                                        <p:attrNameLst>
                                          <p:attrName>style.visibility</p:attrName>
                                        </p:attrNameLst>
                                      </p:cBhvr>
                                      <p:to>
                                        <p:strVal val="visible"/>
                                      </p:to>
                                    </p:set>
                                    <p:anim calcmode="lin" valueType="num">
                                      <p:cBhvr additive="base">
                                        <p:cTn dur="500"/>
                                        <p:tgtEl>
                                          <p:spTgt spid="427">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27">
                                            <p:txEl>
                                              <p:pRg end="2" st="2"/>
                                            </p:txEl>
                                          </p:spTgt>
                                        </p:tgtEl>
                                        <p:attrNameLst>
                                          <p:attrName>style.visibility</p:attrName>
                                        </p:attrNameLst>
                                      </p:cBhvr>
                                      <p:to>
                                        <p:strVal val="visible"/>
                                      </p:to>
                                    </p:set>
                                    <p:anim calcmode="lin" valueType="num">
                                      <p:cBhvr additive="base">
                                        <p:cTn dur="500"/>
                                        <p:tgtEl>
                                          <p:spTgt spid="427">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27">
                                            <p:txEl>
                                              <p:pRg end="3" st="3"/>
                                            </p:txEl>
                                          </p:spTgt>
                                        </p:tgtEl>
                                        <p:attrNameLst>
                                          <p:attrName>style.visibility</p:attrName>
                                        </p:attrNameLst>
                                      </p:cBhvr>
                                      <p:to>
                                        <p:strVal val="visible"/>
                                      </p:to>
                                    </p:set>
                                    <p:anim calcmode="lin" valueType="num">
                                      <p:cBhvr additive="base">
                                        <p:cTn dur="500"/>
                                        <p:tgtEl>
                                          <p:spTgt spid="427">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27">
                                            <p:txEl>
                                              <p:pRg end="4" st="4"/>
                                            </p:txEl>
                                          </p:spTgt>
                                        </p:tgtEl>
                                        <p:attrNameLst>
                                          <p:attrName>style.visibility</p:attrName>
                                        </p:attrNameLst>
                                      </p:cBhvr>
                                      <p:to>
                                        <p:strVal val="visible"/>
                                      </p:to>
                                    </p:set>
                                    <p:anim calcmode="lin" valueType="num">
                                      <p:cBhvr additive="base">
                                        <p:cTn dur="500"/>
                                        <p:tgtEl>
                                          <p:spTgt spid="427">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27">
                                            <p:txEl>
                                              <p:pRg end="5" st="5"/>
                                            </p:txEl>
                                          </p:spTgt>
                                        </p:tgtEl>
                                        <p:attrNameLst>
                                          <p:attrName>style.visibility</p:attrName>
                                        </p:attrNameLst>
                                      </p:cBhvr>
                                      <p:to>
                                        <p:strVal val="visible"/>
                                      </p:to>
                                    </p:set>
                                    <p:anim calcmode="lin" valueType="num">
                                      <p:cBhvr additive="base">
                                        <p:cTn dur="500"/>
                                        <p:tgtEl>
                                          <p:spTgt spid="427">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27">
                                            <p:txEl>
                                              <p:pRg end="6" st="6"/>
                                            </p:txEl>
                                          </p:spTgt>
                                        </p:tgtEl>
                                        <p:attrNameLst>
                                          <p:attrName>style.visibility</p:attrName>
                                        </p:attrNameLst>
                                      </p:cBhvr>
                                      <p:to>
                                        <p:strVal val="visible"/>
                                      </p:to>
                                    </p:set>
                                    <p:anim calcmode="lin" valueType="num">
                                      <p:cBhvr additive="base">
                                        <p:cTn dur="500"/>
                                        <p:tgtEl>
                                          <p:spTgt spid="427">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27">
                                            <p:txEl>
                                              <p:pRg end="7" st="7"/>
                                            </p:txEl>
                                          </p:spTgt>
                                        </p:tgtEl>
                                        <p:attrNameLst>
                                          <p:attrName>style.visibility</p:attrName>
                                        </p:attrNameLst>
                                      </p:cBhvr>
                                      <p:to>
                                        <p:strVal val="visible"/>
                                      </p:to>
                                    </p:set>
                                    <p:anim calcmode="lin" valueType="num">
                                      <p:cBhvr additive="base">
                                        <p:cTn dur="500"/>
                                        <p:tgtEl>
                                          <p:spTgt spid="427">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27">
                                            <p:txEl>
                                              <p:pRg end="8" st="8"/>
                                            </p:txEl>
                                          </p:spTgt>
                                        </p:tgtEl>
                                        <p:attrNameLst>
                                          <p:attrName>style.visibility</p:attrName>
                                        </p:attrNameLst>
                                      </p:cBhvr>
                                      <p:to>
                                        <p:strVal val="visible"/>
                                      </p:to>
                                    </p:set>
                                    <p:anim calcmode="lin" valueType="num">
                                      <p:cBhvr additive="base">
                                        <p:cTn dur="500"/>
                                        <p:tgtEl>
                                          <p:spTgt spid="427">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750"/>
                            </p:stCondLst>
                            <p:childTnLst>
                              <p:par>
                                <p:cTn fill="hold" nodeType="afterEffect" presetClass="entr" presetID="2" presetSubtype="2">
                                  <p:stCondLst>
                                    <p:cond delay="0"/>
                                  </p:stCondLst>
                                  <p:childTnLst>
                                    <p:set>
                                      <p:cBhvr>
                                        <p:cTn dur="1" fill="hold">
                                          <p:stCondLst>
                                            <p:cond delay="0"/>
                                          </p:stCondLst>
                                        </p:cTn>
                                        <p:tgtEl>
                                          <p:spTgt spid="428">
                                            <p:txEl>
                                              <p:pRg end="0" st="0"/>
                                            </p:txEl>
                                          </p:spTgt>
                                        </p:tgtEl>
                                        <p:attrNameLst>
                                          <p:attrName>style.visibility</p:attrName>
                                        </p:attrNameLst>
                                      </p:cBhvr>
                                      <p:to>
                                        <p:strVal val="visible"/>
                                      </p:to>
                                    </p:set>
                                    <p:anim calcmode="lin" valueType="num">
                                      <p:cBhvr additive="base">
                                        <p:cTn dur="500"/>
                                        <p:tgtEl>
                                          <p:spTgt spid="428">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250"/>
                            </p:stCondLst>
                            <p:childTnLst>
                              <p:par>
                                <p:cTn fill="hold" nodeType="afterEffect" presetClass="entr" presetID="2" presetSubtype="2">
                                  <p:stCondLst>
                                    <p:cond delay="0"/>
                                  </p:stCondLst>
                                  <p:childTnLst>
                                    <p:set>
                                      <p:cBhvr>
                                        <p:cTn dur="1" fill="hold">
                                          <p:stCondLst>
                                            <p:cond delay="0"/>
                                          </p:stCondLst>
                                        </p:cTn>
                                        <p:tgtEl>
                                          <p:spTgt spid="428">
                                            <p:txEl>
                                              <p:pRg end="1" st="1"/>
                                            </p:txEl>
                                          </p:spTgt>
                                        </p:tgtEl>
                                        <p:attrNameLst>
                                          <p:attrName>style.visibility</p:attrName>
                                        </p:attrNameLst>
                                      </p:cBhvr>
                                      <p:to>
                                        <p:strVal val="visible"/>
                                      </p:to>
                                    </p:set>
                                    <p:anim calcmode="lin" valueType="num">
                                      <p:cBhvr additive="base">
                                        <p:cTn dur="500"/>
                                        <p:tgtEl>
                                          <p:spTgt spid="428">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750"/>
                            </p:stCondLst>
                            <p:childTnLst>
                              <p:par>
                                <p:cTn fill="hold" nodeType="afterEffect" presetClass="entr" presetID="2" presetSubtype="2">
                                  <p:stCondLst>
                                    <p:cond delay="0"/>
                                  </p:stCondLst>
                                  <p:childTnLst>
                                    <p:set>
                                      <p:cBhvr>
                                        <p:cTn dur="1" fill="hold">
                                          <p:stCondLst>
                                            <p:cond delay="0"/>
                                          </p:stCondLst>
                                        </p:cTn>
                                        <p:tgtEl>
                                          <p:spTgt spid="428">
                                            <p:txEl>
                                              <p:pRg end="2" st="2"/>
                                            </p:txEl>
                                          </p:spTgt>
                                        </p:tgtEl>
                                        <p:attrNameLst>
                                          <p:attrName>style.visibility</p:attrName>
                                        </p:attrNameLst>
                                      </p:cBhvr>
                                      <p:to>
                                        <p:strVal val="visible"/>
                                      </p:to>
                                    </p:set>
                                    <p:anim calcmode="lin" valueType="num">
                                      <p:cBhvr additive="base">
                                        <p:cTn dur="500"/>
                                        <p:tgtEl>
                                          <p:spTgt spid="428">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250"/>
                            </p:stCondLst>
                            <p:childTnLst>
                              <p:par>
                                <p:cTn fill="hold" nodeType="afterEffect" presetClass="entr" presetID="2" presetSubtype="2">
                                  <p:stCondLst>
                                    <p:cond delay="0"/>
                                  </p:stCondLst>
                                  <p:childTnLst>
                                    <p:set>
                                      <p:cBhvr>
                                        <p:cTn dur="1" fill="hold">
                                          <p:stCondLst>
                                            <p:cond delay="0"/>
                                          </p:stCondLst>
                                        </p:cTn>
                                        <p:tgtEl>
                                          <p:spTgt spid="428">
                                            <p:txEl>
                                              <p:pRg end="3" st="3"/>
                                            </p:txEl>
                                          </p:spTgt>
                                        </p:tgtEl>
                                        <p:attrNameLst>
                                          <p:attrName>style.visibility</p:attrName>
                                        </p:attrNameLst>
                                      </p:cBhvr>
                                      <p:to>
                                        <p:strVal val="visible"/>
                                      </p:to>
                                    </p:set>
                                    <p:anim calcmode="lin" valueType="num">
                                      <p:cBhvr additive="base">
                                        <p:cTn dur="500"/>
                                        <p:tgtEl>
                                          <p:spTgt spid="428">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750"/>
                            </p:stCondLst>
                            <p:childTnLst>
                              <p:par>
                                <p:cTn fill="hold" nodeType="afterEffect" presetClass="entr" presetID="2" presetSubtype="2">
                                  <p:stCondLst>
                                    <p:cond delay="0"/>
                                  </p:stCondLst>
                                  <p:childTnLst>
                                    <p:set>
                                      <p:cBhvr>
                                        <p:cTn dur="1" fill="hold">
                                          <p:stCondLst>
                                            <p:cond delay="0"/>
                                          </p:stCondLst>
                                        </p:cTn>
                                        <p:tgtEl>
                                          <p:spTgt spid="428">
                                            <p:txEl>
                                              <p:pRg end="4" st="4"/>
                                            </p:txEl>
                                          </p:spTgt>
                                        </p:tgtEl>
                                        <p:attrNameLst>
                                          <p:attrName>style.visibility</p:attrName>
                                        </p:attrNameLst>
                                      </p:cBhvr>
                                      <p:to>
                                        <p:strVal val="visible"/>
                                      </p:to>
                                    </p:set>
                                    <p:anim calcmode="lin" valueType="num">
                                      <p:cBhvr additive="base">
                                        <p:cTn dur="500"/>
                                        <p:tgtEl>
                                          <p:spTgt spid="428">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250"/>
                            </p:stCondLst>
                            <p:childTnLst>
                              <p:par>
                                <p:cTn fill="hold" nodeType="afterEffect" presetClass="entr" presetID="2" presetSubtype="2">
                                  <p:stCondLst>
                                    <p:cond delay="0"/>
                                  </p:stCondLst>
                                  <p:childTnLst>
                                    <p:set>
                                      <p:cBhvr>
                                        <p:cTn dur="1" fill="hold">
                                          <p:stCondLst>
                                            <p:cond delay="0"/>
                                          </p:stCondLst>
                                        </p:cTn>
                                        <p:tgtEl>
                                          <p:spTgt spid="428">
                                            <p:txEl>
                                              <p:pRg end="5" st="5"/>
                                            </p:txEl>
                                          </p:spTgt>
                                        </p:tgtEl>
                                        <p:attrNameLst>
                                          <p:attrName>style.visibility</p:attrName>
                                        </p:attrNameLst>
                                      </p:cBhvr>
                                      <p:to>
                                        <p:strVal val="visible"/>
                                      </p:to>
                                    </p:set>
                                    <p:anim calcmode="lin" valueType="num">
                                      <p:cBhvr additive="base">
                                        <p:cTn dur="500"/>
                                        <p:tgtEl>
                                          <p:spTgt spid="428">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750"/>
                            </p:stCondLst>
                            <p:childTnLst>
                              <p:par>
                                <p:cTn fill="hold" nodeType="afterEffect" presetClass="entr" presetID="2" presetSubtype="2">
                                  <p:stCondLst>
                                    <p:cond delay="0"/>
                                  </p:stCondLst>
                                  <p:childTnLst>
                                    <p:set>
                                      <p:cBhvr>
                                        <p:cTn dur="1" fill="hold">
                                          <p:stCondLst>
                                            <p:cond delay="0"/>
                                          </p:stCondLst>
                                        </p:cTn>
                                        <p:tgtEl>
                                          <p:spTgt spid="428">
                                            <p:txEl>
                                              <p:pRg end="6" st="6"/>
                                            </p:txEl>
                                          </p:spTgt>
                                        </p:tgtEl>
                                        <p:attrNameLst>
                                          <p:attrName>style.visibility</p:attrName>
                                        </p:attrNameLst>
                                      </p:cBhvr>
                                      <p:to>
                                        <p:strVal val="visible"/>
                                      </p:to>
                                    </p:set>
                                    <p:anim calcmode="lin" valueType="num">
                                      <p:cBhvr additive="base">
                                        <p:cTn dur="500"/>
                                        <p:tgtEl>
                                          <p:spTgt spid="428">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250"/>
                            </p:stCondLst>
                            <p:childTnLst>
                              <p:par>
                                <p:cTn fill="hold" nodeType="afterEffect" presetClass="entr" presetID="2" presetSubtype="2">
                                  <p:stCondLst>
                                    <p:cond delay="0"/>
                                  </p:stCondLst>
                                  <p:childTnLst>
                                    <p:set>
                                      <p:cBhvr>
                                        <p:cTn dur="1" fill="hold">
                                          <p:stCondLst>
                                            <p:cond delay="0"/>
                                          </p:stCondLst>
                                        </p:cTn>
                                        <p:tgtEl>
                                          <p:spTgt spid="428">
                                            <p:txEl>
                                              <p:pRg end="7" st="7"/>
                                            </p:txEl>
                                          </p:spTgt>
                                        </p:tgtEl>
                                        <p:attrNameLst>
                                          <p:attrName>style.visibility</p:attrName>
                                        </p:attrNameLst>
                                      </p:cBhvr>
                                      <p:to>
                                        <p:strVal val="visible"/>
                                      </p:to>
                                    </p:set>
                                    <p:anim calcmode="lin" valueType="num">
                                      <p:cBhvr additive="base">
                                        <p:cTn dur="500"/>
                                        <p:tgtEl>
                                          <p:spTgt spid="428">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750"/>
                            </p:stCondLst>
                            <p:childTnLst>
                              <p:par>
                                <p:cTn fill="hold" nodeType="afterEffect" presetClass="entr" presetID="2" presetSubtype="2">
                                  <p:stCondLst>
                                    <p:cond delay="0"/>
                                  </p:stCondLst>
                                  <p:childTnLst>
                                    <p:set>
                                      <p:cBhvr>
                                        <p:cTn dur="1" fill="hold">
                                          <p:stCondLst>
                                            <p:cond delay="0"/>
                                          </p:stCondLst>
                                        </p:cTn>
                                        <p:tgtEl>
                                          <p:spTgt spid="428">
                                            <p:txEl>
                                              <p:pRg end="8" st="8"/>
                                            </p:txEl>
                                          </p:spTgt>
                                        </p:tgtEl>
                                        <p:attrNameLst>
                                          <p:attrName>style.visibility</p:attrName>
                                        </p:attrNameLst>
                                      </p:cBhvr>
                                      <p:to>
                                        <p:strVal val="visible"/>
                                      </p:to>
                                    </p:set>
                                    <p:anim calcmode="lin" valueType="num">
                                      <p:cBhvr additive="base">
                                        <p:cTn dur="500"/>
                                        <p:tgtEl>
                                          <p:spTgt spid="428">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29">
                                            <p:txEl>
                                              <p:pRg end="0" st="0"/>
                                            </p:txEl>
                                          </p:spTgt>
                                        </p:tgtEl>
                                        <p:attrNameLst>
                                          <p:attrName>style.visibility</p:attrName>
                                        </p:attrNameLst>
                                      </p:cBhvr>
                                      <p:to>
                                        <p:strVal val="visible"/>
                                      </p:to>
                                    </p:set>
                                    <p:anim calcmode="lin" valueType="num">
                                      <p:cBhvr additive="base">
                                        <p:cTn dur="500"/>
                                        <p:tgtEl>
                                          <p:spTgt spid="429">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29">
                                            <p:txEl>
                                              <p:pRg end="1" st="1"/>
                                            </p:txEl>
                                          </p:spTgt>
                                        </p:tgtEl>
                                        <p:attrNameLst>
                                          <p:attrName>style.visibility</p:attrName>
                                        </p:attrNameLst>
                                      </p:cBhvr>
                                      <p:to>
                                        <p:strVal val="visible"/>
                                      </p:to>
                                    </p:set>
                                    <p:anim calcmode="lin" valueType="num">
                                      <p:cBhvr additive="base">
                                        <p:cTn dur="500"/>
                                        <p:tgtEl>
                                          <p:spTgt spid="429">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29">
                                            <p:txEl>
                                              <p:pRg end="2" st="2"/>
                                            </p:txEl>
                                          </p:spTgt>
                                        </p:tgtEl>
                                        <p:attrNameLst>
                                          <p:attrName>style.visibility</p:attrName>
                                        </p:attrNameLst>
                                      </p:cBhvr>
                                      <p:to>
                                        <p:strVal val="visible"/>
                                      </p:to>
                                    </p:set>
                                    <p:anim calcmode="lin" valueType="num">
                                      <p:cBhvr additive="base">
                                        <p:cTn dur="500"/>
                                        <p:tgtEl>
                                          <p:spTgt spid="429">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29">
                                            <p:txEl>
                                              <p:pRg end="3" st="3"/>
                                            </p:txEl>
                                          </p:spTgt>
                                        </p:tgtEl>
                                        <p:attrNameLst>
                                          <p:attrName>style.visibility</p:attrName>
                                        </p:attrNameLst>
                                      </p:cBhvr>
                                      <p:to>
                                        <p:strVal val="visible"/>
                                      </p:to>
                                    </p:set>
                                    <p:anim calcmode="lin" valueType="num">
                                      <p:cBhvr additive="base">
                                        <p:cTn dur="500"/>
                                        <p:tgtEl>
                                          <p:spTgt spid="429">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29">
                                            <p:txEl>
                                              <p:pRg end="4" st="4"/>
                                            </p:txEl>
                                          </p:spTgt>
                                        </p:tgtEl>
                                        <p:attrNameLst>
                                          <p:attrName>style.visibility</p:attrName>
                                        </p:attrNameLst>
                                      </p:cBhvr>
                                      <p:to>
                                        <p:strVal val="visible"/>
                                      </p:to>
                                    </p:set>
                                    <p:anim calcmode="lin" valueType="num">
                                      <p:cBhvr additive="base">
                                        <p:cTn dur="500"/>
                                        <p:tgtEl>
                                          <p:spTgt spid="429">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29">
                                            <p:txEl>
                                              <p:pRg end="5" st="5"/>
                                            </p:txEl>
                                          </p:spTgt>
                                        </p:tgtEl>
                                        <p:attrNameLst>
                                          <p:attrName>style.visibility</p:attrName>
                                        </p:attrNameLst>
                                      </p:cBhvr>
                                      <p:to>
                                        <p:strVal val="visible"/>
                                      </p:to>
                                    </p:set>
                                    <p:anim calcmode="lin" valueType="num">
                                      <p:cBhvr additive="base">
                                        <p:cTn dur="500"/>
                                        <p:tgtEl>
                                          <p:spTgt spid="429">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29">
                                            <p:txEl>
                                              <p:pRg end="6" st="6"/>
                                            </p:txEl>
                                          </p:spTgt>
                                        </p:tgtEl>
                                        <p:attrNameLst>
                                          <p:attrName>style.visibility</p:attrName>
                                        </p:attrNameLst>
                                      </p:cBhvr>
                                      <p:to>
                                        <p:strVal val="visible"/>
                                      </p:to>
                                    </p:set>
                                    <p:anim calcmode="lin" valueType="num">
                                      <p:cBhvr additive="base">
                                        <p:cTn dur="500"/>
                                        <p:tgtEl>
                                          <p:spTgt spid="429">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29">
                                            <p:txEl>
                                              <p:pRg end="7" st="7"/>
                                            </p:txEl>
                                          </p:spTgt>
                                        </p:tgtEl>
                                        <p:attrNameLst>
                                          <p:attrName>style.visibility</p:attrName>
                                        </p:attrNameLst>
                                      </p:cBhvr>
                                      <p:to>
                                        <p:strVal val="visible"/>
                                      </p:to>
                                    </p:set>
                                    <p:anim calcmode="lin" valueType="num">
                                      <p:cBhvr additive="base">
                                        <p:cTn dur="500"/>
                                        <p:tgtEl>
                                          <p:spTgt spid="429">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29">
                                            <p:txEl>
                                              <p:pRg end="8" st="8"/>
                                            </p:txEl>
                                          </p:spTgt>
                                        </p:tgtEl>
                                        <p:attrNameLst>
                                          <p:attrName>style.visibility</p:attrName>
                                        </p:attrNameLst>
                                      </p:cBhvr>
                                      <p:to>
                                        <p:strVal val="visible"/>
                                      </p:to>
                                    </p:set>
                                    <p:anim calcmode="lin" valueType="num">
                                      <p:cBhvr additive="base">
                                        <p:cTn dur="500"/>
                                        <p:tgtEl>
                                          <p:spTgt spid="429">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andom images 1">
  <p:cSld name="Random images 1">
    <p:spTree>
      <p:nvGrpSpPr>
        <p:cNvPr id="430" name="Shape 430"/>
        <p:cNvGrpSpPr/>
        <p:nvPr/>
      </p:nvGrpSpPr>
      <p:grpSpPr>
        <a:xfrm>
          <a:off x="0" y="0"/>
          <a:ext cx="0" cy="0"/>
          <a:chOff x="0" y="0"/>
          <a:chExt cx="0" cy="0"/>
        </a:xfrm>
      </p:grpSpPr>
      <p:sp>
        <p:nvSpPr>
          <p:cNvPr id="431" name="Google Shape;431;p48"/>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700">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432" name="Google Shape;432;p48"/>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33" name="Google Shape;433;p48"/>
          <p:cNvSpPr/>
          <p:nvPr>
            <p:ph idx="2" type="pic"/>
          </p:nvPr>
        </p:nvSpPr>
        <p:spPr>
          <a:xfrm>
            <a:off x="3759199" y="0"/>
            <a:ext cx="5384801" cy="6241143"/>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434" name="Google Shape;434;p48"/>
          <p:cNvSpPr/>
          <p:nvPr>
            <p:ph idx="3" type="pic"/>
          </p:nvPr>
        </p:nvSpPr>
        <p:spPr>
          <a:xfrm>
            <a:off x="1" y="4042230"/>
            <a:ext cx="3643086" cy="2198913"/>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435" name="Google Shape;435;p48"/>
          <p:cNvSpPr/>
          <p:nvPr>
            <p:ph idx="4" type="pic"/>
          </p:nvPr>
        </p:nvSpPr>
        <p:spPr>
          <a:xfrm>
            <a:off x="9245597" y="947057"/>
            <a:ext cx="5341259" cy="3697515"/>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436" name="Google Shape;436;p48"/>
          <p:cNvSpPr/>
          <p:nvPr>
            <p:ph idx="5" type="pic"/>
          </p:nvPr>
        </p:nvSpPr>
        <p:spPr>
          <a:xfrm>
            <a:off x="6120560" y="6361143"/>
            <a:ext cx="3004459" cy="3924270"/>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437" name="Google Shape;437;p48"/>
          <p:cNvSpPr/>
          <p:nvPr>
            <p:ph idx="6" type="pic"/>
          </p:nvPr>
        </p:nvSpPr>
        <p:spPr>
          <a:xfrm>
            <a:off x="1406769" y="6361143"/>
            <a:ext cx="4593212" cy="3029367"/>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438" name="Google Shape;438;p48"/>
          <p:cNvSpPr/>
          <p:nvPr>
            <p:ph idx="7" type="pic"/>
          </p:nvPr>
        </p:nvSpPr>
        <p:spPr>
          <a:xfrm>
            <a:off x="14688452" y="2017486"/>
            <a:ext cx="3599547" cy="2647949"/>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439" name="Google Shape;439;p48"/>
          <p:cNvSpPr/>
          <p:nvPr>
            <p:ph idx="8" type="pic"/>
          </p:nvPr>
        </p:nvSpPr>
        <p:spPr>
          <a:xfrm>
            <a:off x="551544" y="2402118"/>
            <a:ext cx="3091543" cy="1487712"/>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440" name="Google Shape;440;p48"/>
          <p:cNvSpPr txBox="1"/>
          <p:nvPr>
            <p:ph type="title"/>
          </p:nvPr>
        </p:nvSpPr>
        <p:spPr>
          <a:xfrm>
            <a:off x="9545781" y="4776560"/>
            <a:ext cx="8045529" cy="3011715"/>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1" name="Google Shape;441;p48"/>
          <p:cNvSpPr txBox="1"/>
          <p:nvPr>
            <p:ph idx="1" type="body"/>
          </p:nvPr>
        </p:nvSpPr>
        <p:spPr>
          <a:xfrm>
            <a:off x="9545780" y="7899400"/>
            <a:ext cx="7929419" cy="1491110"/>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500"/>
                                        <p:tgtEl>
                                          <p:spTgt spid="433"/>
                                        </p:tgtEl>
                                      </p:cBhvr>
                                    </p:animEffect>
                                  </p:childTnLst>
                                </p:cTn>
                              </p:par>
                              <p:par>
                                <p:cTn fill="hold" nodeType="withEffect" presetClass="entr" presetID="10" presetSubtype="0">
                                  <p:stCondLst>
                                    <p:cond delay="100"/>
                                  </p:stCondLst>
                                  <p:childTnLst>
                                    <p:set>
                                      <p:cBhvr>
                                        <p:cTn dur="1" fill="hold">
                                          <p:stCondLst>
                                            <p:cond delay="0"/>
                                          </p:stCondLst>
                                        </p:cTn>
                                        <p:tgtEl>
                                          <p:spTgt spid="434"/>
                                        </p:tgtEl>
                                        <p:attrNameLst>
                                          <p:attrName>style.visibility</p:attrName>
                                        </p:attrNameLst>
                                      </p:cBhvr>
                                      <p:to>
                                        <p:strVal val="visible"/>
                                      </p:to>
                                    </p:set>
                                    <p:animEffect filter="fade" transition="in">
                                      <p:cBhvr>
                                        <p:cTn dur="500"/>
                                        <p:tgtEl>
                                          <p:spTgt spid="434"/>
                                        </p:tgtEl>
                                      </p:cBhvr>
                                    </p:animEffect>
                                  </p:childTnLst>
                                </p:cTn>
                              </p:par>
                              <p:par>
                                <p:cTn fill="hold" nodeType="withEffect" presetClass="entr" presetID="10" presetSubtype="0">
                                  <p:stCondLst>
                                    <p:cond delay="200"/>
                                  </p:stCondLst>
                                  <p:childTnLst>
                                    <p:set>
                                      <p:cBhvr>
                                        <p:cTn dur="1" fill="hold">
                                          <p:stCondLst>
                                            <p:cond delay="0"/>
                                          </p:stCondLst>
                                        </p:cTn>
                                        <p:tgtEl>
                                          <p:spTgt spid="439"/>
                                        </p:tgtEl>
                                        <p:attrNameLst>
                                          <p:attrName>style.visibility</p:attrName>
                                        </p:attrNameLst>
                                      </p:cBhvr>
                                      <p:to>
                                        <p:strVal val="visible"/>
                                      </p:to>
                                    </p:set>
                                    <p:animEffect filter="fade" transition="in">
                                      <p:cBhvr>
                                        <p:cTn dur="500"/>
                                        <p:tgtEl>
                                          <p:spTgt spid="439"/>
                                        </p:tgtEl>
                                      </p:cBhvr>
                                    </p:animEffect>
                                  </p:childTnLst>
                                </p:cTn>
                              </p:par>
                              <p:par>
                                <p:cTn fill="hold" nodeType="withEffect" presetClass="entr" presetID="10" presetSubtype="0">
                                  <p:stCondLst>
                                    <p:cond delay="300"/>
                                  </p:stCondLst>
                                  <p:childTnLst>
                                    <p:set>
                                      <p:cBhvr>
                                        <p:cTn dur="1" fill="hold">
                                          <p:stCondLst>
                                            <p:cond delay="0"/>
                                          </p:stCondLst>
                                        </p:cTn>
                                        <p:tgtEl>
                                          <p:spTgt spid="435"/>
                                        </p:tgtEl>
                                        <p:attrNameLst>
                                          <p:attrName>style.visibility</p:attrName>
                                        </p:attrNameLst>
                                      </p:cBhvr>
                                      <p:to>
                                        <p:strVal val="visible"/>
                                      </p:to>
                                    </p:set>
                                    <p:animEffect filter="fade" transition="in">
                                      <p:cBhvr>
                                        <p:cTn dur="500"/>
                                        <p:tgtEl>
                                          <p:spTgt spid="435"/>
                                        </p:tgtEl>
                                      </p:cBhvr>
                                    </p:animEffect>
                                  </p:childTnLst>
                                </p:cTn>
                              </p:par>
                              <p:par>
                                <p:cTn fill="hold" nodeType="withEffect" presetClass="entr" presetID="10" presetSubtype="0">
                                  <p:stCondLst>
                                    <p:cond delay="400"/>
                                  </p:stCondLst>
                                  <p:childTnLst>
                                    <p:set>
                                      <p:cBhvr>
                                        <p:cTn dur="1" fill="hold">
                                          <p:stCondLst>
                                            <p:cond delay="0"/>
                                          </p:stCondLst>
                                        </p:cTn>
                                        <p:tgtEl>
                                          <p:spTgt spid="436"/>
                                        </p:tgtEl>
                                        <p:attrNameLst>
                                          <p:attrName>style.visibility</p:attrName>
                                        </p:attrNameLst>
                                      </p:cBhvr>
                                      <p:to>
                                        <p:strVal val="visible"/>
                                      </p:to>
                                    </p:set>
                                    <p:animEffect filter="fade" transition="in">
                                      <p:cBhvr>
                                        <p:cTn dur="500"/>
                                        <p:tgtEl>
                                          <p:spTgt spid="436"/>
                                        </p:tgtEl>
                                      </p:cBhvr>
                                    </p:animEffect>
                                  </p:childTnLst>
                                </p:cTn>
                              </p:par>
                              <p:par>
                                <p:cTn fill="hold" nodeType="withEffect" presetClass="entr" presetID="10" presetSubtype="0">
                                  <p:stCondLst>
                                    <p:cond delay="500"/>
                                  </p:stCondLst>
                                  <p:childTnLst>
                                    <p:set>
                                      <p:cBhvr>
                                        <p:cTn dur="1" fill="hold">
                                          <p:stCondLst>
                                            <p:cond delay="0"/>
                                          </p:stCondLst>
                                        </p:cTn>
                                        <p:tgtEl>
                                          <p:spTgt spid="437"/>
                                        </p:tgtEl>
                                        <p:attrNameLst>
                                          <p:attrName>style.visibility</p:attrName>
                                        </p:attrNameLst>
                                      </p:cBhvr>
                                      <p:to>
                                        <p:strVal val="visible"/>
                                      </p:to>
                                    </p:set>
                                    <p:animEffect filter="fade" transition="in">
                                      <p:cBhvr>
                                        <p:cTn dur="500"/>
                                        <p:tgtEl>
                                          <p:spTgt spid="437"/>
                                        </p:tgtEl>
                                      </p:cBhvr>
                                    </p:animEffect>
                                  </p:childTnLst>
                                </p:cTn>
                              </p:par>
                              <p:par>
                                <p:cTn fill="hold" nodeType="withEffect" presetClass="entr" presetID="10" presetSubtype="0">
                                  <p:stCondLst>
                                    <p:cond delay="600"/>
                                  </p:stCondLst>
                                  <p:childTnLst>
                                    <p:set>
                                      <p:cBhvr>
                                        <p:cTn dur="1" fill="hold">
                                          <p:stCondLst>
                                            <p:cond delay="0"/>
                                          </p:stCondLst>
                                        </p:cTn>
                                        <p:tgtEl>
                                          <p:spTgt spid="438"/>
                                        </p:tgtEl>
                                        <p:attrNameLst>
                                          <p:attrName>style.visibility</p:attrName>
                                        </p:attrNameLst>
                                      </p:cBhvr>
                                      <p:to>
                                        <p:strVal val="visible"/>
                                      </p:to>
                                    </p:set>
                                    <p:animEffect filter="fade" transition="in">
                                      <p:cBhvr>
                                        <p:cTn dur="500"/>
                                        <p:tgtEl>
                                          <p:spTgt spid="438"/>
                                        </p:tgtEl>
                                      </p:cBhvr>
                                    </p:animEffect>
                                  </p:childTnLst>
                                </p:cTn>
                              </p:par>
                            </p:childTnLst>
                          </p:cTn>
                        </p:par>
                        <p:par>
                          <p:cTn fill="hold">
                            <p:stCondLst>
                              <p:cond delay="500"/>
                            </p:stCondLst>
                            <p:childTnLst>
                              <p:par>
                                <p:cTn fill="hold" nodeType="afterEffect" presetClass="entr" presetID="2" presetSubtype="2">
                                  <p:stCondLst>
                                    <p:cond delay="250"/>
                                  </p:stCondLst>
                                  <p:childTnLst>
                                    <p:set>
                                      <p:cBhvr>
                                        <p:cTn dur="1" fill="hold">
                                          <p:stCondLst>
                                            <p:cond delay="0"/>
                                          </p:stCondLst>
                                        </p:cTn>
                                        <p:tgtEl>
                                          <p:spTgt spid="440"/>
                                        </p:tgtEl>
                                        <p:attrNameLst>
                                          <p:attrName>style.visibility</p:attrName>
                                        </p:attrNameLst>
                                      </p:cBhvr>
                                      <p:to>
                                        <p:strVal val="visible"/>
                                      </p:to>
                                    </p:set>
                                    <p:anim calcmode="lin" valueType="num">
                                      <p:cBhvr additive="base">
                                        <p:cTn dur="750"/>
                                        <p:tgtEl>
                                          <p:spTgt spid="440"/>
                                        </p:tgtEl>
                                        <p:attrNameLst>
                                          <p:attrName>ppt_x</p:attrName>
                                        </p:attrNameLst>
                                      </p:cBhvr>
                                      <p:tavLst>
                                        <p:tav fmla="" tm="0">
                                          <p:val>
                                            <p:strVal val="#ppt_x+1"/>
                                          </p:val>
                                        </p:tav>
                                        <p:tav fmla="" tm="100000">
                                          <p:val>
                                            <p:strVal val="#ppt_x"/>
                                          </p:val>
                                        </p:tav>
                                      </p:tavLst>
                                    </p:anim>
                                  </p:childTnLst>
                                </p:cTn>
                              </p:par>
                            </p:childTnLst>
                          </p:cTn>
                        </p:par>
                        <p:par>
                          <p:cTn fill="hold">
                            <p:stCondLst>
                              <p:cond delay="1250"/>
                            </p:stCondLst>
                            <p:childTnLst>
                              <p:par>
                                <p:cTn fill="hold" nodeType="afterEffect" presetClass="entr" presetID="2" presetSubtype="2">
                                  <p:stCondLst>
                                    <p:cond delay="0"/>
                                  </p:stCondLst>
                                  <p:childTnLst>
                                    <p:set>
                                      <p:cBhvr>
                                        <p:cTn dur="1" fill="hold">
                                          <p:stCondLst>
                                            <p:cond delay="0"/>
                                          </p:stCondLst>
                                        </p:cTn>
                                        <p:tgtEl>
                                          <p:spTgt spid="441">
                                            <p:txEl>
                                              <p:pRg end="0" st="0"/>
                                            </p:txEl>
                                          </p:spTgt>
                                        </p:tgtEl>
                                        <p:attrNameLst>
                                          <p:attrName>style.visibility</p:attrName>
                                        </p:attrNameLst>
                                      </p:cBhvr>
                                      <p:to>
                                        <p:strVal val="visible"/>
                                      </p:to>
                                    </p:set>
                                    <p:anim calcmode="lin" valueType="num">
                                      <p:cBhvr additive="base">
                                        <p:cTn dur="500"/>
                                        <p:tgtEl>
                                          <p:spTgt spid="441">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50"/>
                            </p:stCondLst>
                            <p:childTnLst>
                              <p:par>
                                <p:cTn fill="hold" nodeType="afterEffect" presetClass="entr" presetID="2" presetSubtype="2">
                                  <p:stCondLst>
                                    <p:cond delay="0"/>
                                  </p:stCondLst>
                                  <p:childTnLst>
                                    <p:set>
                                      <p:cBhvr>
                                        <p:cTn dur="1" fill="hold">
                                          <p:stCondLst>
                                            <p:cond delay="0"/>
                                          </p:stCondLst>
                                        </p:cTn>
                                        <p:tgtEl>
                                          <p:spTgt spid="441">
                                            <p:txEl>
                                              <p:pRg end="1" st="1"/>
                                            </p:txEl>
                                          </p:spTgt>
                                        </p:tgtEl>
                                        <p:attrNameLst>
                                          <p:attrName>style.visibility</p:attrName>
                                        </p:attrNameLst>
                                      </p:cBhvr>
                                      <p:to>
                                        <p:strVal val="visible"/>
                                      </p:to>
                                    </p:set>
                                    <p:anim calcmode="lin" valueType="num">
                                      <p:cBhvr additive="base">
                                        <p:cTn dur="500"/>
                                        <p:tgtEl>
                                          <p:spTgt spid="441">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
                            </p:stCondLst>
                            <p:childTnLst>
                              <p:par>
                                <p:cTn fill="hold" nodeType="afterEffect" presetClass="entr" presetID="2" presetSubtype="2">
                                  <p:stCondLst>
                                    <p:cond delay="0"/>
                                  </p:stCondLst>
                                  <p:childTnLst>
                                    <p:set>
                                      <p:cBhvr>
                                        <p:cTn dur="1" fill="hold">
                                          <p:stCondLst>
                                            <p:cond delay="0"/>
                                          </p:stCondLst>
                                        </p:cTn>
                                        <p:tgtEl>
                                          <p:spTgt spid="441">
                                            <p:txEl>
                                              <p:pRg end="2" st="2"/>
                                            </p:txEl>
                                          </p:spTgt>
                                        </p:tgtEl>
                                        <p:attrNameLst>
                                          <p:attrName>style.visibility</p:attrName>
                                        </p:attrNameLst>
                                      </p:cBhvr>
                                      <p:to>
                                        <p:strVal val="visible"/>
                                      </p:to>
                                    </p:set>
                                    <p:anim calcmode="lin" valueType="num">
                                      <p:cBhvr additive="base">
                                        <p:cTn dur="500"/>
                                        <p:tgtEl>
                                          <p:spTgt spid="441">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
                            </p:stCondLst>
                            <p:childTnLst>
                              <p:par>
                                <p:cTn fill="hold" nodeType="afterEffect" presetClass="entr" presetID="2" presetSubtype="2">
                                  <p:stCondLst>
                                    <p:cond delay="0"/>
                                  </p:stCondLst>
                                  <p:childTnLst>
                                    <p:set>
                                      <p:cBhvr>
                                        <p:cTn dur="1" fill="hold">
                                          <p:stCondLst>
                                            <p:cond delay="0"/>
                                          </p:stCondLst>
                                        </p:cTn>
                                        <p:tgtEl>
                                          <p:spTgt spid="441">
                                            <p:txEl>
                                              <p:pRg end="3" st="3"/>
                                            </p:txEl>
                                          </p:spTgt>
                                        </p:tgtEl>
                                        <p:attrNameLst>
                                          <p:attrName>style.visibility</p:attrName>
                                        </p:attrNameLst>
                                      </p:cBhvr>
                                      <p:to>
                                        <p:strVal val="visible"/>
                                      </p:to>
                                    </p:set>
                                    <p:anim calcmode="lin" valueType="num">
                                      <p:cBhvr additive="base">
                                        <p:cTn dur="500"/>
                                        <p:tgtEl>
                                          <p:spTgt spid="441">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50"/>
                            </p:stCondLst>
                            <p:childTnLst>
                              <p:par>
                                <p:cTn fill="hold" nodeType="afterEffect" presetClass="entr" presetID="2" presetSubtype="2">
                                  <p:stCondLst>
                                    <p:cond delay="0"/>
                                  </p:stCondLst>
                                  <p:childTnLst>
                                    <p:set>
                                      <p:cBhvr>
                                        <p:cTn dur="1" fill="hold">
                                          <p:stCondLst>
                                            <p:cond delay="0"/>
                                          </p:stCondLst>
                                        </p:cTn>
                                        <p:tgtEl>
                                          <p:spTgt spid="441">
                                            <p:txEl>
                                              <p:pRg end="4" st="4"/>
                                            </p:txEl>
                                          </p:spTgt>
                                        </p:tgtEl>
                                        <p:attrNameLst>
                                          <p:attrName>style.visibility</p:attrName>
                                        </p:attrNameLst>
                                      </p:cBhvr>
                                      <p:to>
                                        <p:strVal val="visible"/>
                                      </p:to>
                                    </p:set>
                                    <p:anim calcmode="lin" valueType="num">
                                      <p:cBhvr additive="base">
                                        <p:cTn dur="500"/>
                                        <p:tgtEl>
                                          <p:spTgt spid="441">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50"/>
                            </p:stCondLst>
                            <p:childTnLst>
                              <p:par>
                                <p:cTn fill="hold" nodeType="afterEffect" presetClass="entr" presetID="2" presetSubtype="2">
                                  <p:stCondLst>
                                    <p:cond delay="0"/>
                                  </p:stCondLst>
                                  <p:childTnLst>
                                    <p:set>
                                      <p:cBhvr>
                                        <p:cTn dur="1" fill="hold">
                                          <p:stCondLst>
                                            <p:cond delay="0"/>
                                          </p:stCondLst>
                                        </p:cTn>
                                        <p:tgtEl>
                                          <p:spTgt spid="441">
                                            <p:txEl>
                                              <p:pRg end="5" st="5"/>
                                            </p:txEl>
                                          </p:spTgt>
                                        </p:tgtEl>
                                        <p:attrNameLst>
                                          <p:attrName>style.visibility</p:attrName>
                                        </p:attrNameLst>
                                      </p:cBhvr>
                                      <p:to>
                                        <p:strVal val="visible"/>
                                      </p:to>
                                    </p:set>
                                    <p:anim calcmode="lin" valueType="num">
                                      <p:cBhvr additive="base">
                                        <p:cTn dur="500"/>
                                        <p:tgtEl>
                                          <p:spTgt spid="441">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50"/>
                            </p:stCondLst>
                            <p:childTnLst>
                              <p:par>
                                <p:cTn fill="hold" nodeType="afterEffect" presetClass="entr" presetID="2" presetSubtype="2">
                                  <p:stCondLst>
                                    <p:cond delay="0"/>
                                  </p:stCondLst>
                                  <p:childTnLst>
                                    <p:set>
                                      <p:cBhvr>
                                        <p:cTn dur="1" fill="hold">
                                          <p:stCondLst>
                                            <p:cond delay="0"/>
                                          </p:stCondLst>
                                        </p:cTn>
                                        <p:tgtEl>
                                          <p:spTgt spid="441">
                                            <p:txEl>
                                              <p:pRg end="6" st="6"/>
                                            </p:txEl>
                                          </p:spTgt>
                                        </p:tgtEl>
                                        <p:attrNameLst>
                                          <p:attrName>style.visibility</p:attrName>
                                        </p:attrNameLst>
                                      </p:cBhvr>
                                      <p:to>
                                        <p:strVal val="visible"/>
                                      </p:to>
                                    </p:set>
                                    <p:anim calcmode="lin" valueType="num">
                                      <p:cBhvr additive="base">
                                        <p:cTn dur="500"/>
                                        <p:tgtEl>
                                          <p:spTgt spid="441">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750"/>
                            </p:stCondLst>
                            <p:childTnLst>
                              <p:par>
                                <p:cTn fill="hold" nodeType="afterEffect" presetClass="entr" presetID="2" presetSubtype="2">
                                  <p:stCondLst>
                                    <p:cond delay="0"/>
                                  </p:stCondLst>
                                  <p:childTnLst>
                                    <p:set>
                                      <p:cBhvr>
                                        <p:cTn dur="1" fill="hold">
                                          <p:stCondLst>
                                            <p:cond delay="0"/>
                                          </p:stCondLst>
                                        </p:cTn>
                                        <p:tgtEl>
                                          <p:spTgt spid="441">
                                            <p:txEl>
                                              <p:pRg end="7" st="7"/>
                                            </p:txEl>
                                          </p:spTgt>
                                        </p:tgtEl>
                                        <p:attrNameLst>
                                          <p:attrName>style.visibility</p:attrName>
                                        </p:attrNameLst>
                                      </p:cBhvr>
                                      <p:to>
                                        <p:strVal val="visible"/>
                                      </p:to>
                                    </p:set>
                                    <p:anim calcmode="lin" valueType="num">
                                      <p:cBhvr additive="base">
                                        <p:cTn dur="500"/>
                                        <p:tgtEl>
                                          <p:spTgt spid="441">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250"/>
                            </p:stCondLst>
                            <p:childTnLst>
                              <p:par>
                                <p:cTn fill="hold" nodeType="afterEffect" presetClass="entr" presetID="2" presetSubtype="2">
                                  <p:stCondLst>
                                    <p:cond delay="0"/>
                                  </p:stCondLst>
                                  <p:childTnLst>
                                    <p:set>
                                      <p:cBhvr>
                                        <p:cTn dur="1" fill="hold">
                                          <p:stCondLst>
                                            <p:cond delay="0"/>
                                          </p:stCondLst>
                                        </p:cTn>
                                        <p:tgtEl>
                                          <p:spTgt spid="441">
                                            <p:txEl>
                                              <p:pRg end="8" st="8"/>
                                            </p:txEl>
                                          </p:spTgt>
                                        </p:tgtEl>
                                        <p:attrNameLst>
                                          <p:attrName>style.visibility</p:attrName>
                                        </p:attrNameLst>
                                      </p:cBhvr>
                                      <p:to>
                                        <p:strVal val="visible"/>
                                      </p:to>
                                    </p:set>
                                    <p:anim calcmode="lin" valueType="num">
                                      <p:cBhvr additive="base">
                                        <p:cTn dur="500"/>
                                        <p:tgtEl>
                                          <p:spTgt spid="441">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andom images 2">
  <p:cSld name="Random images 2">
    <p:spTree>
      <p:nvGrpSpPr>
        <p:cNvPr id="442" name="Shape 442"/>
        <p:cNvGrpSpPr/>
        <p:nvPr/>
      </p:nvGrpSpPr>
      <p:grpSpPr>
        <a:xfrm>
          <a:off x="0" y="0"/>
          <a:ext cx="0" cy="0"/>
          <a:chOff x="0" y="0"/>
          <a:chExt cx="0" cy="0"/>
        </a:xfrm>
      </p:grpSpPr>
      <p:sp>
        <p:nvSpPr>
          <p:cNvPr id="443" name="Google Shape;443;p49"/>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700">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444" name="Google Shape;444;p49"/>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45" name="Google Shape;445;p49"/>
          <p:cNvSpPr/>
          <p:nvPr>
            <p:ph idx="2" type="pic"/>
          </p:nvPr>
        </p:nvSpPr>
        <p:spPr>
          <a:xfrm>
            <a:off x="4583445" y="0"/>
            <a:ext cx="4560556" cy="10285413"/>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446" name="Google Shape;446;p49"/>
          <p:cNvSpPr/>
          <p:nvPr>
            <p:ph idx="3" type="pic"/>
          </p:nvPr>
        </p:nvSpPr>
        <p:spPr>
          <a:xfrm>
            <a:off x="101600" y="4238172"/>
            <a:ext cx="4365737" cy="5943443"/>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447" name="Google Shape;447;p49"/>
          <p:cNvSpPr txBox="1"/>
          <p:nvPr>
            <p:ph idx="1" type="body"/>
          </p:nvPr>
        </p:nvSpPr>
        <p:spPr>
          <a:xfrm>
            <a:off x="468643" y="584200"/>
            <a:ext cx="3998694" cy="3494314"/>
          </a:xfrm>
          <a:prstGeom prst="rect">
            <a:avLst/>
          </a:prstGeom>
          <a:noFill/>
          <a:ln>
            <a:noFill/>
          </a:ln>
        </p:spPr>
        <p:txBody>
          <a:bodyPr anchorCtr="0" anchor="b" bIns="45700" lIns="91425" spcFirstLastPara="1" rIns="91425" wrap="square" tIns="45700">
            <a:normAutofit/>
          </a:bodyPr>
          <a:lstStyle>
            <a:lvl1pPr indent="-228600" lvl="0" marL="457200" algn="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48" name="Google Shape;448;p49"/>
          <p:cNvSpPr/>
          <p:nvPr>
            <p:ph idx="4" type="pic"/>
          </p:nvPr>
        </p:nvSpPr>
        <p:spPr>
          <a:xfrm>
            <a:off x="9260109" y="584200"/>
            <a:ext cx="2891419" cy="4626429"/>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449" name="Google Shape;449;p49"/>
          <p:cNvSpPr/>
          <p:nvPr>
            <p:ph idx="5" type="pic"/>
          </p:nvPr>
        </p:nvSpPr>
        <p:spPr>
          <a:xfrm>
            <a:off x="12267635" y="584200"/>
            <a:ext cx="2891419" cy="4626429"/>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450" name="Google Shape;450;p49"/>
          <p:cNvSpPr/>
          <p:nvPr>
            <p:ph idx="6" type="pic"/>
          </p:nvPr>
        </p:nvSpPr>
        <p:spPr>
          <a:xfrm>
            <a:off x="15275161" y="584200"/>
            <a:ext cx="2891419" cy="4626429"/>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451" name="Google Shape;451;p49"/>
          <p:cNvSpPr txBox="1"/>
          <p:nvPr>
            <p:ph idx="7" type="body"/>
          </p:nvPr>
        </p:nvSpPr>
        <p:spPr>
          <a:xfrm>
            <a:off x="7953828" y="5740400"/>
            <a:ext cx="10334171" cy="3425371"/>
          </a:xfrm>
          <a:prstGeom prst="rect">
            <a:avLst/>
          </a:prstGeom>
          <a:solidFill>
            <a:schemeClr val="dk1"/>
          </a:solid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6600"/>
              <a:buFont typeface="Roboto"/>
              <a:buNone/>
              <a:defRPr b="1" sz="66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52" name="Google Shape;452;p49"/>
          <p:cNvSpPr txBox="1"/>
          <p:nvPr>
            <p:ph type="title"/>
          </p:nvPr>
        </p:nvSpPr>
        <p:spPr>
          <a:xfrm>
            <a:off x="8389260" y="6110511"/>
            <a:ext cx="9422751" cy="3077027"/>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500"/>
                                        <p:tgtEl>
                                          <p:spTgt spid="445"/>
                                        </p:tgtEl>
                                      </p:cBhvr>
                                    </p:animEffect>
                                  </p:childTnLst>
                                </p:cTn>
                              </p:par>
                              <p:par>
                                <p:cTn fill="hold" nodeType="withEffect" presetClass="entr" presetID="10" presetSubtype="0">
                                  <p:stCondLst>
                                    <p:cond delay="200"/>
                                  </p:stCondLst>
                                  <p:childTnLst>
                                    <p:set>
                                      <p:cBhvr>
                                        <p:cTn dur="1" fill="hold">
                                          <p:stCondLst>
                                            <p:cond delay="0"/>
                                          </p:stCondLst>
                                        </p:cTn>
                                        <p:tgtEl>
                                          <p:spTgt spid="446"/>
                                        </p:tgtEl>
                                        <p:attrNameLst>
                                          <p:attrName>style.visibility</p:attrName>
                                        </p:attrNameLst>
                                      </p:cBhvr>
                                      <p:to>
                                        <p:strVal val="visible"/>
                                      </p:to>
                                    </p:set>
                                    <p:animEffect filter="fade" transition="in">
                                      <p:cBhvr>
                                        <p:cTn dur="500"/>
                                        <p:tgtEl>
                                          <p:spTgt spid="446"/>
                                        </p:tgtEl>
                                      </p:cBhvr>
                                    </p:animEffect>
                                  </p:childTnLst>
                                </p:cTn>
                              </p:par>
                              <p:par>
                                <p:cTn fill="hold" nodeType="withEffect" presetClass="entr" presetID="10" presetSubtype="0">
                                  <p:stCondLst>
                                    <p:cond delay="400"/>
                                  </p:stCondLst>
                                  <p:childTnLst>
                                    <p:set>
                                      <p:cBhvr>
                                        <p:cTn dur="1" fill="hold">
                                          <p:stCondLst>
                                            <p:cond delay="0"/>
                                          </p:stCondLst>
                                        </p:cTn>
                                        <p:tgtEl>
                                          <p:spTgt spid="448"/>
                                        </p:tgtEl>
                                        <p:attrNameLst>
                                          <p:attrName>style.visibility</p:attrName>
                                        </p:attrNameLst>
                                      </p:cBhvr>
                                      <p:to>
                                        <p:strVal val="visible"/>
                                      </p:to>
                                    </p:set>
                                    <p:animEffect filter="fade" transition="in">
                                      <p:cBhvr>
                                        <p:cTn dur="500"/>
                                        <p:tgtEl>
                                          <p:spTgt spid="448"/>
                                        </p:tgtEl>
                                      </p:cBhvr>
                                    </p:animEffect>
                                  </p:childTnLst>
                                </p:cTn>
                              </p:par>
                              <p:par>
                                <p:cTn fill="hold" nodeType="withEffect" presetClass="entr" presetID="10" presetSubtype="0">
                                  <p:stCondLst>
                                    <p:cond delay="600"/>
                                  </p:stCondLst>
                                  <p:childTnLst>
                                    <p:set>
                                      <p:cBhvr>
                                        <p:cTn dur="1" fill="hold">
                                          <p:stCondLst>
                                            <p:cond delay="0"/>
                                          </p:stCondLst>
                                        </p:cTn>
                                        <p:tgtEl>
                                          <p:spTgt spid="449"/>
                                        </p:tgtEl>
                                        <p:attrNameLst>
                                          <p:attrName>style.visibility</p:attrName>
                                        </p:attrNameLst>
                                      </p:cBhvr>
                                      <p:to>
                                        <p:strVal val="visible"/>
                                      </p:to>
                                    </p:set>
                                    <p:animEffect filter="fade" transition="in">
                                      <p:cBhvr>
                                        <p:cTn dur="500"/>
                                        <p:tgtEl>
                                          <p:spTgt spid="449"/>
                                        </p:tgtEl>
                                      </p:cBhvr>
                                    </p:animEffect>
                                  </p:childTnLst>
                                </p:cTn>
                              </p:par>
                              <p:par>
                                <p:cTn fill="hold" nodeType="withEffect" presetClass="entr" presetID="10" presetSubtype="0">
                                  <p:stCondLst>
                                    <p:cond delay="800"/>
                                  </p:stCondLst>
                                  <p:childTnLst>
                                    <p:set>
                                      <p:cBhvr>
                                        <p:cTn dur="1" fill="hold">
                                          <p:stCondLst>
                                            <p:cond delay="0"/>
                                          </p:stCondLst>
                                        </p:cTn>
                                        <p:tgtEl>
                                          <p:spTgt spid="450"/>
                                        </p:tgtEl>
                                        <p:attrNameLst>
                                          <p:attrName>style.visibility</p:attrName>
                                        </p:attrNameLst>
                                      </p:cBhvr>
                                      <p:to>
                                        <p:strVal val="visible"/>
                                      </p:to>
                                    </p:set>
                                    <p:animEffect filter="fade" transition="in">
                                      <p:cBhvr>
                                        <p:cTn dur="500"/>
                                        <p:tgtEl>
                                          <p:spTgt spid="450"/>
                                        </p:tgtEl>
                                      </p:cBhvr>
                                    </p:animEffect>
                                  </p:childTnLst>
                                </p:cTn>
                              </p:par>
                            </p:childTnLst>
                          </p:cTn>
                        </p:par>
                        <p:par>
                          <p:cTn fill="hold">
                            <p:stCondLst>
                              <p:cond delay="500"/>
                            </p:stCondLst>
                            <p:childTnLst>
                              <p:par>
                                <p:cTn fill="hold" nodeType="afterEffect" presetClass="entr" presetID="2" presetSubtype="2">
                                  <p:stCondLst>
                                    <p:cond delay="250"/>
                                  </p:stCondLst>
                                  <p:childTnLst>
                                    <p:set>
                                      <p:cBhvr>
                                        <p:cTn dur="1" fill="hold">
                                          <p:stCondLst>
                                            <p:cond delay="0"/>
                                          </p:stCondLst>
                                        </p:cTn>
                                        <p:tgtEl>
                                          <p:spTgt spid="452"/>
                                        </p:tgtEl>
                                        <p:attrNameLst>
                                          <p:attrName>style.visibility</p:attrName>
                                        </p:attrNameLst>
                                      </p:cBhvr>
                                      <p:to>
                                        <p:strVal val="visible"/>
                                      </p:to>
                                    </p:set>
                                    <p:anim calcmode="lin" valueType="num">
                                      <p:cBhvr additive="base">
                                        <p:cTn dur="750"/>
                                        <p:tgtEl>
                                          <p:spTgt spid="45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51"/>
                                        </p:tgtEl>
                                        <p:attrNameLst>
                                          <p:attrName>style.visibility</p:attrName>
                                        </p:attrNameLst>
                                      </p:cBhvr>
                                      <p:to>
                                        <p:strVal val="visible"/>
                                      </p:to>
                                    </p:set>
                                    <p:anim calcmode="lin" valueType="num">
                                      <p:cBhvr additive="base">
                                        <p:cTn dur="750"/>
                                        <p:tgtEl>
                                          <p:spTgt spid="451"/>
                                        </p:tgtEl>
                                        <p:attrNameLst>
                                          <p:attrName>ppt_x</p:attrName>
                                        </p:attrNameLst>
                                      </p:cBhvr>
                                      <p:tavLst>
                                        <p:tav fmla="" tm="0">
                                          <p:val>
                                            <p:strVal val="#ppt_x+1"/>
                                          </p:val>
                                        </p:tav>
                                        <p:tav fmla="" tm="100000">
                                          <p:val>
                                            <p:strVal val="#ppt_x"/>
                                          </p:val>
                                        </p:tav>
                                      </p:tavLst>
                                    </p:anim>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500"/>
                                        <p:tgtEl>
                                          <p:spTgt spid="4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obile 1">
  <p:cSld name="Mobile 1">
    <p:spTree>
      <p:nvGrpSpPr>
        <p:cNvPr id="453" name="Shape 453"/>
        <p:cNvGrpSpPr/>
        <p:nvPr/>
      </p:nvGrpSpPr>
      <p:grpSpPr>
        <a:xfrm>
          <a:off x="0" y="0"/>
          <a:ext cx="0" cy="0"/>
          <a:chOff x="0" y="0"/>
          <a:chExt cx="0" cy="0"/>
        </a:xfrm>
      </p:grpSpPr>
      <p:sp>
        <p:nvSpPr>
          <p:cNvPr id="454" name="Google Shape;454;p50"/>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700">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455" name="Google Shape;455;p50"/>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56" name="Google Shape;456;p50"/>
          <p:cNvSpPr txBox="1"/>
          <p:nvPr>
            <p:ph type="title"/>
          </p:nvPr>
        </p:nvSpPr>
        <p:spPr>
          <a:xfrm>
            <a:off x="6211639" y="1795311"/>
            <a:ext cx="11263564" cy="3662954"/>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8000"/>
              <a:buFont typeface="Roboto"/>
              <a:buNone/>
              <a:defRPr b="1" sz="80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7" name="Google Shape;457;p50"/>
          <p:cNvSpPr txBox="1"/>
          <p:nvPr>
            <p:ph idx="1" type="body"/>
          </p:nvPr>
        </p:nvSpPr>
        <p:spPr>
          <a:xfrm>
            <a:off x="6211638" y="5683347"/>
            <a:ext cx="11263563" cy="3318791"/>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200"/>
              </a:spcBef>
              <a:spcAft>
                <a:spcPts val="0"/>
              </a:spcAft>
              <a:buClr>
                <a:schemeClr val="accent1"/>
              </a:buClr>
              <a:buSzPts val="1800"/>
              <a:buFont typeface="Noto Sans Symbols"/>
              <a:buChar char="■"/>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grpSp>
        <p:nvGrpSpPr>
          <p:cNvPr id="458" name="Google Shape;458;p50"/>
          <p:cNvGrpSpPr/>
          <p:nvPr/>
        </p:nvGrpSpPr>
        <p:grpSpPr>
          <a:xfrm>
            <a:off x="1819198" y="1063076"/>
            <a:ext cx="3868615" cy="8159261"/>
            <a:chOff x="5345723" y="1420837"/>
            <a:chExt cx="3868615" cy="8159261"/>
          </a:xfrm>
        </p:grpSpPr>
        <p:sp>
          <p:nvSpPr>
            <p:cNvPr id="459" name="Google Shape;459;p50"/>
            <p:cNvSpPr/>
            <p:nvPr/>
          </p:nvSpPr>
          <p:spPr>
            <a:xfrm>
              <a:off x="5345723" y="1420837"/>
              <a:ext cx="3868615" cy="8159261"/>
            </a:xfrm>
            <a:prstGeom prst="roundRect">
              <a:avLst>
                <a:gd fmla="val 13394" name="adj"/>
              </a:avLst>
            </a:prstGeom>
            <a:solidFill>
              <a:srgbClr val="191A1C"/>
            </a:solid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grpSp>
          <p:nvGrpSpPr>
            <p:cNvPr id="460" name="Google Shape;460;p50"/>
            <p:cNvGrpSpPr/>
            <p:nvPr/>
          </p:nvGrpSpPr>
          <p:grpSpPr>
            <a:xfrm>
              <a:off x="6862636" y="2064782"/>
              <a:ext cx="834788" cy="95103"/>
              <a:chOff x="6770728" y="2064782"/>
              <a:chExt cx="834788" cy="95103"/>
            </a:xfrm>
          </p:grpSpPr>
          <p:sp>
            <p:nvSpPr>
              <p:cNvPr id="461" name="Google Shape;461;p50"/>
              <p:cNvSpPr/>
              <p:nvPr/>
            </p:nvSpPr>
            <p:spPr>
              <a:xfrm>
                <a:off x="6770728" y="2064782"/>
                <a:ext cx="95103" cy="95103"/>
              </a:xfrm>
              <a:prstGeom prst="ellipse">
                <a:avLst/>
              </a:prstGeom>
              <a:solidFill>
                <a:srgbClr val="7F838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sp>
            <p:nvSpPr>
              <p:cNvPr id="462" name="Google Shape;462;p50"/>
              <p:cNvSpPr/>
              <p:nvPr/>
            </p:nvSpPr>
            <p:spPr>
              <a:xfrm flipH="1" rot="10800000">
                <a:off x="6960746" y="2071989"/>
                <a:ext cx="644770" cy="81083"/>
              </a:xfrm>
              <a:prstGeom prst="roundRect">
                <a:avLst>
                  <a:gd fmla="val 50000" name="adj"/>
                </a:avLst>
              </a:prstGeom>
              <a:solidFill>
                <a:srgbClr val="7F838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grpSp>
        <p:sp>
          <p:nvSpPr>
            <p:cNvPr id="463" name="Google Shape;463;p50"/>
            <p:cNvSpPr/>
            <p:nvPr/>
          </p:nvSpPr>
          <p:spPr>
            <a:xfrm>
              <a:off x="7213429" y="1743884"/>
              <a:ext cx="133203" cy="133203"/>
            </a:xfrm>
            <a:prstGeom prst="ellipse">
              <a:avLst/>
            </a:prstGeom>
            <a:solidFill>
              <a:srgbClr val="7F838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sp>
          <p:nvSpPr>
            <p:cNvPr id="464" name="Google Shape;464;p50"/>
            <p:cNvSpPr/>
            <p:nvPr/>
          </p:nvSpPr>
          <p:spPr>
            <a:xfrm>
              <a:off x="6934360" y="8668559"/>
              <a:ext cx="691341" cy="691341"/>
            </a:xfrm>
            <a:prstGeom prst="ellipse">
              <a:avLst/>
            </a:prstGeom>
            <a:solidFill>
              <a:srgbClr val="7F838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sp>
          <p:nvSpPr>
            <p:cNvPr id="465" name="Google Shape;465;p50"/>
            <p:cNvSpPr/>
            <p:nvPr/>
          </p:nvSpPr>
          <p:spPr>
            <a:xfrm>
              <a:off x="5616330" y="2528239"/>
              <a:ext cx="3327400" cy="5920122"/>
            </a:xfrm>
            <a:prstGeom prst="roundRect">
              <a:avLst>
                <a:gd fmla="val 1400"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grpSp>
      <p:sp>
        <p:nvSpPr>
          <p:cNvPr id="466" name="Google Shape;466;p50"/>
          <p:cNvSpPr/>
          <p:nvPr>
            <p:ph idx="2" type="pic"/>
          </p:nvPr>
        </p:nvSpPr>
        <p:spPr>
          <a:xfrm>
            <a:off x="2134812" y="2215736"/>
            <a:ext cx="3237386" cy="5850826"/>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458"/>
                                        </p:tgtEl>
                                        <p:attrNameLst>
                                          <p:attrName>style.visibility</p:attrName>
                                        </p:attrNameLst>
                                      </p:cBhvr>
                                      <p:to>
                                        <p:strVal val="visible"/>
                                      </p:to>
                                    </p:set>
                                    <p:anim calcmode="lin" valueType="num">
                                      <p:cBhvr additive="base">
                                        <p:cTn dur="750"/>
                                        <p:tgtEl>
                                          <p:spTgt spid="45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66"/>
                                        </p:tgtEl>
                                        <p:attrNameLst>
                                          <p:attrName>style.visibility</p:attrName>
                                        </p:attrNameLst>
                                      </p:cBhvr>
                                      <p:to>
                                        <p:strVal val="visible"/>
                                      </p:to>
                                    </p:set>
                                    <p:anim calcmode="lin" valueType="num">
                                      <p:cBhvr additive="base">
                                        <p:cTn dur="750"/>
                                        <p:tgtEl>
                                          <p:spTgt spid="466"/>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2" presetSubtype="4">
                                  <p:stCondLst>
                                    <p:cond delay="0"/>
                                  </p:stCondLst>
                                  <p:childTnLst>
                                    <p:set>
                                      <p:cBhvr>
                                        <p:cTn dur="1" fill="hold">
                                          <p:stCondLst>
                                            <p:cond delay="0"/>
                                          </p:stCondLst>
                                        </p:cTn>
                                        <p:tgtEl>
                                          <p:spTgt spid="456"/>
                                        </p:tgtEl>
                                        <p:attrNameLst>
                                          <p:attrName>style.visibility</p:attrName>
                                        </p:attrNameLst>
                                      </p:cBhvr>
                                      <p:to>
                                        <p:strVal val="visible"/>
                                      </p:to>
                                    </p:set>
                                    <p:anim calcmode="lin" valueType="num">
                                      <p:cBhvr additive="base">
                                        <p:cTn dur="750"/>
                                        <p:tgtEl>
                                          <p:spTgt spid="456"/>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57">
                                            <p:txEl>
                                              <p:pRg end="0" st="0"/>
                                            </p:txEl>
                                          </p:spTgt>
                                        </p:tgtEl>
                                        <p:attrNameLst>
                                          <p:attrName>style.visibility</p:attrName>
                                        </p:attrNameLst>
                                      </p:cBhvr>
                                      <p:to>
                                        <p:strVal val="visible"/>
                                      </p:to>
                                    </p:set>
                                    <p:animEffect filter="fade" transition="in">
                                      <p:cBhvr>
                                        <p:cTn dur="500"/>
                                        <p:tgtEl>
                                          <p:spTgt spid="457">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57">
                                            <p:txEl>
                                              <p:pRg end="1" st="1"/>
                                            </p:txEl>
                                          </p:spTgt>
                                        </p:tgtEl>
                                        <p:attrNameLst>
                                          <p:attrName>style.visibility</p:attrName>
                                        </p:attrNameLst>
                                      </p:cBhvr>
                                      <p:to>
                                        <p:strVal val="visible"/>
                                      </p:to>
                                    </p:set>
                                    <p:animEffect filter="fade" transition="in">
                                      <p:cBhvr>
                                        <p:cTn dur="500"/>
                                        <p:tgtEl>
                                          <p:spTgt spid="457">
                                            <p:txEl>
                                              <p:pRg end="1" st="1"/>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457">
                                            <p:txEl>
                                              <p:pRg end="2" st="2"/>
                                            </p:txEl>
                                          </p:spTgt>
                                        </p:tgtEl>
                                        <p:attrNameLst>
                                          <p:attrName>style.visibility</p:attrName>
                                        </p:attrNameLst>
                                      </p:cBhvr>
                                      <p:to>
                                        <p:strVal val="visible"/>
                                      </p:to>
                                    </p:set>
                                    <p:animEffect filter="fade" transition="in">
                                      <p:cBhvr>
                                        <p:cTn dur="500"/>
                                        <p:tgtEl>
                                          <p:spTgt spid="457">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57">
                                            <p:txEl>
                                              <p:pRg end="3" st="3"/>
                                            </p:txEl>
                                          </p:spTgt>
                                        </p:tgtEl>
                                        <p:attrNameLst>
                                          <p:attrName>style.visibility</p:attrName>
                                        </p:attrNameLst>
                                      </p:cBhvr>
                                      <p:to>
                                        <p:strVal val="visible"/>
                                      </p:to>
                                    </p:set>
                                    <p:animEffect filter="fade" transition="in">
                                      <p:cBhvr>
                                        <p:cTn dur="500"/>
                                        <p:tgtEl>
                                          <p:spTgt spid="457">
                                            <p:txEl>
                                              <p:pRg end="3" st="3"/>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457">
                                            <p:txEl>
                                              <p:pRg end="4" st="4"/>
                                            </p:txEl>
                                          </p:spTgt>
                                        </p:tgtEl>
                                        <p:attrNameLst>
                                          <p:attrName>style.visibility</p:attrName>
                                        </p:attrNameLst>
                                      </p:cBhvr>
                                      <p:to>
                                        <p:strVal val="visible"/>
                                      </p:to>
                                    </p:set>
                                    <p:animEffect filter="fade" transition="in">
                                      <p:cBhvr>
                                        <p:cTn dur="500"/>
                                        <p:tgtEl>
                                          <p:spTgt spid="457">
                                            <p:txEl>
                                              <p:pRg end="4" st="4"/>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457">
                                            <p:txEl>
                                              <p:pRg end="5" st="5"/>
                                            </p:txEl>
                                          </p:spTgt>
                                        </p:tgtEl>
                                        <p:attrNameLst>
                                          <p:attrName>style.visibility</p:attrName>
                                        </p:attrNameLst>
                                      </p:cBhvr>
                                      <p:to>
                                        <p:strVal val="visible"/>
                                      </p:to>
                                    </p:set>
                                    <p:animEffect filter="fade" transition="in">
                                      <p:cBhvr>
                                        <p:cTn dur="500"/>
                                        <p:tgtEl>
                                          <p:spTgt spid="457">
                                            <p:txEl>
                                              <p:pRg end="5" st="5"/>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457">
                                            <p:txEl>
                                              <p:pRg end="6" st="6"/>
                                            </p:txEl>
                                          </p:spTgt>
                                        </p:tgtEl>
                                        <p:attrNameLst>
                                          <p:attrName>style.visibility</p:attrName>
                                        </p:attrNameLst>
                                      </p:cBhvr>
                                      <p:to>
                                        <p:strVal val="visible"/>
                                      </p:to>
                                    </p:set>
                                    <p:animEffect filter="fade" transition="in">
                                      <p:cBhvr>
                                        <p:cTn dur="500"/>
                                        <p:tgtEl>
                                          <p:spTgt spid="457">
                                            <p:txEl>
                                              <p:pRg end="6" st="6"/>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457">
                                            <p:txEl>
                                              <p:pRg end="7" st="7"/>
                                            </p:txEl>
                                          </p:spTgt>
                                        </p:tgtEl>
                                        <p:attrNameLst>
                                          <p:attrName>style.visibility</p:attrName>
                                        </p:attrNameLst>
                                      </p:cBhvr>
                                      <p:to>
                                        <p:strVal val="visible"/>
                                      </p:to>
                                    </p:set>
                                    <p:animEffect filter="fade" transition="in">
                                      <p:cBhvr>
                                        <p:cTn dur="500"/>
                                        <p:tgtEl>
                                          <p:spTgt spid="457">
                                            <p:txEl>
                                              <p:pRg end="7" st="7"/>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457">
                                            <p:txEl>
                                              <p:pRg end="8" st="8"/>
                                            </p:txEl>
                                          </p:spTgt>
                                        </p:tgtEl>
                                        <p:attrNameLst>
                                          <p:attrName>style.visibility</p:attrName>
                                        </p:attrNameLst>
                                      </p:cBhvr>
                                      <p:to>
                                        <p:strVal val="visible"/>
                                      </p:to>
                                    </p:set>
                                    <p:animEffect filter="fade" transition="in">
                                      <p:cBhvr>
                                        <p:cTn dur="500"/>
                                        <p:tgtEl>
                                          <p:spTgt spid="45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obile 2">
  <p:cSld name="Mobile 2">
    <p:spTree>
      <p:nvGrpSpPr>
        <p:cNvPr id="467" name="Shape 467"/>
        <p:cNvGrpSpPr/>
        <p:nvPr/>
      </p:nvGrpSpPr>
      <p:grpSpPr>
        <a:xfrm>
          <a:off x="0" y="0"/>
          <a:ext cx="0" cy="0"/>
          <a:chOff x="0" y="0"/>
          <a:chExt cx="0" cy="0"/>
        </a:xfrm>
      </p:grpSpPr>
      <p:sp>
        <p:nvSpPr>
          <p:cNvPr id="468" name="Google Shape;468;p51"/>
          <p:cNvSpPr txBox="1"/>
          <p:nvPr>
            <p:ph type="title"/>
          </p:nvPr>
        </p:nvSpPr>
        <p:spPr>
          <a:xfrm>
            <a:off x="775021" y="531190"/>
            <a:ext cx="16737958" cy="161286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9" name="Google Shape;469;p51"/>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700">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470" name="Google Shape;470;p51"/>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71" name="Google Shape;471;p51"/>
          <p:cNvSpPr txBox="1"/>
          <p:nvPr>
            <p:ph idx="1" type="body"/>
          </p:nvPr>
        </p:nvSpPr>
        <p:spPr>
          <a:xfrm>
            <a:off x="775022" y="2965656"/>
            <a:ext cx="6090236"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72" name="Google Shape;472;p51"/>
          <p:cNvSpPr txBox="1"/>
          <p:nvPr>
            <p:ph idx="2" type="body"/>
          </p:nvPr>
        </p:nvSpPr>
        <p:spPr>
          <a:xfrm>
            <a:off x="775022" y="3488176"/>
            <a:ext cx="6090236" cy="2139599"/>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73" name="Google Shape;473;p51"/>
          <p:cNvSpPr txBox="1"/>
          <p:nvPr>
            <p:ph idx="3" type="body"/>
          </p:nvPr>
        </p:nvSpPr>
        <p:spPr>
          <a:xfrm>
            <a:off x="775022" y="6150295"/>
            <a:ext cx="6090236"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74" name="Google Shape;474;p51"/>
          <p:cNvSpPr txBox="1"/>
          <p:nvPr>
            <p:ph idx="4" type="body"/>
          </p:nvPr>
        </p:nvSpPr>
        <p:spPr>
          <a:xfrm>
            <a:off x="775022" y="6672815"/>
            <a:ext cx="6090236" cy="2139599"/>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75" name="Google Shape;475;p51"/>
          <p:cNvSpPr txBox="1"/>
          <p:nvPr>
            <p:ph idx="5" type="body"/>
          </p:nvPr>
        </p:nvSpPr>
        <p:spPr>
          <a:xfrm>
            <a:off x="11422743" y="2965656"/>
            <a:ext cx="6090236" cy="537027"/>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76" name="Google Shape;476;p51"/>
          <p:cNvSpPr txBox="1"/>
          <p:nvPr>
            <p:ph idx="6" type="body"/>
          </p:nvPr>
        </p:nvSpPr>
        <p:spPr>
          <a:xfrm>
            <a:off x="11422743" y="3488176"/>
            <a:ext cx="6090236" cy="2139599"/>
          </a:xfrm>
          <a:prstGeom prst="rect">
            <a:avLst/>
          </a:prstGeom>
          <a:noFill/>
          <a:ln>
            <a:noFill/>
          </a:ln>
        </p:spPr>
        <p:txBody>
          <a:bodyPr anchorCtr="0" anchor="t" bIns="45700" lIns="91425" spcFirstLastPara="1" rIns="91425" wrap="square" tIns="45700">
            <a:normAutofit/>
          </a:bodyPr>
          <a:lstStyle>
            <a:lvl1pPr indent="-228600" lvl="0" marL="457200" algn="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77" name="Google Shape;477;p51"/>
          <p:cNvSpPr txBox="1"/>
          <p:nvPr>
            <p:ph idx="7" type="body"/>
          </p:nvPr>
        </p:nvSpPr>
        <p:spPr>
          <a:xfrm>
            <a:off x="11422743" y="6150295"/>
            <a:ext cx="6090236" cy="537027"/>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78" name="Google Shape;478;p51"/>
          <p:cNvSpPr txBox="1"/>
          <p:nvPr>
            <p:ph idx="8" type="body"/>
          </p:nvPr>
        </p:nvSpPr>
        <p:spPr>
          <a:xfrm>
            <a:off x="11422743" y="6672815"/>
            <a:ext cx="6090236" cy="2139599"/>
          </a:xfrm>
          <a:prstGeom prst="rect">
            <a:avLst/>
          </a:prstGeom>
          <a:noFill/>
          <a:ln>
            <a:noFill/>
          </a:ln>
        </p:spPr>
        <p:txBody>
          <a:bodyPr anchorCtr="0" anchor="t" bIns="45700" lIns="91425" spcFirstLastPara="1" rIns="91425" wrap="square" tIns="45700">
            <a:normAutofit/>
          </a:bodyPr>
          <a:lstStyle>
            <a:lvl1pPr indent="-228600" lvl="0" marL="457200" algn="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grpSp>
        <p:nvGrpSpPr>
          <p:cNvPr id="479" name="Google Shape;479;p51"/>
          <p:cNvGrpSpPr/>
          <p:nvPr/>
        </p:nvGrpSpPr>
        <p:grpSpPr>
          <a:xfrm>
            <a:off x="7245671" y="2144055"/>
            <a:ext cx="3796659" cy="8007499"/>
            <a:chOff x="5345723" y="1420837"/>
            <a:chExt cx="3868615" cy="8159261"/>
          </a:xfrm>
        </p:grpSpPr>
        <p:sp>
          <p:nvSpPr>
            <p:cNvPr id="480" name="Google Shape;480;p51"/>
            <p:cNvSpPr/>
            <p:nvPr/>
          </p:nvSpPr>
          <p:spPr>
            <a:xfrm>
              <a:off x="5345723" y="1420837"/>
              <a:ext cx="3868615" cy="8159261"/>
            </a:xfrm>
            <a:prstGeom prst="roundRect">
              <a:avLst>
                <a:gd fmla="val 13394" name="adj"/>
              </a:avLst>
            </a:prstGeom>
            <a:solidFill>
              <a:srgbClr val="191A1C"/>
            </a:solidFill>
            <a:ln cap="flat" cmpd="sng" w="285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grpSp>
          <p:nvGrpSpPr>
            <p:cNvPr id="481" name="Google Shape;481;p51"/>
            <p:cNvGrpSpPr/>
            <p:nvPr/>
          </p:nvGrpSpPr>
          <p:grpSpPr>
            <a:xfrm>
              <a:off x="6862636" y="2064782"/>
              <a:ext cx="834788" cy="95103"/>
              <a:chOff x="6770728" y="2064782"/>
              <a:chExt cx="834788" cy="95103"/>
            </a:xfrm>
          </p:grpSpPr>
          <p:sp>
            <p:nvSpPr>
              <p:cNvPr id="482" name="Google Shape;482;p51"/>
              <p:cNvSpPr/>
              <p:nvPr/>
            </p:nvSpPr>
            <p:spPr>
              <a:xfrm>
                <a:off x="6770728" y="2064782"/>
                <a:ext cx="95103" cy="95103"/>
              </a:xfrm>
              <a:prstGeom prst="ellipse">
                <a:avLst/>
              </a:prstGeom>
              <a:solidFill>
                <a:srgbClr val="7F838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sp>
            <p:nvSpPr>
              <p:cNvPr id="483" name="Google Shape;483;p51"/>
              <p:cNvSpPr/>
              <p:nvPr/>
            </p:nvSpPr>
            <p:spPr>
              <a:xfrm flipH="1" rot="10800000">
                <a:off x="6960746" y="2071989"/>
                <a:ext cx="644770" cy="81083"/>
              </a:xfrm>
              <a:prstGeom prst="roundRect">
                <a:avLst>
                  <a:gd fmla="val 50000" name="adj"/>
                </a:avLst>
              </a:prstGeom>
              <a:solidFill>
                <a:srgbClr val="7F838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grpSp>
        <p:sp>
          <p:nvSpPr>
            <p:cNvPr id="484" name="Google Shape;484;p51"/>
            <p:cNvSpPr/>
            <p:nvPr/>
          </p:nvSpPr>
          <p:spPr>
            <a:xfrm>
              <a:off x="7213429" y="1743884"/>
              <a:ext cx="133203" cy="133203"/>
            </a:xfrm>
            <a:prstGeom prst="ellipse">
              <a:avLst/>
            </a:prstGeom>
            <a:solidFill>
              <a:srgbClr val="7F838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sp>
          <p:nvSpPr>
            <p:cNvPr id="485" name="Google Shape;485;p51"/>
            <p:cNvSpPr/>
            <p:nvPr/>
          </p:nvSpPr>
          <p:spPr>
            <a:xfrm>
              <a:off x="6934360" y="8668559"/>
              <a:ext cx="691341" cy="691341"/>
            </a:xfrm>
            <a:prstGeom prst="ellipse">
              <a:avLst/>
            </a:prstGeom>
            <a:solidFill>
              <a:srgbClr val="7F838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sp>
          <p:nvSpPr>
            <p:cNvPr id="486" name="Google Shape;486;p51"/>
            <p:cNvSpPr/>
            <p:nvPr/>
          </p:nvSpPr>
          <p:spPr>
            <a:xfrm>
              <a:off x="5616330" y="2528239"/>
              <a:ext cx="3327400" cy="5920122"/>
            </a:xfrm>
            <a:prstGeom prst="roundRect">
              <a:avLst>
                <a:gd fmla="val 1400"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grpSp>
      <p:sp>
        <p:nvSpPr>
          <p:cNvPr id="487" name="Google Shape;487;p51"/>
          <p:cNvSpPr/>
          <p:nvPr>
            <p:ph idx="9" type="pic"/>
          </p:nvPr>
        </p:nvSpPr>
        <p:spPr>
          <a:xfrm>
            <a:off x="7533330" y="3249629"/>
            <a:ext cx="3221341" cy="5891273"/>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468"/>
                                        </p:tgtEl>
                                        <p:attrNameLst>
                                          <p:attrName>style.visibility</p:attrName>
                                        </p:attrNameLst>
                                      </p:cBhvr>
                                      <p:to>
                                        <p:strVal val="visible"/>
                                      </p:to>
                                    </p:set>
                                    <p:anim calcmode="lin" valueType="num">
                                      <p:cBhvr additive="base">
                                        <p:cTn dur="750"/>
                                        <p:tgtEl>
                                          <p:spTgt spid="468"/>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2" presetSubtype="4">
                                  <p:stCondLst>
                                    <p:cond delay="0"/>
                                  </p:stCondLst>
                                  <p:childTnLst>
                                    <p:set>
                                      <p:cBhvr>
                                        <p:cTn dur="1" fill="hold">
                                          <p:stCondLst>
                                            <p:cond delay="0"/>
                                          </p:stCondLst>
                                        </p:cTn>
                                        <p:tgtEl>
                                          <p:spTgt spid="479"/>
                                        </p:tgtEl>
                                        <p:attrNameLst>
                                          <p:attrName>style.visibility</p:attrName>
                                        </p:attrNameLst>
                                      </p:cBhvr>
                                      <p:to>
                                        <p:strVal val="visible"/>
                                      </p:to>
                                    </p:set>
                                    <p:anim calcmode="lin" valueType="num">
                                      <p:cBhvr additive="base">
                                        <p:cTn dur="750"/>
                                        <p:tgtEl>
                                          <p:spTgt spid="47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87"/>
                                        </p:tgtEl>
                                        <p:attrNameLst>
                                          <p:attrName>style.visibility</p:attrName>
                                        </p:attrNameLst>
                                      </p:cBhvr>
                                      <p:to>
                                        <p:strVal val="visible"/>
                                      </p:to>
                                    </p:set>
                                    <p:anim calcmode="lin" valueType="num">
                                      <p:cBhvr additive="base">
                                        <p:cTn dur="750"/>
                                        <p:tgtEl>
                                          <p:spTgt spid="487"/>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471">
                                            <p:txEl>
                                              <p:pRg end="0" st="0"/>
                                            </p:txEl>
                                          </p:spTgt>
                                        </p:tgtEl>
                                        <p:attrNameLst>
                                          <p:attrName>style.visibility</p:attrName>
                                        </p:attrNameLst>
                                      </p:cBhvr>
                                      <p:to>
                                        <p:strVal val="visible"/>
                                      </p:to>
                                    </p:set>
                                    <p:anim calcmode="lin" valueType="num">
                                      <p:cBhvr additive="base">
                                        <p:cTn dur="500"/>
                                        <p:tgtEl>
                                          <p:spTgt spid="471">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471">
                                            <p:txEl>
                                              <p:pRg end="1" st="1"/>
                                            </p:txEl>
                                          </p:spTgt>
                                        </p:tgtEl>
                                        <p:attrNameLst>
                                          <p:attrName>style.visibility</p:attrName>
                                        </p:attrNameLst>
                                      </p:cBhvr>
                                      <p:to>
                                        <p:strVal val="visible"/>
                                      </p:to>
                                    </p:set>
                                    <p:anim calcmode="lin" valueType="num">
                                      <p:cBhvr additive="base">
                                        <p:cTn dur="500"/>
                                        <p:tgtEl>
                                          <p:spTgt spid="471">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8">
                                  <p:stCondLst>
                                    <p:cond delay="0"/>
                                  </p:stCondLst>
                                  <p:childTnLst>
                                    <p:set>
                                      <p:cBhvr>
                                        <p:cTn dur="1" fill="hold">
                                          <p:stCondLst>
                                            <p:cond delay="0"/>
                                          </p:stCondLst>
                                        </p:cTn>
                                        <p:tgtEl>
                                          <p:spTgt spid="471">
                                            <p:txEl>
                                              <p:pRg end="2" st="2"/>
                                            </p:txEl>
                                          </p:spTgt>
                                        </p:tgtEl>
                                        <p:attrNameLst>
                                          <p:attrName>style.visibility</p:attrName>
                                        </p:attrNameLst>
                                      </p:cBhvr>
                                      <p:to>
                                        <p:strVal val="visible"/>
                                      </p:to>
                                    </p:set>
                                    <p:anim calcmode="lin" valueType="num">
                                      <p:cBhvr additive="base">
                                        <p:cTn dur="500"/>
                                        <p:tgtEl>
                                          <p:spTgt spid="471">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471">
                                            <p:txEl>
                                              <p:pRg end="3" st="3"/>
                                            </p:txEl>
                                          </p:spTgt>
                                        </p:tgtEl>
                                        <p:attrNameLst>
                                          <p:attrName>style.visibility</p:attrName>
                                        </p:attrNameLst>
                                      </p:cBhvr>
                                      <p:to>
                                        <p:strVal val="visible"/>
                                      </p:to>
                                    </p:set>
                                    <p:anim calcmode="lin" valueType="num">
                                      <p:cBhvr additive="base">
                                        <p:cTn dur="500"/>
                                        <p:tgtEl>
                                          <p:spTgt spid="471">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8">
                                  <p:stCondLst>
                                    <p:cond delay="0"/>
                                  </p:stCondLst>
                                  <p:childTnLst>
                                    <p:set>
                                      <p:cBhvr>
                                        <p:cTn dur="1" fill="hold">
                                          <p:stCondLst>
                                            <p:cond delay="0"/>
                                          </p:stCondLst>
                                        </p:cTn>
                                        <p:tgtEl>
                                          <p:spTgt spid="471">
                                            <p:txEl>
                                              <p:pRg end="4" st="4"/>
                                            </p:txEl>
                                          </p:spTgt>
                                        </p:tgtEl>
                                        <p:attrNameLst>
                                          <p:attrName>style.visibility</p:attrName>
                                        </p:attrNameLst>
                                      </p:cBhvr>
                                      <p:to>
                                        <p:strVal val="visible"/>
                                      </p:to>
                                    </p:set>
                                    <p:anim calcmode="lin" valueType="num">
                                      <p:cBhvr additive="base">
                                        <p:cTn dur="500"/>
                                        <p:tgtEl>
                                          <p:spTgt spid="471">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471">
                                            <p:txEl>
                                              <p:pRg end="5" st="5"/>
                                            </p:txEl>
                                          </p:spTgt>
                                        </p:tgtEl>
                                        <p:attrNameLst>
                                          <p:attrName>style.visibility</p:attrName>
                                        </p:attrNameLst>
                                      </p:cBhvr>
                                      <p:to>
                                        <p:strVal val="visible"/>
                                      </p:to>
                                    </p:set>
                                    <p:anim calcmode="lin" valueType="num">
                                      <p:cBhvr additive="base">
                                        <p:cTn dur="500"/>
                                        <p:tgtEl>
                                          <p:spTgt spid="471">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8">
                                  <p:stCondLst>
                                    <p:cond delay="0"/>
                                  </p:stCondLst>
                                  <p:childTnLst>
                                    <p:set>
                                      <p:cBhvr>
                                        <p:cTn dur="1" fill="hold">
                                          <p:stCondLst>
                                            <p:cond delay="0"/>
                                          </p:stCondLst>
                                        </p:cTn>
                                        <p:tgtEl>
                                          <p:spTgt spid="471">
                                            <p:txEl>
                                              <p:pRg end="6" st="6"/>
                                            </p:txEl>
                                          </p:spTgt>
                                        </p:tgtEl>
                                        <p:attrNameLst>
                                          <p:attrName>style.visibility</p:attrName>
                                        </p:attrNameLst>
                                      </p:cBhvr>
                                      <p:to>
                                        <p:strVal val="visible"/>
                                      </p:to>
                                    </p:set>
                                    <p:anim calcmode="lin" valueType="num">
                                      <p:cBhvr additive="base">
                                        <p:cTn dur="500"/>
                                        <p:tgtEl>
                                          <p:spTgt spid="471">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8">
                                  <p:stCondLst>
                                    <p:cond delay="0"/>
                                  </p:stCondLst>
                                  <p:childTnLst>
                                    <p:set>
                                      <p:cBhvr>
                                        <p:cTn dur="1" fill="hold">
                                          <p:stCondLst>
                                            <p:cond delay="0"/>
                                          </p:stCondLst>
                                        </p:cTn>
                                        <p:tgtEl>
                                          <p:spTgt spid="471">
                                            <p:txEl>
                                              <p:pRg end="7" st="7"/>
                                            </p:txEl>
                                          </p:spTgt>
                                        </p:tgtEl>
                                        <p:attrNameLst>
                                          <p:attrName>style.visibility</p:attrName>
                                        </p:attrNameLst>
                                      </p:cBhvr>
                                      <p:to>
                                        <p:strVal val="visible"/>
                                      </p:to>
                                    </p:set>
                                    <p:anim calcmode="lin" valueType="num">
                                      <p:cBhvr additive="base">
                                        <p:cTn dur="500"/>
                                        <p:tgtEl>
                                          <p:spTgt spid="471">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500"/>
                            </p:stCondLst>
                            <p:childTnLst>
                              <p:par>
                                <p:cTn fill="hold" nodeType="afterEffect" presetClass="entr" presetID="2" presetSubtype="8">
                                  <p:stCondLst>
                                    <p:cond delay="0"/>
                                  </p:stCondLst>
                                  <p:childTnLst>
                                    <p:set>
                                      <p:cBhvr>
                                        <p:cTn dur="1" fill="hold">
                                          <p:stCondLst>
                                            <p:cond delay="0"/>
                                          </p:stCondLst>
                                        </p:cTn>
                                        <p:tgtEl>
                                          <p:spTgt spid="471">
                                            <p:txEl>
                                              <p:pRg end="8" st="8"/>
                                            </p:txEl>
                                          </p:spTgt>
                                        </p:tgtEl>
                                        <p:attrNameLst>
                                          <p:attrName>style.visibility</p:attrName>
                                        </p:attrNameLst>
                                      </p:cBhvr>
                                      <p:to>
                                        <p:strVal val="visible"/>
                                      </p:to>
                                    </p:set>
                                    <p:anim calcmode="lin" valueType="num">
                                      <p:cBhvr additive="base">
                                        <p:cTn dur="500"/>
                                        <p:tgtEl>
                                          <p:spTgt spid="471">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472">
                                            <p:txEl>
                                              <p:pRg end="0" st="0"/>
                                            </p:txEl>
                                          </p:spTgt>
                                        </p:tgtEl>
                                        <p:attrNameLst>
                                          <p:attrName>style.visibility</p:attrName>
                                        </p:attrNameLst>
                                      </p:cBhvr>
                                      <p:to>
                                        <p:strVal val="visible"/>
                                      </p:to>
                                    </p:set>
                                    <p:animEffect filter="fade" transition="in">
                                      <p:cBhvr>
                                        <p:cTn dur="500"/>
                                        <p:tgtEl>
                                          <p:spTgt spid="472">
                                            <p:txEl>
                                              <p:pRg end="0" st="0"/>
                                            </p:txEl>
                                          </p:spTgt>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472">
                                            <p:txEl>
                                              <p:pRg end="1" st="1"/>
                                            </p:txEl>
                                          </p:spTgt>
                                        </p:tgtEl>
                                        <p:attrNameLst>
                                          <p:attrName>style.visibility</p:attrName>
                                        </p:attrNameLst>
                                      </p:cBhvr>
                                      <p:to>
                                        <p:strVal val="visible"/>
                                      </p:to>
                                    </p:set>
                                    <p:animEffect filter="fade" transition="in">
                                      <p:cBhvr>
                                        <p:cTn dur="500"/>
                                        <p:tgtEl>
                                          <p:spTgt spid="472">
                                            <p:txEl>
                                              <p:pRg end="1" st="1"/>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472">
                                            <p:txEl>
                                              <p:pRg end="2" st="2"/>
                                            </p:txEl>
                                          </p:spTgt>
                                        </p:tgtEl>
                                        <p:attrNameLst>
                                          <p:attrName>style.visibility</p:attrName>
                                        </p:attrNameLst>
                                      </p:cBhvr>
                                      <p:to>
                                        <p:strVal val="visible"/>
                                      </p:to>
                                    </p:set>
                                    <p:animEffect filter="fade" transition="in">
                                      <p:cBhvr>
                                        <p:cTn dur="500"/>
                                        <p:tgtEl>
                                          <p:spTgt spid="472">
                                            <p:txEl>
                                              <p:pRg end="2" st="2"/>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472">
                                            <p:txEl>
                                              <p:pRg end="3" st="3"/>
                                            </p:txEl>
                                          </p:spTgt>
                                        </p:tgtEl>
                                        <p:attrNameLst>
                                          <p:attrName>style.visibility</p:attrName>
                                        </p:attrNameLst>
                                      </p:cBhvr>
                                      <p:to>
                                        <p:strVal val="visible"/>
                                      </p:to>
                                    </p:set>
                                    <p:animEffect filter="fade" transition="in">
                                      <p:cBhvr>
                                        <p:cTn dur="500"/>
                                        <p:tgtEl>
                                          <p:spTgt spid="472">
                                            <p:txEl>
                                              <p:pRg end="3" st="3"/>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472">
                                            <p:txEl>
                                              <p:pRg end="4" st="4"/>
                                            </p:txEl>
                                          </p:spTgt>
                                        </p:tgtEl>
                                        <p:attrNameLst>
                                          <p:attrName>style.visibility</p:attrName>
                                        </p:attrNameLst>
                                      </p:cBhvr>
                                      <p:to>
                                        <p:strVal val="visible"/>
                                      </p:to>
                                    </p:set>
                                    <p:animEffect filter="fade" transition="in">
                                      <p:cBhvr>
                                        <p:cTn dur="500"/>
                                        <p:tgtEl>
                                          <p:spTgt spid="472">
                                            <p:txEl>
                                              <p:pRg end="4" st="4"/>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472">
                                            <p:txEl>
                                              <p:pRg end="5" st="5"/>
                                            </p:txEl>
                                          </p:spTgt>
                                        </p:tgtEl>
                                        <p:attrNameLst>
                                          <p:attrName>style.visibility</p:attrName>
                                        </p:attrNameLst>
                                      </p:cBhvr>
                                      <p:to>
                                        <p:strVal val="visible"/>
                                      </p:to>
                                    </p:set>
                                    <p:animEffect filter="fade" transition="in">
                                      <p:cBhvr>
                                        <p:cTn dur="500"/>
                                        <p:tgtEl>
                                          <p:spTgt spid="472">
                                            <p:txEl>
                                              <p:pRg end="5" st="5"/>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472">
                                            <p:txEl>
                                              <p:pRg end="6" st="6"/>
                                            </p:txEl>
                                          </p:spTgt>
                                        </p:tgtEl>
                                        <p:attrNameLst>
                                          <p:attrName>style.visibility</p:attrName>
                                        </p:attrNameLst>
                                      </p:cBhvr>
                                      <p:to>
                                        <p:strVal val="visible"/>
                                      </p:to>
                                    </p:set>
                                    <p:animEffect filter="fade" transition="in">
                                      <p:cBhvr>
                                        <p:cTn dur="500"/>
                                        <p:tgtEl>
                                          <p:spTgt spid="472">
                                            <p:txEl>
                                              <p:pRg end="6" st="6"/>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472">
                                            <p:txEl>
                                              <p:pRg end="7" st="7"/>
                                            </p:txEl>
                                          </p:spTgt>
                                        </p:tgtEl>
                                        <p:attrNameLst>
                                          <p:attrName>style.visibility</p:attrName>
                                        </p:attrNameLst>
                                      </p:cBhvr>
                                      <p:to>
                                        <p:strVal val="visible"/>
                                      </p:to>
                                    </p:set>
                                    <p:animEffect filter="fade" transition="in">
                                      <p:cBhvr>
                                        <p:cTn dur="500"/>
                                        <p:tgtEl>
                                          <p:spTgt spid="472">
                                            <p:txEl>
                                              <p:pRg end="7" st="7"/>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472">
                                            <p:txEl>
                                              <p:pRg end="8" st="8"/>
                                            </p:txEl>
                                          </p:spTgt>
                                        </p:tgtEl>
                                        <p:attrNameLst>
                                          <p:attrName>style.visibility</p:attrName>
                                        </p:attrNameLst>
                                      </p:cBhvr>
                                      <p:to>
                                        <p:strVal val="visible"/>
                                      </p:to>
                                    </p:set>
                                    <p:animEffect filter="fade" transition="in">
                                      <p:cBhvr>
                                        <p:cTn dur="500"/>
                                        <p:tgtEl>
                                          <p:spTgt spid="472">
                                            <p:txEl>
                                              <p:pRg end="8" st="8"/>
                                            </p:txEl>
                                          </p:spTgt>
                                        </p:tgtEl>
                                      </p:cBhvr>
                                    </p:animEffect>
                                  </p:childTnLst>
                                </p:cTn>
                              </p:par>
                            </p:childTnLst>
                          </p:cTn>
                        </p:par>
                        <p:par>
                          <p:cTn fill="hold">
                            <p:stCondLst>
                              <p:cond delay="10500"/>
                            </p:stCondLst>
                            <p:childTnLst>
                              <p:par>
                                <p:cTn fill="hold" nodeType="afterEffect" presetClass="entr" presetID="2" presetSubtype="8">
                                  <p:stCondLst>
                                    <p:cond delay="250"/>
                                  </p:stCondLst>
                                  <p:childTnLst>
                                    <p:set>
                                      <p:cBhvr>
                                        <p:cTn dur="1" fill="hold">
                                          <p:stCondLst>
                                            <p:cond delay="0"/>
                                          </p:stCondLst>
                                        </p:cTn>
                                        <p:tgtEl>
                                          <p:spTgt spid="473">
                                            <p:txEl>
                                              <p:pRg end="0" st="0"/>
                                            </p:txEl>
                                          </p:spTgt>
                                        </p:tgtEl>
                                        <p:attrNameLst>
                                          <p:attrName>style.visibility</p:attrName>
                                        </p:attrNameLst>
                                      </p:cBhvr>
                                      <p:to>
                                        <p:strVal val="visible"/>
                                      </p:to>
                                    </p:set>
                                    <p:anim calcmode="lin" valueType="num">
                                      <p:cBhvr additive="base">
                                        <p:cTn dur="500"/>
                                        <p:tgtEl>
                                          <p:spTgt spid="473">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000"/>
                            </p:stCondLst>
                            <p:childTnLst>
                              <p:par>
                                <p:cTn fill="hold" nodeType="afterEffect" presetClass="entr" presetID="2" presetSubtype="8">
                                  <p:stCondLst>
                                    <p:cond delay="250"/>
                                  </p:stCondLst>
                                  <p:childTnLst>
                                    <p:set>
                                      <p:cBhvr>
                                        <p:cTn dur="1" fill="hold">
                                          <p:stCondLst>
                                            <p:cond delay="0"/>
                                          </p:stCondLst>
                                        </p:cTn>
                                        <p:tgtEl>
                                          <p:spTgt spid="473">
                                            <p:txEl>
                                              <p:pRg end="1" st="1"/>
                                            </p:txEl>
                                          </p:spTgt>
                                        </p:tgtEl>
                                        <p:attrNameLst>
                                          <p:attrName>style.visibility</p:attrName>
                                        </p:attrNameLst>
                                      </p:cBhvr>
                                      <p:to>
                                        <p:strVal val="visible"/>
                                      </p:to>
                                    </p:set>
                                    <p:anim calcmode="lin" valueType="num">
                                      <p:cBhvr additive="base">
                                        <p:cTn dur="500"/>
                                        <p:tgtEl>
                                          <p:spTgt spid="473">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500"/>
                            </p:stCondLst>
                            <p:childTnLst>
                              <p:par>
                                <p:cTn fill="hold" nodeType="afterEffect" presetClass="entr" presetID="2" presetSubtype="8">
                                  <p:stCondLst>
                                    <p:cond delay="250"/>
                                  </p:stCondLst>
                                  <p:childTnLst>
                                    <p:set>
                                      <p:cBhvr>
                                        <p:cTn dur="1" fill="hold">
                                          <p:stCondLst>
                                            <p:cond delay="0"/>
                                          </p:stCondLst>
                                        </p:cTn>
                                        <p:tgtEl>
                                          <p:spTgt spid="473">
                                            <p:txEl>
                                              <p:pRg end="2" st="2"/>
                                            </p:txEl>
                                          </p:spTgt>
                                        </p:tgtEl>
                                        <p:attrNameLst>
                                          <p:attrName>style.visibility</p:attrName>
                                        </p:attrNameLst>
                                      </p:cBhvr>
                                      <p:to>
                                        <p:strVal val="visible"/>
                                      </p:to>
                                    </p:set>
                                    <p:anim calcmode="lin" valueType="num">
                                      <p:cBhvr additive="base">
                                        <p:cTn dur="500"/>
                                        <p:tgtEl>
                                          <p:spTgt spid="473">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000"/>
                            </p:stCondLst>
                            <p:childTnLst>
                              <p:par>
                                <p:cTn fill="hold" nodeType="afterEffect" presetClass="entr" presetID="2" presetSubtype="8">
                                  <p:stCondLst>
                                    <p:cond delay="250"/>
                                  </p:stCondLst>
                                  <p:childTnLst>
                                    <p:set>
                                      <p:cBhvr>
                                        <p:cTn dur="1" fill="hold">
                                          <p:stCondLst>
                                            <p:cond delay="0"/>
                                          </p:stCondLst>
                                        </p:cTn>
                                        <p:tgtEl>
                                          <p:spTgt spid="473">
                                            <p:txEl>
                                              <p:pRg end="3" st="3"/>
                                            </p:txEl>
                                          </p:spTgt>
                                        </p:tgtEl>
                                        <p:attrNameLst>
                                          <p:attrName>style.visibility</p:attrName>
                                        </p:attrNameLst>
                                      </p:cBhvr>
                                      <p:to>
                                        <p:strVal val="visible"/>
                                      </p:to>
                                    </p:set>
                                    <p:anim calcmode="lin" valueType="num">
                                      <p:cBhvr additive="base">
                                        <p:cTn dur="500"/>
                                        <p:tgtEl>
                                          <p:spTgt spid="473">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500"/>
                            </p:stCondLst>
                            <p:childTnLst>
                              <p:par>
                                <p:cTn fill="hold" nodeType="afterEffect" presetClass="entr" presetID="2" presetSubtype="8">
                                  <p:stCondLst>
                                    <p:cond delay="250"/>
                                  </p:stCondLst>
                                  <p:childTnLst>
                                    <p:set>
                                      <p:cBhvr>
                                        <p:cTn dur="1" fill="hold">
                                          <p:stCondLst>
                                            <p:cond delay="0"/>
                                          </p:stCondLst>
                                        </p:cTn>
                                        <p:tgtEl>
                                          <p:spTgt spid="473">
                                            <p:txEl>
                                              <p:pRg end="4" st="4"/>
                                            </p:txEl>
                                          </p:spTgt>
                                        </p:tgtEl>
                                        <p:attrNameLst>
                                          <p:attrName>style.visibility</p:attrName>
                                        </p:attrNameLst>
                                      </p:cBhvr>
                                      <p:to>
                                        <p:strVal val="visible"/>
                                      </p:to>
                                    </p:set>
                                    <p:anim calcmode="lin" valueType="num">
                                      <p:cBhvr additive="base">
                                        <p:cTn dur="500"/>
                                        <p:tgtEl>
                                          <p:spTgt spid="473">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000"/>
                            </p:stCondLst>
                            <p:childTnLst>
                              <p:par>
                                <p:cTn fill="hold" nodeType="afterEffect" presetClass="entr" presetID="2" presetSubtype="8">
                                  <p:stCondLst>
                                    <p:cond delay="250"/>
                                  </p:stCondLst>
                                  <p:childTnLst>
                                    <p:set>
                                      <p:cBhvr>
                                        <p:cTn dur="1" fill="hold">
                                          <p:stCondLst>
                                            <p:cond delay="0"/>
                                          </p:stCondLst>
                                        </p:cTn>
                                        <p:tgtEl>
                                          <p:spTgt spid="473">
                                            <p:txEl>
                                              <p:pRg end="5" st="5"/>
                                            </p:txEl>
                                          </p:spTgt>
                                        </p:tgtEl>
                                        <p:attrNameLst>
                                          <p:attrName>style.visibility</p:attrName>
                                        </p:attrNameLst>
                                      </p:cBhvr>
                                      <p:to>
                                        <p:strVal val="visible"/>
                                      </p:to>
                                    </p:set>
                                    <p:anim calcmode="lin" valueType="num">
                                      <p:cBhvr additive="base">
                                        <p:cTn dur="500"/>
                                        <p:tgtEl>
                                          <p:spTgt spid="473">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500"/>
                            </p:stCondLst>
                            <p:childTnLst>
                              <p:par>
                                <p:cTn fill="hold" nodeType="afterEffect" presetClass="entr" presetID="2" presetSubtype="8">
                                  <p:stCondLst>
                                    <p:cond delay="250"/>
                                  </p:stCondLst>
                                  <p:childTnLst>
                                    <p:set>
                                      <p:cBhvr>
                                        <p:cTn dur="1" fill="hold">
                                          <p:stCondLst>
                                            <p:cond delay="0"/>
                                          </p:stCondLst>
                                        </p:cTn>
                                        <p:tgtEl>
                                          <p:spTgt spid="473">
                                            <p:txEl>
                                              <p:pRg end="6" st="6"/>
                                            </p:txEl>
                                          </p:spTgt>
                                        </p:tgtEl>
                                        <p:attrNameLst>
                                          <p:attrName>style.visibility</p:attrName>
                                        </p:attrNameLst>
                                      </p:cBhvr>
                                      <p:to>
                                        <p:strVal val="visible"/>
                                      </p:to>
                                    </p:set>
                                    <p:anim calcmode="lin" valueType="num">
                                      <p:cBhvr additive="base">
                                        <p:cTn dur="500"/>
                                        <p:tgtEl>
                                          <p:spTgt spid="473">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000"/>
                            </p:stCondLst>
                            <p:childTnLst>
                              <p:par>
                                <p:cTn fill="hold" nodeType="afterEffect" presetClass="entr" presetID="2" presetSubtype="8">
                                  <p:stCondLst>
                                    <p:cond delay="250"/>
                                  </p:stCondLst>
                                  <p:childTnLst>
                                    <p:set>
                                      <p:cBhvr>
                                        <p:cTn dur="1" fill="hold">
                                          <p:stCondLst>
                                            <p:cond delay="0"/>
                                          </p:stCondLst>
                                        </p:cTn>
                                        <p:tgtEl>
                                          <p:spTgt spid="473">
                                            <p:txEl>
                                              <p:pRg end="7" st="7"/>
                                            </p:txEl>
                                          </p:spTgt>
                                        </p:tgtEl>
                                        <p:attrNameLst>
                                          <p:attrName>style.visibility</p:attrName>
                                        </p:attrNameLst>
                                      </p:cBhvr>
                                      <p:to>
                                        <p:strVal val="visible"/>
                                      </p:to>
                                    </p:set>
                                    <p:anim calcmode="lin" valueType="num">
                                      <p:cBhvr additive="base">
                                        <p:cTn dur="500"/>
                                        <p:tgtEl>
                                          <p:spTgt spid="473">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500"/>
                            </p:stCondLst>
                            <p:childTnLst>
                              <p:par>
                                <p:cTn fill="hold" nodeType="afterEffect" presetClass="entr" presetID="2" presetSubtype="8">
                                  <p:stCondLst>
                                    <p:cond delay="250"/>
                                  </p:stCondLst>
                                  <p:childTnLst>
                                    <p:set>
                                      <p:cBhvr>
                                        <p:cTn dur="1" fill="hold">
                                          <p:stCondLst>
                                            <p:cond delay="0"/>
                                          </p:stCondLst>
                                        </p:cTn>
                                        <p:tgtEl>
                                          <p:spTgt spid="473">
                                            <p:txEl>
                                              <p:pRg end="8" st="8"/>
                                            </p:txEl>
                                          </p:spTgt>
                                        </p:tgtEl>
                                        <p:attrNameLst>
                                          <p:attrName>style.visibility</p:attrName>
                                        </p:attrNameLst>
                                      </p:cBhvr>
                                      <p:to>
                                        <p:strVal val="visible"/>
                                      </p:to>
                                    </p:set>
                                    <p:anim calcmode="lin" valueType="num">
                                      <p:cBhvr additive="base">
                                        <p:cTn dur="500"/>
                                        <p:tgtEl>
                                          <p:spTgt spid="473">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474">
                                            <p:txEl>
                                              <p:pRg end="0" st="0"/>
                                            </p:txEl>
                                          </p:spTgt>
                                        </p:tgtEl>
                                        <p:attrNameLst>
                                          <p:attrName>style.visibility</p:attrName>
                                        </p:attrNameLst>
                                      </p:cBhvr>
                                      <p:to>
                                        <p:strVal val="visible"/>
                                      </p:to>
                                    </p:set>
                                    <p:animEffect filter="fade" transition="in">
                                      <p:cBhvr>
                                        <p:cTn dur="500"/>
                                        <p:tgtEl>
                                          <p:spTgt spid="474">
                                            <p:txEl>
                                              <p:pRg end="0" st="0"/>
                                            </p:txEl>
                                          </p:spTgt>
                                        </p:tgtEl>
                                      </p:cBhvr>
                                    </p:animEffect>
                                  </p:childTnLst>
                                </p:cTn>
                              </p:par>
                            </p:childTnLst>
                          </p:cTn>
                        </p:par>
                        <p:par>
                          <p:cTn fill="hold">
                            <p:stCondLst>
                              <p:cond delay="15500"/>
                            </p:stCondLst>
                            <p:childTnLst>
                              <p:par>
                                <p:cTn fill="hold" nodeType="afterEffect" presetClass="entr" presetID="10" presetSubtype="0">
                                  <p:stCondLst>
                                    <p:cond delay="0"/>
                                  </p:stCondLst>
                                  <p:childTnLst>
                                    <p:set>
                                      <p:cBhvr>
                                        <p:cTn dur="1" fill="hold">
                                          <p:stCondLst>
                                            <p:cond delay="0"/>
                                          </p:stCondLst>
                                        </p:cTn>
                                        <p:tgtEl>
                                          <p:spTgt spid="474">
                                            <p:txEl>
                                              <p:pRg end="1" st="1"/>
                                            </p:txEl>
                                          </p:spTgt>
                                        </p:tgtEl>
                                        <p:attrNameLst>
                                          <p:attrName>style.visibility</p:attrName>
                                        </p:attrNameLst>
                                      </p:cBhvr>
                                      <p:to>
                                        <p:strVal val="visible"/>
                                      </p:to>
                                    </p:set>
                                    <p:animEffect filter="fade" transition="in">
                                      <p:cBhvr>
                                        <p:cTn dur="500"/>
                                        <p:tgtEl>
                                          <p:spTgt spid="474">
                                            <p:txEl>
                                              <p:pRg end="1" st="1"/>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474">
                                            <p:txEl>
                                              <p:pRg end="2" st="2"/>
                                            </p:txEl>
                                          </p:spTgt>
                                        </p:tgtEl>
                                        <p:attrNameLst>
                                          <p:attrName>style.visibility</p:attrName>
                                        </p:attrNameLst>
                                      </p:cBhvr>
                                      <p:to>
                                        <p:strVal val="visible"/>
                                      </p:to>
                                    </p:set>
                                    <p:animEffect filter="fade" transition="in">
                                      <p:cBhvr>
                                        <p:cTn dur="500"/>
                                        <p:tgtEl>
                                          <p:spTgt spid="474">
                                            <p:txEl>
                                              <p:pRg end="2" st="2"/>
                                            </p:txEl>
                                          </p:spTgt>
                                        </p:tgtEl>
                                      </p:cBhvr>
                                    </p:animEffect>
                                  </p:childTnLst>
                                </p:cTn>
                              </p:par>
                            </p:childTnLst>
                          </p:cTn>
                        </p:par>
                        <p:par>
                          <p:cTn fill="hold">
                            <p:stCondLst>
                              <p:cond delay="16500"/>
                            </p:stCondLst>
                            <p:childTnLst>
                              <p:par>
                                <p:cTn fill="hold" nodeType="afterEffect" presetClass="entr" presetID="10" presetSubtype="0">
                                  <p:stCondLst>
                                    <p:cond delay="0"/>
                                  </p:stCondLst>
                                  <p:childTnLst>
                                    <p:set>
                                      <p:cBhvr>
                                        <p:cTn dur="1" fill="hold">
                                          <p:stCondLst>
                                            <p:cond delay="0"/>
                                          </p:stCondLst>
                                        </p:cTn>
                                        <p:tgtEl>
                                          <p:spTgt spid="474">
                                            <p:txEl>
                                              <p:pRg end="3" st="3"/>
                                            </p:txEl>
                                          </p:spTgt>
                                        </p:tgtEl>
                                        <p:attrNameLst>
                                          <p:attrName>style.visibility</p:attrName>
                                        </p:attrNameLst>
                                      </p:cBhvr>
                                      <p:to>
                                        <p:strVal val="visible"/>
                                      </p:to>
                                    </p:set>
                                    <p:animEffect filter="fade" transition="in">
                                      <p:cBhvr>
                                        <p:cTn dur="500"/>
                                        <p:tgtEl>
                                          <p:spTgt spid="474">
                                            <p:txEl>
                                              <p:pRg end="3" st="3"/>
                                            </p:txEl>
                                          </p:spTgt>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474">
                                            <p:txEl>
                                              <p:pRg end="4" st="4"/>
                                            </p:txEl>
                                          </p:spTgt>
                                        </p:tgtEl>
                                        <p:attrNameLst>
                                          <p:attrName>style.visibility</p:attrName>
                                        </p:attrNameLst>
                                      </p:cBhvr>
                                      <p:to>
                                        <p:strVal val="visible"/>
                                      </p:to>
                                    </p:set>
                                    <p:animEffect filter="fade" transition="in">
                                      <p:cBhvr>
                                        <p:cTn dur="500"/>
                                        <p:tgtEl>
                                          <p:spTgt spid="474">
                                            <p:txEl>
                                              <p:pRg end="4" st="4"/>
                                            </p:txEl>
                                          </p:spTgt>
                                        </p:tgtEl>
                                      </p:cBhvr>
                                    </p:animEffect>
                                  </p:childTnLst>
                                </p:cTn>
                              </p:par>
                            </p:childTnLst>
                          </p:cTn>
                        </p:par>
                        <p:par>
                          <p:cTn fill="hold">
                            <p:stCondLst>
                              <p:cond delay="17500"/>
                            </p:stCondLst>
                            <p:childTnLst>
                              <p:par>
                                <p:cTn fill="hold" nodeType="afterEffect" presetClass="entr" presetID="10" presetSubtype="0">
                                  <p:stCondLst>
                                    <p:cond delay="0"/>
                                  </p:stCondLst>
                                  <p:childTnLst>
                                    <p:set>
                                      <p:cBhvr>
                                        <p:cTn dur="1" fill="hold">
                                          <p:stCondLst>
                                            <p:cond delay="0"/>
                                          </p:stCondLst>
                                        </p:cTn>
                                        <p:tgtEl>
                                          <p:spTgt spid="474">
                                            <p:txEl>
                                              <p:pRg end="5" st="5"/>
                                            </p:txEl>
                                          </p:spTgt>
                                        </p:tgtEl>
                                        <p:attrNameLst>
                                          <p:attrName>style.visibility</p:attrName>
                                        </p:attrNameLst>
                                      </p:cBhvr>
                                      <p:to>
                                        <p:strVal val="visible"/>
                                      </p:to>
                                    </p:set>
                                    <p:animEffect filter="fade" transition="in">
                                      <p:cBhvr>
                                        <p:cTn dur="500"/>
                                        <p:tgtEl>
                                          <p:spTgt spid="474">
                                            <p:txEl>
                                              <p:pRg end="5" st="5"/>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474">
                                            <p:txEl>
                                              <p:pRg end="6" st="6"/>
                                            </p:txEl>
                                          </p:spTgt>
                                        </p:tgtEl>
                                        <p:attrNameLst>
                                          <p:attrName>style.visibility</p:attrName>
                                        </p:attrNameLst>
                                      </p:cBhvr>
                                      <p:to>
                                        <p:strVal val="visible"/>
                                      </p:to>
                                    </p:set>
                                    <p:animEffect filter="fade" transition="in">
                                      <p:cBhvr>
                                        <p:cTn dur="500"/>
                                        <p:tgtEl>
                                          <p:spTgt spid="474">
                                            <p:txEl>
                                              <p:pRg end="6" st="6"/>
                                            </p:txEl>
                                          </p:spTgt>
                                        </p:tgtEl>
                                      </p:cBhvr>
                                    </p:animEffect>
                                  </p:childTnLst>
                                </p:cTn>
                              </p:par>
                            </p:childTnLst>
                          </p:cTn>
                        </p:par>
                        <p:par>
                          <p:cTn fill="hold">
                            <p:stCondLst>
                              <p:cond delay="18500"/>
                            </p:stCondLst>
                            <p:childTnLst>
                              <p:par>
                                <p:cTn fill="hold" nodeType="afterEffect" presetClass="entr" presetID="10" presetSubtype="0">
                                  <p:stCondLst>
                                    <p:cond delay="0"/>
                                  </p:stCondLst>
                                  <p:childTnLst>
                                    <p:set>
                                      <p:cBhvr>
                                        <p:cTn dur="1" fill="hold">
                                          <p:stCondLst>
                                            <p:cond delay="0"/>
                                          </p:stCondLst>
                                        </p:cTn>
                                        <p:tgtEl>
                                          <p:spTgt spid="474">
                                            <p:txEl>
                                              <p:pRg end="7" st="7"/>
                                            </p:txEl>
                                          </p:spTgt>
                                        </p:tgtEl>
                                        <p:attrNameLst>
                                          <p:attrName>style.visibility</p:attrName>
                                        </p:attrNameLst>
                                      </p:cBhvr>
                                      <p:to>
                                        <p:strVal val="visible"/>
                                      </p:to>
                                    </p:set>
                                    <p:animEffect filter="fade" transition="in">
                                      <p:cBhvr>
                                        <p:cTn dur="500"/>
                                        <p:tgtEl>
                                          <p:spTgt spid="474">
                                            <p:txEl>
                                              <p:pRg end="7" st="7"/>
                                            </p:txEl>
                                          </p:spTgt>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474">
                                            <p:txEl>
                                              <p:pRg end="8" st="8"/>
                                            </p:txEl>
                                          </p:spTgt>
                                        </p:tgtEl>
                                        <p:attrNameLst>
                                          <p:attrName>style.visibility</p:attrName>
                                        </p:attrNameLst>
                                      </p:cBhvr>
                                      <p:to>
                                        <p:strVal val="visible"/>
                                      </p:to>
                                    </p:set>
                                    <p:animEffect filter="fade" transition="in">
                                      <p:cBhvr>
                                        <p:cTn dur="500"/>
                                        <p:tgtEl>
                                          <p:spTgt spid="474">
                                            <p:txEl>
                                              <p:pRg end="8" st="8"/>
                                            </p:txEl>
                                          </p:spTgt>
                                        </p:tgtEl>
                                      </p:cBhvr>
                                    </p:animEffect>
                                  </p:childTnLst>
                                </p:cTn>
                              </p:par>
                            </p:childTnLst>
                          </p:cTn>
                        </p:par>
                        <p:par>
                          <p:cTn fill="hold">
                            <p:stCondLst>
                              <p:cond delay="19500"/>
                            </p:stCondLst>
                            <p:childTnLst>
                              <p:par>
                                <p:cTn fill="hold" nodeType="afterEffect" presetClass="entr" presetID="2" presetSubtype="2">
                                  <p:stCondLst>
                                    <p:cond delay="250"/>
                                  </p:stCondLst>
                                  <p:childTnLst>
                                    <p:set>
                                      <p:cBhvr>
                                        <p:cTn dur="1" fill="hold">
                                          <p:stCondLst>
                                            <p:cond delay="0"/>
                                          </p:stCondLst>
                                        </p:cTn>
                                        <p:tgtEl>
                                          <p:spTgt spid="475">
                                            <p:txEl>
                                              <p:pRg end="0" st="0"/>
                                            </p:txEl>
                                          </p:spTgt>
                                        </p:tgtEl>
                                        <p:attrNameLst>
                                          <p:attrName>style.visibility</p:attrName>
                                        </p:attrNameLst>
                                      </p:cBhvr>
                                      <p:to>
                                        <p:strVal val="visible"/>
                                      </p:to>
                                    </p:set>
                                    <p:anim calcmode="lin" valueType="num">
                                      <p:cBhvr additive="base">
                                        <p:cTn dur="500"/>
                                        <p:tgtEl>
                                          <p:spTgt spid="475">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0"/>
                            </p:stCondLst>
                            <p:childTnLst>
                              <p:par>
                                <p:cTn fill="hold" nodeType="afterEffect" presetClass="entr" presetID="2" presetSubtype="2">
                                  <p:stCondLst>
                                    <p:cond delay="250"/>
                                  </p:stCondLst>
                                  <p:childTnLst>
                                    <p:set>
                                      <p:cBhvr>
                                        <p:cTn dur="1" fill="hold">
                                          <p:stCondLst>
                                            <p:cond delay="0"/>
                                          </p:stCondLst>
                                        </p:cTn>
                                        <p:tgtEl>
                                          <p:spTgt spid="475">
                                            <p:txEl>
                                              <p:pRg end="1" st="1"/>
                                            </p:txEl>
                                          </p:spTgt>
                                        </p:tgtEl>
                                        <p:attrNameLst>
                                          <p:attrName>style.visibility</p:attrName>
                                        </p:attrNameLst>
                                      </p:cBhvr>
                                      <p:to>
                                        <p:strVal val="visible"/>
                                      </p:to>
                                    </p:set>
                                    <p:anim calcmode="lin" valueType="num">
                                      <p:cBhvr additive="base">
                                        <p:cTn dur="500"/>
                                        <p:tgtEl>
                                          <p:spTgt spid="475">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500"/>
                            </p:stCondLst>
                            <p:childTnLst>
                              <p:par>
                                <p:cTn fill="hold" nodeType="afterEffect" presetClass="entr" presetID="2" presetSubtype="2">
                                  <p:stCondLst>
                                    <p:cond delay="250"/>
                                  </p:stCondLst>
                                  <p:childTnLst>
                                    <p:set>
                                      <p:cBhvr>
                                        <p:cTn dur="1" fill="hold">
                                          <p:stCondLst>
                                            <p:cond delay="0"/>
                                          </p:stCondLst>
                                        </p:cTn>
                                        <p:tgtEl>
                                          <p:spTgt spid="475">
                                            <p:txEl>
                                              <p:pRg end="2" st="2"/>
                                            </p:txEl>
                                          </p:spTgt>
                                        </p:tgtEl>
                                        <p:attrNameLst>
                                          <p:attrName>style.visibility</p:attrName>
                                        </p:attrNameLst>
                                      </p:cBhvr>
                                      <p:to>
                                        <p:strVal val="visible"/>
                                      </p:to>
                                    </p:set>
                                    <p:anim calcmode="lin" valueType="num">
                                      <p:cBhvr additive="base">
                                        <p:cTn dur="500"/>
                                        <p:tgtEl>
                                          <p:spTgt spid="475">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000"/>
                            </p:stCondLst>
                            <p:childTnLst>
                              <p:par>
                                <p:cTn fill="hold" nodeType="afterEffect" presetClass="entr" presetID="2" presetSubtype="2">
                                  <p:stCondLst>
                                    <p:cond delay="250"/>
                                  </p:stCondLst>
                                  <p:childTnLst>
                                    <p:set>
                                      <p:cBhvr>
                                        <p:cTn dur="1" fill="hold">
                                          <p:stCondLst>
                                            <p:cond delay="0"/>
                                          </p:stCondLst>
                                        </p:cTn>
                                        <p:tgtEl>
                                          <p:spTgt spid="475">
                                            <p:txEl>
                                              <p:pRg end="3" st="3"/>
                                            </p:txEl>
                                          </p:spTgt>
                                        </p:tgtEl>
                                        <p:attrNameLst>
                                          <p:attrName>style.visibility</p:attrName>
                                        </p:attrNameLst>
                                      </p:cBhvr>
                                      <p:to>
                                        <p:strVal val="visible"/>
                                      </p:to>
                                    </p:set>
                                    <p:anim calcmode="lin" valueType="num">
                                      <p:cBhvr additive="base">
                                        <p:cTn dur="500"/>
                                        <p:tgtEl>
                                          <p:spTgt spid="475">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500"/>
                            </p:stCondLst>
                            <p:childTnLst>
                              <p:par>
                                <p:cTn fill="hold" nodeType="afterEffect" presetClass="entr" presetID="2" presetSubtype="2">
                                  <p:stCondLst>
                                    <p:cond delay="250"/>
                                  </p:stCondLst>
                                  <p:childTnLst>
                                    <p:set>
                                      <p:cBhvr>
                                        <p:cTn dur="1" fill="hold">
                                          <p:stCondLst>
                                            <p:cond delay="0"/>
                                          </p:stCondLst>
                                        </p:cTn>
                                        <p:tgtEl>
                                          <p:spTgt spid="475">
                                            <p:txEl>
                                              <p:pRg end="4" st="4"/>
                                            </p:txEl>
                                          </p:spTgt>
                                        </p:tgtEl>
                                        <p:attrNameLst>
                                          <p:attrName>style.visibility</p:attrName>
                                        </p:attrNameLst>
                                      </p:cBhvr>
                                      <p:to>
                                        <p:strVal val="visible"/>
                                      </p:to>
                                    </p:set>
                                    <p:anim calcmode="lin" valueType="num">
                                      <p:cBhvr additive="base">
                                        <p:cTn dur="500"/>
                                        <p:tgtEl>
                                          <p:spTgt spid="475">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000"/>
                            </p:stCondLst>
                            <p:childTnLst>
                              <p:par>
                                <p:cTn fill="hold" nodeType="afterEffect" presetClass="entr" presetID="2" presetSubtype="2">
                                  <p:stCondLst>
                                    <p:cond delay="250"/>
                                  </p:stCondLst>
                                  <p:childTnLst>
                                    <p:set>
                                      <p:cBhvr>
                                        <p:cTn dur="1" fill="hold">
                                          <p:stCondLst>
                                            <p:cond delay="0"/>
                                          </p:stCondLst>
                                        </p:cTn>
                                        <p:tgtEl>
                                          <p:spTgt spid="475">
                                            <p:txEl>
                                              <p:pRg end="5" st="5"/>
                                            </p:txEl>
                                          </p:spTgt>
                                        </p:tgtEl>
                                        <p:attrNameLst>
                                          <p:attrName>style.visibility</p:attrName>
                                        </p:attrNameLst>
                                      </p:cBhvr>
                                      <p:to>
                                        <p:strVal val="visible"/>
                                      </p:to>
                                    </p:set>
                                    <p:anim calcmode="lin" valueType="num">
                                      <p:cBhvr additive="base">
                                        <p:cTn dur="500"/>
                                        <p:tgtEl>
                                          <p:spTgt spid="475">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0"/>
                            </p:stCondLst>
                            <p:childTnLst>
                              <p:par>
                                <p:cTn fill="hold" nodeType="afterEffect" presetClass="entr" presetID="2" presetSubtype="2">
                                  <p:stCondLst>
                                    <p:cond delay="250"/>
                                  </p:stCondLst>
                                  <p:childTnLst>
                                    <p:set>
                                      <p:cBhvr>
                                        <p:cTn dur="1" fill="hold">
                                          <p:stCondLst>
                                            <p:cond delay="0"/>
                                          </p:stCondLst>
                                        </p:cTn>
                                        <p:tgtEl>
                                          <p:spTgt spid="475">
                                            <p:txEl>
                                              <p:pRg end="6" st="6"/>
                                            </p:txEl>
                                          </p:spTgt>
                                        </p:tgtEl>
                                        <p:attrNameLst>
                                          <p:attrName>style.visibility</p:attrName>
                                        </p:attrNameLst>
                                      </p:cBhvr>
                                      <p:to>
                                        <p:strVal val="visible"/>
                                      </p:to>
                                    </p:set>
                                    <p:anim calcmode="lin" valueType="num">
                                      <p:cBhvr additive="base">
                                        <p:cTn dur="500"/>
                                        <p:tgtEl>
                                          <p:spTgt spid="475">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000"/>
                            </p:stCondLst>
                            <p:childTnLst>
                              <p:par>
                                <p:cTn fill="hold" nodeType="afterEffect" presetClass="entr" presetID="2" presetSubtype="2">
                                  <p:stCondLst>
                                    <p:cond delay="250"/>
                                  </p:stCondLst>
                                  <p:childTnLst>
                                    <p:set>
                                      <p:cBhvr>
                                        <p:cTn dur="1" fill="hold">
                                          <p:stCondLst>
                                            <p:cond delay="0"/>
                                          </p:stCondLst>
                                        </p:cTn>
                                        <p:tgtEl>
                                          <p:spTgt spid="475">
                                            <p:txEl>
                                              <p:pRg end="7" st="7"/>
                                            </p:txEl>
                                          </p:spTgt>
                                        </p:tgtEl>
                                        <p:attrNameLst>
                                          <p:attrName>style.visibility</p:attrName>
                                        </p:attrNameLst>
                                      </p:cBhvr>
                                      <p:to>
                                        <p:strVal val="visible"/>
                                      </p:to>
                                    </p:set>
                                    <p:anim calcmode="lin" valueType="num">
                                      <p:cBhvr additive="base">
                                        <p:cTn dur="500"/>
                                        <p:tgtEl>
                                          <p:spTgt spid="475">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500"/>
                            </p:stCondLst>
                            <p:childTnLst>
                              <p:par>
                                <p:cTn fill="hold" nodeType="afterEffect" presetClass="entr" presetID="2" presetSubtype="2">
                                  <p:stCondLst>
                                    <p:cond delay="250"/>
                                  </p:stCondLst>
                                  <p:childTnLst>
                                    <p:set>
                                      <p:cBhvr>
                                        <p:cTn dur="1" fill="hold">
                                          <p:stCondLst>
                                            <p:cond delay="0"/>
                                          </p:stCondLst>
                                        </p:cTn>
                                        <p:tgtEl>
                                          <p:spTgt spid="475">
                                            <p:txEl>
                                              <p:pRg end="8" st="8"/>
                                            </p:txEl>
                                          </p:spTgt>
                                        </p:tgtEl>
                                        <p:attrNameLst>
                                          <p:attrName>style.visibility</p:attrName>
                                        </p:attrNameLst>
                                      </p:cBhvr>
                                      <p:to>
                                        <p:strVal val="visible"/>
                                      </p:to>
                                    </p:set>
                                    <p:anim calcmode="lin" valueType="num">
                                      <p:cBhvr additive="base">
                                        <p:cTn dur="500"/>
                                        <p:tgtEl>
                                          <p:spTgt spid="475">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000"/>
                            </p:stCondLst>
                            <p:childTnLst>
                              <p:par>
                                <p:cTn fill="hold" nodeType="afterEffect" presetClass="entr" presetID="10" presetSubtype="0">
                                  <p:stCondLst>
                                    <p:cond delay="0"/>
                                  </p:stCondLst>
                                  <p:childTnLst>
                                    <p:set>
                                      <p:cBhvr>
                                        <p:cTn dur="1" fill="hold">
                                          <p:stCondLst>
                                            <p:cond delay="0"/>
                                          </p:stCondLst>
                                        </p:cTn>
                                        <p:tgtEl>
                                          <p:spTgt spid="476">
                                            <p:txEl>
                                              <p:pRg end="0" st="0"/>
                                            </p:txEl>
                                          </p:spTgt>
                                        </p:tgtEl>
                                        <p:attrNameLst>
                                          <p:attrName>style.visibility</p:attrName>
                                        </p:attrNameLst>
                                      </p:cBhvr>
                                      <p:to>
                                        <p:strVal val="visible"/>
                                      </p:to>
                                    </p:set>
                                    <p:animEffect filter="fade" transition="in">
                                      <p:cBhvr>
                                        <p:cTn dur="500"/>
                                        <p:tgtEl>
                                          <p:spTgt spid="476">
                                            <p:txEl>
                                              <p:pRg end="0" st="0"/>
                                            </p:txEl>
                                          </p:spTgt>
                                        </p:tgtEl>
                                      </p:cBhvr>
                                    </p:animEffect>
                                  </p:childTnLst>
                                </p:cTn>
                              </p:par>
                            </p:childTnLst>
                          </p:cTn>
                        </p:par>
                        <p:par>
                          <p:cTn fill="hold">
                            <p:stCondLst>
                              <p:cond delay="24500"/>
                            </p:stCondLst>
                            <p:childTnLst>
                              <p:par>
                                <p:cTn fill="hold" nodeType="afterEffect" presetClass="entr" presetID="10" presetSubtype="0">
                                  <p:stCondLst>
                                    <p:cond delay="0"/>
                                  </p:stCondLst>
                                  <p:childTnLst>
                                    <p:set>
                                      <p:cBhvr>
                                        <p:cTn dur="1" fill="hold">
                                          <p:stCondLst>
                                            <p:cond delay="0"/>
                                          </p:stCondLst>
                                        </p:cTn>
                                        <p:tgtEl>
                                          <p:spTgt spid="476">
                                            <p:txEl>
                                              <p:pRg end="1" st="1"/>
                                            </p:txEl>
                                          </p:spTgt>
                                        </p:tgtEl>
                                        <p:attrNameLst>
                                          <p:attrName>style.visibility</p:attrName>
                                        </p:attrNameLst>
                                      </p:cBhvr>
                                      <p:to>
                                        <p:strVal val="visible"/>
                                      </p:to>
                                    </p:set>
                                    <p:animEffect filter="fade" transition="in">
                                      <p:cBhvr>
                                        <p:cTn dur="500"/>
                                        <p:tgtEl>
                                          <p:spTgt spid="476">
                                            <p:txEl>
                                              <p:pRg end="1" st="1"/>
                                            </p:txEl>
                                          </p:spTgt>
                                        </p:tgtEl>
                                      </p:cBhvr>
                                    </p:animEffect>
                                  </p:childTnLst>
                                </p:cTn>
                              </p:par>
                            </p:childTnLst>
                          </p:cTn>
                        </p:par>
                        <p:par>
                          <p:cTn fill="hold">
                            <p:stCondLst>
                              <p:cond delay="25000"/>
                            </p:stCondLst>
                            <p:childTnLst>
                              <p:par>
                                <p:cTn fill="hold" nodeType="afterEffect" presetClass="entr" presetID="10" presetSubtype="0">
                                  <p:stCondLst>
                                    <p:cond delay="0"/>
                                  </p:stCondLst>
                                  <p:childTnLst>
                                    <p:set>
                                      <p:cBhvr>
                                        <p:cTn dur="1" fill="hold">
                                          <p:stCondLst>
                                            <p:cond delay="0"/>
                                          </p:stCondLst>
                                        </p:cTn>
                                        <p:tgtEl>
                                          <p:spTgt spid="476">
                                            <p:txEl>
                                              <p:pRg end="2" st="2"/>
                                            </p:txEl>
                                          </p:spTgt>
                                        </p:tgtEl>
                                        <p:attrNameLst>
                                          <p:attrName>style.visibility</p:attrName>
                                        </p:attrNameLst>
                                      </p:cBhvr>
                                      <p:to>
                                        <p:strVal val="visible"/>
                                      </p:to>
                                    </p:set>
                                    <p:animEffect filter="fade" transition="in">
                                      <p:cBhvr>
                                        <p:cTn dur="500"/>
                                        <p:tgtEl>
                                          <p:spTgt spid="476">
                                            <p:txEl>
                                              <p:pRg end="2" st="2"/>
                                            </p:txEl>
                                          </p:spTgt>
                                        </p:tgtEl>
                                      </p:cBhvr>
                                    </p:animEffect>
                                  </p:childTnLst>
                                </p:cTn>
                              </p:par>
                            </p:childTnLst>
                          </p:cTn>
                        </p:par>
                        <p:par>
                          <p:cTn fill="hold">
                            <p:stCondLst>
                              <p:cond delay="25500"/>
                            </p:stCondLst>
                            <p:childTnLst>
                              <p:par>
                                <p:cTn fill="hold" nodeType="afterEffect" presetClass="entr" presetID="10" presetSubtype="0">
                                  <p:stCondLst>
                                    <p:cond delay="0"/>
                                  </p:stCondLst>
                                  <p:childTnLst>
                                    <p:set>
                                      <p:cBhvr>
                                        <p:cTn dur="1" fill="hold">
                                          <p:stCondLst>
                                            <p:cond delay="0"/>
                                          </p:stCondLst>
                                        </p:cTn>
                                        <p:tgtEl>
                                          <p:spTgt spid="476">
                                            <p:txEl>
                                              <p:pRg end="3" st="3"/>
                                            </p:txEl>
                                          </p:spTgt>
                                        </p:tgtEl>
                                        <p:attrNameLst>
                                          <p:attrName>style.visibility</p:attrName>
                                        </p:attrNameLst>
                                      </p:cBhvr>
                                      <p:to>
                                        <p:strVal val="visible"/>
                                      </p:to>
                                    </p:set>
                                    <p:animEffect filter="fade" transition="in">
                                      <p:cBhvr>
                                        <p:cTn dur="500"/>
                                        <p:tgtEl>
                                          <p:spTgt spid="476">
                                            <p:txEl>
                                              <p:pRg end="3" st="3"/>
                                            </p:txEl>
                                          </p:spTgt>
                                        </p:tgtEl>
                                      </p:cBhvr>
                                    </p:animEffect>
                                  </p:childTnLst>
                                </p:cTn>
                              </p:par>
                            </p:childTnLst>
                          </p:cTn>
                        </p:par>
                        <p:par>
                          <p:cTn fill="hold">
                            <p:stCondLst>
                              <p:cond delay="26000"/>
                            </p:stCondLst>
                            <p:childTnLst>
                              <p:par>
                                <p:cTn fill="hold" nodeType="afterEffect" presetClass="entr" presetID="10" presetSubtype="0">
                                  <p:stCondLst>
                                    <p:cond delay="0"/>
                                  </p:stCondLst>
                                  <p:childTnLst>
                                    <p:set>
                                      <p:cBhvr>
                                        <p:cTn dur="1" fill="hold">
                                          <p:stCondLst>
                                            <p:cond delay="0"/>
                                          </p:stCondLst>
                                        </p:cTn>
                                        <p:tgtEl>
                                          <p:spTgt spid="476">
                                            <p:txEl>
                                              <p:pRg end="4" st="4"/>
                                            </p:txEl>
                                          </p:spTgt>
                                        </p:tgtEl>
                                        <p:attrNameLst>
                                          <p:attrName>style.visibility</p:attrName>
                                        </p:attrNameLst>
                                      </p:cBhvr>
                                      <p:to>
                                        <p:strVal val="visible"/>
                                      </p:to>
                                    </p:set>
                                    <p:animEffect filter="fade" transition="in">
                                      <p:cBhvr>
                                        <p:cTn dur="500"/>
                                        <p:tgtEl>
                                          <p:spTgt spid="476">
                                            <p:txEl>
                                              <p:pRg end="4" st="4"/>
                                            </p:txEl>
                                          </p:spTgt>
                                        </p:tgtEl>
                                      </p:cBhvr>
                                    </p:animEffect>
                                  </p:childTnLst>
                                </p:cTn>
                              </p:par>
                            </p:childTnLst>
                          </p:cTn>
                        </p:par>
                        <p:par>
                          <p:cTn fill="hold">
                            <p:stCondLst>
                              <p:cond delay="26500"/>
                            </p:stCondLst>
                            <p:childTnLst>
                              <p:par>
                                <p:cTn fill="hold" nodeType="afterEffect" presetClass="entr" presetID="10" presetSubtype="0">
                                  <p:stCondLst>
                                    <p:cond delay="0"/>
                                  </p:stCondLst>
                                  <p:childTnLst>
                                    <p:set>
                                      <p:cBhvr>
                                        <p:cTn dur="1" fill="hold">
                                          <p:stCondLst>
                                            <p:cond delay="0"/>
                                          </p:stCondLst>
                                        </p:cTn>
                                        <p:tgtEl>
                                          <p:spTgt spid="476">
                                            <p:txEl>
                                              <p:pRg end="5" st="5"/>
                                            </p:txEl>
                                          </p:spTgt>
                                        </p:tgtEl>
                                        <p:attrNameLst>
                                          <p:attrName>style.visibility</p:attrName>
                                        </p:attrNameLst>
                                      </p:cBhvr>
                                      <p:to>
                                        <p:strVal val="visible"/>
                                      </p:to>
                                    </p:set>
                                    <p:animEffect filter="fade" transition="in">
                                      <p:cBhvr>
                                        <p:cTn dur="500"/>
                                        <p:tgtEl>
                                          <p:spTgt spid="476">
                                            <p:txEl>
                                              <p:pRg end="5" st="5"/>
                                            </p:txEl>
                                          </p:spTgt>
                                        </p:tgtEl>
                                      </p:cBhvr>
                                    </p:animEffect>
                                  </p:childTnLst>
                                </p:cTn>
                              </p:par>
                            </p:childTnLst>
                          </p:cTn>
                        </p:par>
                        <p:par>
                          <p:cTn fill="hold">
                            <p:stCondLst>
                              <p:cond delay="27000"/>
                            </p:stCondLst>
                            <p:childTnLst>
                              <p:par>
                                <p:cTn fill="hold" nodeType="afterEffect" presetClass="entr" presetID="10" presetSubtype="0">
                                  <p:stCondLst>
                                    <p:cond delay="0"/>
                                  </p:stCondLst>
                                  <p:childTnLst>
                                    <p:set>
                                      <p:cBhvr>
                                        <p:cTn dur="1" fill="hold">
                                          <p:stCondLst>
                                            <p:cond delay="0"/>
                                          </p:stCondLst>
                                        </p:cTn>
                                        <p:tgtEl>
                                          <p:spTgt spid="476">
                                            <p:txEl>
                                              <p:pRg end="6" st="6"/>
                                            </p:txEl>
                                          </p:spTgt>
                                        </p:tgtEl>
                                        <p:attrNameLst>
                                          <p:attrName>style.visibility</p:attrName>
                                        </p:attrNameLst>
                                      </p:cBhvr>
                                      <p:to>
                                        <p:strVal val="visible"/>
                                      </p:to>
                                    </p:set>
                                    <p:animEffect filter="fade" transition="in">
                                      <p:cBhvr>
                                        <p:cTn dur="500"/>
                                        <p:tgtEl>
                                          <p:spTgt spid="476">
                                            <p:txEl>
                                              <p:pRg end="6" st="6"/>
                                            </p:txEl>
                                          </p:spTgt>
                                        </p:tgtEl>
                                      </p:cBhvr>
                                    </p:animEffect>
                                  </p:childTnLst>
                                </p:cTn>
                              </p:par>
                            </p:childTnLst>
                          </p:cTn>
                        </p:par>
                        <p:par>
                          <p:cTn fill="hold">
                            <p:stCondLst>
                              <p:cond delay="27500"/>
                            </p:stCondLst>
                            <p:childTnLst>
                              <p:par>
                                <p:cTn fill="hold" nodeType="afterEffect" presetClass="entr" presetID="10" presetSubtype="0">
                                  <p:stCondLst>
                                    <p:cond delay="0"/>
                                  </p:stCondLst>
                                  <p:childTnLst>
                                    <p:set>
                                      <p:cBhvr>
                                        <p:cTn dur="1" fill="hold">
                                          <p:stCondLst>
                                            <p:cond delay="0"/>
                                          </p:stCondLst>
                                        </p:cTn>
                                        <p:tgtEl>
                                          <p:spTgt spid="476">
                                            <p:txEl>
                                              <p:pRg end="7" st="7"/>
                                            </p:txEl>
                                          </p:spTgt>
                                        </p:tgtEl>
                                        <p:attrNameLst>
                                          <p:attrName>style.visibility</p:attrName>
                                        </p:attrNameLst>
                                      </p:cBhvr>
                                      <p:to>
                                        <p:strVal val="visible"/>
                                      </p:to>
                                    </p:set>
                                    <p:animEffect filter="fade" transition="in">
                                      <p:cBhvr>
                                        <p:cTn dur="500"/>
                                        <p:tgtEl>
                                          <p:spTgt spid="476">
                                            <p:txEl>
                                              <p:pRg end="7" st="7"/>
                                            </p:txEl>
                                          </p:spTgt>
                                        </p:tgtEl>
                                      </p:cBhvr>
                                    </p:animEffect>
                                  </p:childTnLst>
                                </p:cTn>
                              </p:par>
                            </p:childTnLst>
                          </p:cTn>
                        </p:par>
                        <p:par>
                          <p:cTn fill="hold">
                            <p:stCondLst>
                              <p:cond delay="28000"/>
                            </p:stCondLst>
                            <p:childTnLst>
                              <p:par>
                                <p:cTn fill="hold" nodeType="afterEffect" presetClass="entr" presetID="10" presetSubtype="0">
                                  <p:stCondLst>
                                    <p:cond delay="0"/>
                                  </p:stCondLst>
                                  <p:childTnLst>
                                    <p:set>
                                      <p:cBhvr>
                                        <p:cTn dur="1" fill="hold">
                                          <p:stCondLst>
                                            <p:cond delay="0"/>
                                          </p:stCondLst>
                                        </p:cTn>
                                        <p:tgtEl>
                                          <p:spTgt spid="476">
                                            <p:txEl>
                                              <p:pRg end="8" st="8"/>
                                            </p:txEl>
                                          </p:spTgt>
                                        </p:tgtEl>
                                        <p:attrNameLst>
                                          <p:attrName>style.visibility</p:attrName>
                                        </p:attrNameLst>
                                      </p:cBhvr>
                                      <p:to>
                                        <p:strVal val="visible"/>
                                      </p:to>
                                    </p:set>
                                    <p:animEffect filter="fade" transition="in">
                                      <p:cBhvr>
                                        <p:cTn dur="500"/>
                                        <p:tgtEl>
                                          <p:spTgt spid="476">
                                            <p:txEl>
                                              <p:pRg end="8" st="8"/>
                                            </p:txEl>
                                          </p:spTgt>
                                        </p:tgtEl>
                                      </p:cBhvr>
                                    </p:animEffect>
                                  </p:childTnLst>
                                </p:cTn>
                              </p:par>
                            </p:childTnLst>
                          </p:cTn>
                        </p:par>
                        <p:par>
                          <p:cTn fill="hold">
                            <p:stCondLst>
                              <p:cond delay="28500"/>
                            </p:stCondLst>
                            <p:childTnLst>
                              <p:par>
                                <p:cTn fill="hold" nodeType="afterEffect" presetClass="entr" presetID="2" presetSubtype="2">
                                  <p:stCondLst>
                                    <p:cond delay="250"/>
                                  </p:stCondLst>
                                  <p:childTnLst>
                                    <p:set>
                                      <p:cBhvr>
                                        <p:cTn dur="1" fill="hold">
                                          <p:stCondLst>
                                            <p:cond delay="0"/>
                                          </p:stCondLst>
                                        </p:cTn>
                                        <p:tgtEl>
                                          <p:spTgt spid="477">
                                            <p:txEl>
                                              <p:pRg end="0" st="0"/>
                                            </p:txEl>
                                          </p:spTgt>
                                        </p:tgtEl>
                                        <p:attrNameLst>
                                          <p:attrName>style.visibility</p:attrName>
                                        </p:attrNameLst>
                                      </p:cBhvr>
                                      <p:to>
                                        <p:strVal val="visible"/>
                                      </p:to>
                                    </p:set>
                                    <p:anim calcmode="lin" valueType="num">
                                      <p:cBhvr additive="base">
                                        <p:cTn dur="500"/>
                                        <p:tgtEl>
                                          <p:spTgt spid="477">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9000"/>
                            </p:stCondLst>
                            <p:childTnLst>
                              <p:par>
                                <p:cTn fill="hold" nodeType="afterEffect" presetClass="entr" presetID="2" presetSubtype="2">
                                  <p:stCondLst>
                                    <p:cond delay="250"/>
                                  </p:stCondLst>
                                  <p:childTnLst>
                                    <p:set>
                                      <p:cBhvr>
                                        <p:cTn dur="1" fill="hold">
                                          <p:stCondLst>
                                            <p:cond delay="0"/>
                                          </p:stCondLst>
                                        </p:cTn>
                                        <p:tgtEl>
                                          <p:spTgt spid="477">
                                            <p:txEl>
                                              <p:pRg end="1" st="1"/>
                                            </p:txEl>
                                          </p:spTgt>
                                        </p:tgtEl>
                                        <p:attrNameLst>
                                          <p:attrName>style.visibility</p:attrName>
                                        </p:attrNameLst>
                                      </p:cBhvr>
                                      <p:to>
                                        <p:strVal val="visible"/>
                                      </p:to>
                                    </p:set>
                                    <p:anim calcmode="lin" valueType="num">
                                      <p:cBhvr additive="base">
                                        <p:cTn dur="500"/>
                                        <p:tgtEl>
                                          <p:spTgt spid="477">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9500"/>
                            </p:stCondLst>
                            <p:childTnLst>
                              <p:par>
                                <p:cTn fill="hold" nodeType="afterEffect" presetClass="entr" presetID="2" presetSubtype="2">
                                  <p:stCondLst>
                                    <p:cond delay="250"/>
                                  </p:stCondLst>
                                  <p:childTnLst>
                                    <p:set>
                                      <p:cBhvr>
                                        <p:cTn dur="1" fill="hold">
                                          <p:stCondLst>
                                            <p:cond delay="0"/>
                                          </p:stCondLst>
                                        </p:cTn>
                                        <p:tgtEl>
                                          <p:spTgt spid="477">
                                            <p:txEl>
                                              <p:pRg end="2" st="2"/>
                                            </p:txEl>
                                          </p:spTgt>
                                        </p:tgtEl>
                                        <p:attrNameLst>
                                          <p:attrName>style.visibility</p:attrName>
                                        </p:attrNameLst>
                                      </p:cBhvr>
                                      <p:to>
                                        <p:strVal val="visible"/>
                                      </p:to>
                                    </p:set>
                                    <p:anim calcmode="lin" valueType="num">
                                      <p:cBhvr additive="base">
                                        <p:cTn dur="500"/>
                                        <p:tgtEl>
                                          <p:spTgt spid="477">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0"/>
                            </p:stCondLst>
                            <p:childTnLst>
                              <p:par>
                                <p:cTn fill="hold" nodeType="afterEffect" presetClass="entr" presetID="2" presetSubtype="2">
                                  <p:stCondLst>
                                    <p:cond delay="250"/>
                                  </p:stCondLst>
                                  <p:childTnLst>
                                    <p:set>
                                      <p:cBhvr>
                                        <p:cTn dur="1" fill="hold">
                                          <p:stCondLst>
                                            <p:cond delay="0"/>
                                          </p:stCondLst>
                                        </p:cTn>
                                        <p:tgtEl>
                                          <p:spTgt spid="477">
                                            <p:txEl>
                                              <p:pRg end="3" st="3"/>
                                            </p:txEl>
                                          </p:spTgt>
                                        </p:tgtEl>
                                        <p:attrNameLst>
                                          <p:attrName>style.visibility</p:attrName>
                                        </p:attrNameLst>
                                      </p:cBhvr>
                                      <p:to>
                                        <p:strVal val="visible"/>
                                      </p:to>
                                    </p:set>
                                    <p:anim calcmode="lin" valueType="num">
                                      <p:cBhvr additive="base">
                                        <p:cTn dur="500"/>
                                        <p:tgtEl>
                                          <p:spTgt spid="477">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500"/>
                            </p:stCondLst>
                            <p:childTnLst>
                              <p:par>
                                <p:cTn fill="hold" nodeType="afterEffect" presetClass="entr" presetID="2" presetSubtype="2">
                                  <p:stCondLst>
                                    <p:cond delay="250"/>
                                  </p:stCondLst>
                                  <p:childTnLst>
                                    <p:set>
                                      <p:cBhvr>
                                        <p:cTn dur="1" fill="hold">
                                          <p:stCondLst>
                                            <p:cond delay="0"/>
                                          </p:stCondLst>
                                        </p:cTn>
                                        <p:tgtEl>
                                          <p:spTgt spid="477">
                                            <p:txEl>
                                              <p:pRg end="4" st="4"/>
                                            </p:txEl>
                                          </p:spTgt>
                                        </p:tgtEl>
                                        <p:attrNameLst>
                                          <p:attrName>style.visibility</p:attrName>
                                        </p:attrNameLst>
                                      </p:cBhvr>
                                      <p:to>
                                        <p:strVal val="visible"/>
                                      </p:to>
                                    </p:set>
                                    <p:anim calcmode="lin" valueType="num">
                                      <p:cBhvr additive="base">
                                        <p:cTn dur="500"/>
                                        <p:tgtEl>
                                          <p:spTgt spid="477">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1000"/>
                            </p:stCondLst>
                            <p:childTnLst>
                              <p:par>
                                <p:cTn fill="hold" nodeType="afterEffect" presetClass="entr" presetID="2" presetSubtype="2">
                                  <p:stCondLst>
                                    <p:cond delay="250"/>
                                  </p:stCondLst>
                                  <p:childTnLst>
                                    <p:set>
                                      <p:cBhvr>
                                        <p:cTn dur="1" fill="hold">
                                          <p:stCondLst>
                                            <p:cond delay="0"/>
                                          </p:stCondLst>
                                        </p:cTn>
                                        <p:tgtEl>
                                          <p:spTgt spid="477">
                                            <p:txEl>
                                              <p:pRg end="5" st="5"/>
                                            </p:txEl>
                                          </p:spTgt>
                                        </p:tgtEl>
                                        <p:attrNameLst>
                                          <p:attrName>style.visibility</p:attrName>
                                        </p:attrNameLst>
                                      </p:cBhvr>
                                      <p:to>
                                        <p:strVal val="visible"/>
                                      </p:to>
                                    </p:set>
                                    <p:anim calcmode="lin" valueType="num">
                                      <p:cBhvr additive="base">
                                        <p:cTn dur="500"/>
                                        <p:tgtEl>
                                          <p:spTgt spid="477">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1500"/>
                            </p:stCondLst>
                            <p:childTnLst>
                              <p:par>
                                <p:cTn fill="hold" nodeType="afterEffect" presetClass="entr" presetID="2" presetSubtype="2">
                                  <p:stCondLst>
                                    <p:cond delay="250"/>
                                  </p:stCondLst>
                                  <p:childTnLst>
                                    <p:set>
                                      <p:cBhvr>
                                        <p:cTn dur="1" fill="hold">
                                          <p:stCondLst>
                                            <p:cond delay="0"/>
                                          </p:stCondLst>
                                        </p:cTn>
                                        <p:tgtEl>
                                          <p:spTgt spid="477">
                                            <p:txEl>
                                              <p:pRg end="6" st="6"/>
                                            </p:txEl>
                                          </p:spTgt>
                                        </p:tgtEl>
                                        <p:attrNameLst>
                                          <p:attrName>style.visibility</p:attrName>
                                        </p:attrNameLst>
                                      </p:cBhvr>
                                      <p:to>
                                        <p:strVal val="visible"/>
                                      </p:to>
                                    </p:set>
                                    <p:anim calcmode="lin" valueType="num">
                                      <p:cBhvr additive="base">
                                        <p:cTn dur="500"/>
                                        <p:tgtEl>
                                          <p:spTgt spid="477">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000"/>
                            </p:stCondLst>
                            <p:childTnLst>
                              <p:par>
                                <p:cTn fill="hold" nodeType="afterEffect" presetClass="entr" presetID="2" presetSubtype="2">
                                  <p:stCondLst>
                                    <p:cond delay="250"/>
                                  </p:stCondLst>
                                  <p:childTnLst>
                                    <p:set>
                                      <p:cBhvr>
                                        <p:cTn dur="1" fill="hold">
                                          <p:stCondLst>
                                            <p:cond delay="0"/>
                                          </p:stCondLst>
                                        </p:cTn>
                                        <p:tgtEl>
                                          <p:spTgt spid="477">
                                            <p:txEl>
                                              <p:pRg end="7" st="7"/>
                                            </p:txEl>
                                          </p:spTgt>
                                        </p:tgtEl>
                                        <p:attrNameLst>
                                          <p:attrName>style.visibility</p:attrName>
                                        </p:attrNameLst>
                                      </p:cBhvr>
                                      <p:to>
                                        <p:strVal val="visible"/>
                                      </p:to>
                                    </p:set>
                                    <p:anim calcmode="lin" valueType="num">
                                      <p:cBhvr additive="base">
                                        <p:cTn dur="500"/>
                                        <p:tgtEl>
                                          <p:spTgt spid="477">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500"/>
                            </p:stCondLst>
                            <p:childTnLst>
                              <p:par>
                                <p:cTn fill="hold" nodeType="afterEffect" presetClass="entr" presetID="2" presetSubtype="2">
                                  <p:stCondLst>
                                    <p:cond delay="250"/>
                                  </p:stCondLst>
                                  <p:childTnLst>
                                    <p:set>
                                      <p:cBhvr>
                                        <p:cTn dur="1" fill="hold">
                                          <p:stCondLst>
                                            <p:cond delay="0"/>
                                          </p:stCondLst>
                                        </p:cTn>
                                        <p:tgtEl>
                                          <p:spTgt spid="477">
                                            <p:txEl>
                                              <p:pRg end="8" st="8"/>
                                            </p:txEl>
                                          </p:spTgt>
                                        </p:tgtEl>
                                        <p:attrNameLst>
                                          <p:attrName>style.visibility</p:attrName>
                                        </p:attrNameLst>
                                      </p:cBhvr>
                                      <p:to>
                                        <p:strVal val="visible"/>
                                      </p:to>
                                    </p:set>
                                    <p:anim calcmode="lin" valueType="num">
                                      <p:cBhvr additive="base">
                                        <p:cTn dur="500"/>
                                        <p:tgtEl>
                                          <p:spTgt spid="477">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3000"/>
                            </p:stCondLst>
                            <p:childTnLst>
                              <p:par>
                                <p:cTn fill="hold" nodeType="afterEffect" presetClass="entr" presetID="10" presetSubtype="0">
                                  <p:stCondLst>
                                    <p:cond delay="0"/>
                                  </p:stCondLst>
                                  <p:childTnLst>
                                    <p:set>
                                      <p:cBhvr>
                                        <p:cTn dur="1" fill="hold">
                                          <p:stCondLst>
                                            <p:cond delay="0"/>
                                          </p:stCondLst>
                                        </p:cTn>
                                        <p:tgtEl>
                                          <p:spTgt spid="478">
                                            <p:txEl>
                                              <p:pRg end="0" st="0"/>
                                            </p:txEl>
                                          </p:spTgt>
                                        </p:tgtEl>
                                        <p:attrNameLst>
                                          <p:attrName>style.visibility</p:attrName>
                                        </p:attrNameLst>
                                      </p:cBhvr>
                                      <p:to>
                                        <p:strVal val="visible"/>
                                      </p:to>
                                    </p:set>
                                    <p:animEffect filter="fade" transition="in">
                                      <p:cBhvr>
                                        <p:cTn dur="500"/>
                                        <p:tgtEl>
                                          <p:spTgt spid="478">
                                            <p:txEl>
                                              <p:pRg end="0" st="0"/>
                                            </p:txEl>
                                          </p:spTgt>
                                        </p:tgtEl>
                                      </p:cBhvr>
                                    </p:animEffect>
                                  </p:childTnLst>
                                </p:cTn>
                              </p:par>
                            </p:childTnLst>
                          </p:cTn>
                        </p:par>
                        <p:par>
                          <p:cTn fill="hold">
                            <p:stCondLst>
                              <p:cond delay="33500"/>
                            </p:stCondLst>
                            <p:childTnLst>
                              <p:par>
                                <p:cTn fill="hold" nodeType="afterEffect" presetClass="entr" presetID="10" presetSubtype="0">
                                  <p:stCondLst>
                                    <p:cond delay="0"/>
                                  </p:stCondLst>
                                  <p:childTnLst>
                                    <p:set>
                                      <p:cBhvr>
                                        <p:cTn dur="1" fill="hold">
                                          <p:stCondLst>
                                            <p:cond delay="0"/>
                                          </p:stCondLst>
                                        </p:cTn>
                                        <p:tgtEl>
                                          <p:spTgt spid="478">
                                            <p:txEl>
                                              <p:pRg end="1" st="1"/>
                                            </p:txEl>
                                          </p:spTgt>
                                        </p:tgtEl>
                                        <p:attrNameLst>
                                          <p:attrName>style.visibility</p:attrName>
                                        </p:attrNameLst>
                                      </p:cBhvr>
                                      <p:to>
                                        <p:strVal val="visible"/>
                                      </p:to>
                                    </p:set>
                                    <p:animEffect filter="fade" transition="in">
                                      <p:cBhvr>
                                        <p:cTn dur="500"/>
                                        <p:tgtEl>
                                          <p:spTgt spid="478">
                                            <p:txEl>
                                              <p:pRg end="1" st="1"/>
                                            </p:txEl>
                                          </p:spTgt>
                                        </p:tgtEl>
                                      </p:cBhvr>
                                    </p:animEffect>
                                  </p:childTnLst>
                                </p:cTn>
                              </p:par>
                            </p:childTnLst>
                          </p:cTn>
                        </p:par>
                        <p:par>
                          <p:cTn fill="hold">
                            <p:stCondLst>
                              <p:cond delay="34000"/>
                            </p:stCondLst>
                            <p:childTnLst>
                              <p:par>
                                <p:cTn fill="hold" nodeType="afterEffect" presetClass="entr" presetID="10" presetSubtype="0">
                                  <p:stCondLst>
                                    <p:cond delay="0"/>
                                  </p:stCondLst>
                                  <p:childTnLst>
                                    <p:set>
                                      <p:cBhvr>
                                        <p:cTn dur="1" fill="hold">
                                          <p:stCondLst>
                                            <p:cond delay="0"/>
                                          </p:stCondLst>
                                        </p:cTn>
                                        <p:tgtEl>
                                          <p:spTgt spid="478">
                                            <p:txEl>
                                              <p:pRg end="2" st="2"/>
                                            </p:txEl>
                                          </p:spTgt>
                                        </p:tgtEl>
                                        <p:attrNameLst>
                                          <p:attrName>style.visibility</p:attrName>
                                        </p:attrNameLst>
                                      </p:cBhvr>
                                      <p:to>
                                        <p:strVal val="visible"/>
                                      </p:to>
                                    </p:set>
                                    <p:animEffect filter="fade" transition="in">
                                      <p:cBhvr>
                                        <p:cTn dur="500"/>
                                        <p:tgtEl>
                                          <p:spTgt spid="478">
                                            <p:txEl>
                                              <p:pRg end="2" st="2"/>
                                            </p:txEl>
                                          </p:spTgt>
                                        </p:tgtEl>
                                      </p:cBhvr>
                                    </p:animEffect>
                                  </p:childTnLst>
                                </p:cTn>
                              </p:par>
                            </p:childTnLst>
                          </p:cTn>
                        </p:par>
                        <p:par>
                          <p:cTn fill="hold">
                            <p:stCondLst>
                              <p:cond delay="34500"/>
                            </p:stCondLst>
                            <p:childTnLst>
                              <p:par>
                                <p:cTn fill="hold" nodeType="afterEffect" presetClass="entr" presetID="10" presetSubtype="0">
                                  <p:stCondLst>
                                    <p:cond delay="0"/>
                                  </p:stCondLst>
                                  <p:childTnLst>
                                    <p:set>
                                      <p:cBhvr>
                                        <p:cTn dur="1" fill="hold">
                                          <p:stCondLst>
                                            <p:cond delay="0"/>
                                          </p:stCondLst>
                                        </p:cTn>
                                        <p:tgtEl>
                                          <p:spTgt spid="478">
                                            <p:txEl>
                                              <p:pRg end="3" st="3"/>
                                            </p:txEl>
                                          </p:spTgt>
                                        </p:tgtEl>
                                        <p:attrNameLst>
                                          <p:attrName>style.visibility</p:attrName>
                                        </p:attrNameLst>
                                      </p:cBhvr>
                                      <p:to>
                                        <p:strVal val="visible"/>
                                      </p:to>
                                    </p:set>
                                    <p:animEffect filter="fade" transition="in">
                                      <p:cBhvr>
                                        <p:cTn dur="500"/>
                                        <p:tgtEl>
                                          <p:spTgt spid="478">
                                            <p:txEl>
                                              <p:pRg end="3" st="3"/>
                                            </p:txEl>
                                          </p:spTgt>
                                        </p:tgtEl>
                                      </p:cBhvr>
                                    </p:animEffect>
                                  </p:childTnLst>
                                </p:cTn>
                              </p:par>
                            </p:childTnLst>
                          </p:cTn>
                        </p:par>
                        <p:par>
                          <p:cTn fill="hold">
                            <p:stCondLst>
                              <p:cond delay="35000"/>
                            </p:stCondLst>
                            <p:childTnLst>
                              <p:par>
                                <p:cTn fill="hold" nodeType="afterEffect" presetClass="entr" presetID="10" presetSubtype="0">
                                  <p:stCondLst>
                                    <p:cond delay="0"/>
                                  </p:stCondLst>
                                  <p:childTnLst>
                                    <p:set>
                                      <p:cBhvr>
                                        <p:cTn dur="1" fill="hold">
                                          <p:stCondLst>
                                            <p:cond delay="0"/>
                                          </p:stCondLst>
                                        </p:cTn>
                                        <p:tgtEl>
                                          <p:spTgt spid="478">
                                            <p:txEl>
                                              <p:pRg end="4" st="4"/>
                                            </p:txEl>
                                          </p:spTgt>
                                        </p:tgtEl>
                                        <p:attrNameLst>
                                          <p:attrName>style.visibility</p:attrName>
                                        </p:attrNameLst>
                                      </p:cBhvr>
                                      <p:to>
                                        <p:strVal val="visible"/>
                                      </p:to>
                                    </p:set>
                                    <p:animEffect filter="fade" transition="in">
                                      <p:cBhvr>
                                        <p:cTn dur="500"/>
                                        <p:tgtEl>
                                          <p:spTgt spid="478">
                                            <p:txEl>
                                              <p:pRg end="4" st="4"/>
                                            </p:txEl>
                                          </p:spTgt>
                                        </p:tgtEl>
                                      </p:cBhvr>
                                    </p:animEffect>
                                  </p:childTnLst>
                                </p:cTn>
                              </p:par>
                            </p:childTnLst>
                          </p:cTn>
                        </p:par>
                        <p:par>
                          <p:cTn fill="hold">
                            <p:stCondLst>
                              <p:cond delay="35500"/>
                            </p:stCondLst>
                            <p:childTnLst>
                              <p:par>
                                <p:cTn fill="hold" nodeType="afterEffect" presetClass="entr" presetID="10" presetSubtype="0">
                                  <p:stCondLst>
                                    <p:cond delay="0"/>
                                  </p:stCondLst>
                                  <p:childTnLst>
                                    <p:set>
                                      <p:cBhvr>
                                        <p:cTn dur="1" fill="hold">
                                          <p:stCondLst>
                                            <p:cond delay="0"/>
                                          </p:stCondLst>
                                        </p:cTn>
                                        <p:tgtEl>
                                          <p:spTgt spid="478">
                                            <p:txEl>
                                              <p:pRg end="5" st="5"/>
                                            </p:txEl>
                                          </p:spTgt>
                                        </p:tgtEl>
                                        <p:attrNameLst>
                                          <p:attrName>style.visibility</p:attrName>
                                        </p:attrNameLst>
                                      </p:cBhvr>
                                      <p:to>
                                        <p:strVal val="visible"/>
                                      </p:to>
                                    </p:set>
                                    <p:animEffect filter="fade" transition="in">
                                      <p:cBhvr>
                                        <p:cTn dur="500"/>
                                        <p:tgtEl>
                                          <p:spTgt spid="478">
                                            <p:txEl>
                                              <p:pRg end="5" st="5"/>
                                            </p:txEl>
                                          </p:spTgt>
                                        </p:tgtEl>
                                      </p:cBhvr>
                                    </p:animEffect>
                                  </p:childTnLst>
                                </p:cTn>
                              </p:par>
                            </p:childTnLst>
                          </p:cTn>
                        </p:par>
                        <p:par>
                          <p:cTn fill="hold">
                            <p:stCondLst>
                              <p:cond delay="36000"/>
                            </p:stCondLst>
                            <p:childTnLst>
                              <p:par>
                                <p:cTn fill="hold" nodeType="afterEffect" presetClass="entr" presetID="10" presetSubtype="0">
                                  <p:stCondLst>
                                    <p:cond delay="0"/>
                                  </p:stCondLst>
                                  <p:childTnLst>
                                    <p:set>
                                      <p:cBhvr>
                                        <p:cTn dur="1" fill="hold">
                                          <p:stCondLst>
                                            <p:cond delay="0"/>
                                          </p:stCondLst>
                                        </p:cTn>
                                        <p:tgtEl>
                                          <p:spTgt spid="478">
                                            <p:txEl>
                                              <p:pRg end="6" st="6"/>
                                            </p:txEl>
                                          </p:spTgt>
                                        </p:tgtEl>
                                        <p:attrNameLst>
                                          <p:attrName>style.visibility</p:attrName>
                                        </p:attrNameLst>
                                      </p:cBhvr>
                                      <p:to>
                                        <p:strVal val="visible"/>
                                      </p:to>
                                    </p:set>
                                    <p:animEffect filter="fade" transition="in">
                                      <p:cBhvr>
                                        <p:cTn dur="500"/>
                                        <p:tgtEl>
                                          <p:spTgt spid="478">
                                            <p:txEl>
                                              <p:pRg end="6" st="6"/>
                                            </p:txEl>
                                          </p:spTgt>
                                        </p:tgtEl>
                                      </p:cBhvr>
                                    </p:animEffect>
                                  </p:childTnLst>
                                </p:cTn>
                              </p:par>
                            </p:childTnLst>
                          </p:cTn>
                        </p:par>
                        <p:par>
                          <p:cTn fill="hold">
                            <p:stCondLst>
                              <p:cond delay="36500"/>
                            </p:stCondLst>
                            <p:childTnLst>
                              <p:par>
                                <p:cTn fill="hold" nodeType="afterEffect" presetClass="entr" presetID="10" presetSubtype="0">
                                  <p:stCondLst>
                                    <p:cond delay="0"/>
                                  </p:stCondLst>
                                  <p:childTnLst>
                                    <p:set>
                                      <p:cBhvr>
                                        <p:cTn dur="1" fill="hold">
                                          <p:stCondLst>
                                            <p:cond delay="0"/>
                                          </p:stCondLst>
                                        </p:cTn>
                                        <p:tgtEl>
                                          <p:spTgt spid="478">
                                            <p:txEl>
                                              <p:pRg end="7" st="7"/>
                                            </p:txEl>
                                          </p:spTgt>
                                        </p:tgtEl>
                                        <p:attrNameLst>
                                          <p:attrName>style.visibility</p:attrName>
                                        </p:attrNameLst>
                                      </p:cBhvr>
                                      <p:to>
                                        <p:strVal val="visible"/>
                                      </p:to>
                                    </p:set>
                                    <p:animEffect filter="fade" transition="in">
                                      <p:cBhvr>
                                        <p:cTn dur="500"/>
                                        <p:tgtEl>
                                          <p:spTgt spid="478">
                                            <p:txEl>
                                              <p:pRg end="7" st="7"/>
                                            </p:txEl>
                                          </p:spTgt>
                                        </p:tgtEl>
                                      </p:cBhvr>
                                    </p:animEffect>
                                  </p:childTnLst>
                                </p:cTn>
                              </p:par>
                            </p:childTnLst>
                          </p:cTn>
                        </p:par>
                        <p:par>
                          <p:cTn fill="hold">
                            <p:stCondLst>
                              <p:cond delay="37000"/>
                            </p:stCondLst>
                            <p:childTnLst>
                              <p:par>
                                <p:cTn fill="hold" nodeType="afterEffect" presetClass="entr" presetID="10" presetSubtype="0">
                                  <p:stCondLst>
                                    <p:cond delay="0"/>
                                  </p:stCondLst>
                                  <p:childTnLst>
                                    <p:set>
                                      <p:cBhvr>
                                        <p:cTn dur="1" fill="hold">
                                          <p:stCondLst>
                                            <p:cond delay="0"/>
                                          </p:stCondLst>
                                        </p:cTn>
                                        <p:tgtEl>
                                          <p:spTgt spid="478">
                                            <p:txEl>
                                              <p:pRg end="8" st="8"/>
                                            </p:txEl>
                                          </p:spTgt>
                                        </p:tgtEl>
                                        <p:attrNameLst>
                                          <p:attrName>style.visibility</p:attrName>
                                        </p:attrNameLst>
                                      </p:cBhvr>
                                      <p:to>
                                        <p:strVal val="visible"/>
                                      </p:to>
                                    </p:set>
                                    <p:animEffect filter="fade" transition="in">
                                      <p:cBhvr>
                                        <p:cTn dur="500"/>
                                        <p:tgtEl>
                                          <p:spTgt spid="47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keywords">
  <p:cSld name="3 keywords">
    <p:spTree>
      <p:nvGrpSpPr>
        <p:cNvPr id="488" name="Shape 488"/>
        <p:cNvGrpSpPr/>
        <p:nvPr/>
      </p:nvGrpSpPr>
      <p:grpSpPr>
        <a:xfrm>
          <a:off x="0" y="0"/>
          <a:ext cx="0" cy="0"/>
          <a:chOff x="0" y="0"/>
          <a:chExt cx="0" cy="0"/>
        </a:xfrm>
      </p:grpSpPr>
      <p:sp>
        <p:nvSpPr>
          <p:cNvPr id="489" name="Google Shape;489;p52"/>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700">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490" name="Google Shape;490;p52"/>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91" name="Google Shape;491;p52"/>
          <p:cNvSpPr txBox="1"/>
          <p:nvPr>
            <p:ph type="title"/>
          </p:nvPr>
        </p:nvSpPr>
        <p:spPr>
          <a:xfrm>
            <a:off x="775021" y="531190"/>
            <a:ext cx="16737958" cy="161286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2" name="Google Shape;492;p52"/>
          <p:cNvSpPr txBox="1"/>
          <p:nvPr>
            <p:ph idx="1" type="body"/>
          </p:nvPr>
        </p:nvSpPr>
        <p:spPr>
          <a:xfrm>
            <a:off x="535536" y="3450339"/>
            <a:ext cx="3049494" cy="2645659"/>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20000"/>
              <a:buFont typeface="Roboto"/>
              <a:buNone/>
              <a:defRPr i="1" sz="20000">
                <a:solidFill>
                  <a:srgbClr val="35393E"/>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93" name="Google Shape;493;p52"/>
          <p:cNvSpPr txBox="1"/>
          <p:nvPr>
            <p:ph idx="2" type="body"/>
          </p:nvPr>
        </p:nvSpPr>
        <p:spPr>
          <a:xfrm>
            <a:off x="1104273" y="5196114"/>
            <a:ext cx="5161321" cy="685796"/>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94" name="Google Shape;494;p52"/>
          <p:cNvSpPr txBox="1"/>
          <p:nvPr>
            <p:ph idx="3" type="body"/>
          </p:nvPr>
        </p:nvSpPr>
        <p:spPr>
          <a:xfrm>
            <a:off x="1104273" y="5881911"/>
            <a:ext cx="5161321" cy="1738518"/>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95" name="Google Shape;495;p52"/>
          <p:cNvSpPr txBox="1"/>
          <p:nvPr>
            <p:ph idx="4" type="body"/>
          </p:nvPr>
        </p:nvSpPr>
        <p:spPr>
          <a:xfrm>
            <a:off x="6451799" y="3450339"/>
            <a:ext cx="3049494" cy="2645659"/>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20000"/>
              <a:buFont typeface="Roboto"/>
              <a:buNone/>
              <a:defRPr i="1" sz="20000">
                <a:solidFill>
                  <a:srgbClr val="35393E"/>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96" name="Google Shape;496;p52"/>
          <p:cNvSpPr txBox="1"/>
          <p:nvPr>
            <p:ph idx="5" type="body"/>
          </p:nvPr>
        </p:nvSpPr>
        <p:spPr>
          <a:xfrm>
            <a:off x="7020536" y="5196114"/>
            <a:ext cx="5161321" cy="685796"/>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97" name="Google Shape;497;p52"/>
          <p:cNvSpPr txBox="1"/>
          <p:nvPr>
            <p:ph idx="6" type="body"/>
          </p:nvPr>
        </p:nvSpPr>
        <p:spPr>
          <a:xfrm>
            <a:off x="7020536" y="5881911"/>
            <a:ext cx="5161321" cy="1738518"/>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98" name="Google Shape;498;p52"/>
          <p:cNvSpPr txBox="1"/>
          <p:nvPr>
            <p:ph idx="7" type="body"/>
          </p:nvPr>
        </p:nvSpPr>
        <p:spPr>
          <a:xfrm>
            <a:off x="12081953" y="3450339"/>
            <a:ext cx="3049494" cy="2645659"/>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20000"/>
              <a:buFont typeface="Roboto"/>
              <a:buNone/>
              <a:defRPr i="1" sz="20000">
                <a:solidFill>
                  <a:srgbClr val="35393E"/>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99" name="Google Shape;499;p52"/>
          <p:cNvSpPr txBox="1"/>
          <p:nvPr>
            <p:ph idx="8" type="body"/>
          </p:nvPr>
        </p:nvSpPr>
        <p:spPr>
          <a:xfrm>
            <a:off x="12650690" y="5196114"/>
            <a:ext cx="5161321" cy="685796"/>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00" name="Google Shape;500;p52"/>
          <p:cNvSpPr txBox="1"/>
          <p:nvPr>
            <p:ph idx="9" type="body"/>
          </p:nvPr>
        </p:nvSpPr>
        <p:spPr>
          <a:xfrm>
            <a:off x="12650690" y="5881911"/>
            <a:ext cx="5161321" cy="1738518"/>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491"/>
                                        </p:tgtEl>
                                        <p:attrNameLst>
                                          <p:attrName>style.visibility</p:attrName>
                                        </p:attrNameLst>
                                      </p:cBhvr>
                                      <p:to>
                                        <p:strVal val="visible"/>
                                      </p:to>
                                    </p:set>
                                    <p:anim calcmode="lin" valueType="num">
                                      <p:cBhvr additive="base">
                                        <p:cTn dur="750"/>
                                        <p:tgtEl>
                                          <p:spTgt spid="491"/>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2" presetSubtype="8">
                                  <p:stCondLst>
                                    <p:cond delay="0"/>
                                  </p:stCondLst>
                                  <p:childTnLst>
                                    <p:set>
                                      <p:cBhvr>
                                        <p:cTn dur="1" fill="hold">
                                          <p:stCondLst>
                                            <p:cond delay="0"/>
                                          </p:stCondLst>
                                        </p:cTn>
                                        <p:tgtEl>
                                          <p:spTgt spid="492">
                                            <p:txEl>
                                              <p:pRg end="0" st="0"/>
                                            </p:txEl>
                                          </p:spTgt>
                                        </p:tgtEl>
                                        <p:attrNameLst>
                                          <p:attrName>style.visibility</p:attrName>
                                        </p:attrNameLst>
                                      </p:cBhvr>
                                      <p:to>
                                        <p:strVal val="visible"/>
                                      </p:to>
                                    </p:set>
                                    <p:anim calcmode="lin" valueType="num">
                                      <p:cBhvr additive="base">
                                        <p:cTn dur="750"/>
                                        <p:tgtEl>
                                          <p:spTgt spid="492">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492">
                                            <p:txEl>
                                              <p:pRg end="1" st="1"/>
                                            </p:txEl>
                                          </p:spTgt>
                                        </p:tgtEl>
                                        <p:attrNameLst>
                                          <p:attrName>style.visibility</p:attrName>
                                        </p:attrNameLst>
                                      </p:cBhvr>
                                      <p:to>
                                        <p:strVal val="visible"/>
                                      </p:to>
                                    </p:set>
                                    <p:anim calcmode="lin" valueType="num">
                                      <p:cBhvr additive="base">
                                        <p:cTn dur="750"/>
                                        <p:tgtEl>
                                          <p:spTgt spid="492">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
                            </p:stCondLst>
                            <p:childTnLst>
                              <p:par>
                                <p:cTn fill="hold" nodeType="afterEffect" presetClass="entr" presetID="2" presetSubtype="8">
                                  <p:stCondLst>
                                    <p:cond delay="0"/>
                                  </p:stCondLst>
                                  <p:childTnLst>
                                    <p:set>
                                      <p:cBhvr>
                                        <p:cTn dur="1" fill="hold">
                                          <p:stCondLst>
                                            <p:cond delay="0"/>
                                          </p:stCondLst>
                                        </p:cTn>
                                        <p:tgtEl>
                                          <p:spTgt spid="492">
                                            <p:txEl>
                                              <p:pRg end="2" st="2"/>
                                            </p:txEl>
                                          </p:spTgt>
                                        </p:tgtEl>
                                        <p:attrNameLst>
                                          <p:attrName>style.visibility</p:attrName>
                                        </p:attrNameLst>
                                      </p:cBhvr>
                                      <p:to>
                                        <p:strVal val="visible"/>
                                      </p:to>
                                    </p:set>
                                    <p:anim calcmode="lin" valueType="num">
                                      <p:cBhvr additive="base">
                                        <p:cTn dur="750"/>
                                        <p:tgtEl>
                                          <p:spTgt spid="492">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492">
                                            <p:txEl>
                                              <p:pRg end="3" st="3"/>
                                            </p:txEl>
                                          </p:spTgt>
                                        </p:tgtEl>
                                        <p:attrNameLst>
                                          <p:attrName>style.visibility</p:attrName>
                                        </p:attrNameLst>
                                      </p:cBhvr>
                                      <p:to>
                                        <p:strVal val="visible"/>
                                      </p:to>
                                    </p:set>
                                    <p:anim calcmode="lin" valueType="num">
                                      <p:cBhvr additive="base">
                                        <p:cTn dur="750"/>
                                        <p:tgtEl>
                                          <p:spTgt spid="492">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50"/>
                            </p:stCondLst>
                            <p:childTnLst>
                              <p:par>
                                <p:cTn fill="hold" nodeType="afterEffect" presetClass="entr" presetID="2" presetSubtype="8">
                                  <p:stCondLst>
                                    <p:cond delay="0"/>
                                  </p:stCondLst>
                                  <p:childTnLst>
                                    <p:set>
                                      <p:cBhvr>
                                        <p:cTn dur="1" fill="hold">
                                          <p:stCondLst>
                                            <p:cond delay="0"/>
                                          </p:stCondLst>
                                        </p:cTn>
                                        <p:tgtEl>
                                          <p:spTgt spid="492">
                                            <p:txEl>
                                              <p:pRg end="4" st="4"/>
                                            </p:txEl>
                                          </p:spTgt>
                                        </p:tgtEl>
                                        <p:attrNameLst>
                                          <p:attrName>style.visibility</p:attrName>
                                        </p:attrNameLst>
                                      </p:cBhvr>
                                      <p:to>
                                        <p:strVal val="visible"/>
                                      </p:to>
                                    </p:set>
                                    <p:anim calcmode="lin" valueType="num">
                                      <p:cBhvr additive="base">
                                        <p:cTn dur="750"/>
                                        <p:tgtEl>
                                          <p:spTgt spid="492">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8">
                                  <p:stCondLst>
                                    <p:cond delay="0"/>
                                  </p:stCondLst>
                                  <p:childTnLst>
                                    <p:set>
                                      <p:cBhvr>
                                        <p:cTn dur="1" fill="hold">
                                          <p:stCondLst>
                                            <p:cond delay="0"/>
                                          </p:stCondLst>
                                        </p:cTn>
                                        <p:tgtEl>
                                          <p:spTgt spid="492">
                                            <p:txEl>
                                              <p:pRg end="5" st="5"/>
                                            </p:txEl>
                                          </p:spTgt>
                                        </p:tgtEl>
                                        <p:attrNameLst>
                                          <p:attrName>style.visibility</p:attrName>
                                        </p:attrNameLst>
                                      </p:cBhvr>
                                      <p:to>
                                        <p:strVal val="visible"/>
                                      </p:to>
                                    </p:set>
                                    <p:anim calcmode="lin" valueType="num">
                                      <p:cBhvr additive="base">
                                        <p:cTn dur="750"/>
                                        <p:tgtEl>
                                          <p:spTgt spid="492">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250"/>
                            </p:stCondLst>
                            <p:childTnLst>
                              <p:par>
                                <p:cTn fill="hold" nodeType="afterEffect" presetClass="entr" presetID="2" presetSubtype="8">
                                  <p:stCondLst>
                                    <p:cond delay="0"/>
                                  </p:stCondLst>
                                  <p:childTnLst>
                                    <p:set>
                                      <p:cBhvr>
                                        <p:cTn dur="1" fill="hold">
                                          <p:stCondLst>
                                            <p:cond delay="0"/>
                                          </p:stCondLst>
                                        </p:cTn>
                                        <p:tgtEl>
                                          <p:spTgt spid="492">
                                            <p:txEl>
                                              <p:pRg end="6" st="6"/>
                                            </p:txEl>
                                          </p:spTgt>
                                        </p:tgtEl>
                                        <p:attrNameLst>
                                          <p:attrName>style.visibility</p:attrName>
                                        </p:attrNameLst>
                                      </p:cBhvr>
                                      <p:to>
                                        <p:strVal val="visible"/>
                                      </p:to>
                                    </p:set>
                                    <p:anim calcmode="lin" valueType="num">
                                      <p:cBhvr additive="base">
                                        <p:cTn dur="750"/>
                                        <p:tgtEl>
                                          <p:spTgt spid="492">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8">
                                  <p:stCondLst>
                                    <p:cond delay="0"/>
                                  </p:stCondLst>
                                  <p:childTnLst>
                                    <p:set>
                                      <p:cBhvr>
                                        <p:cTn dur="1" fill="hold">
                                          <p:stCondLst>
                                            <p:cond delay="0"/>
                                          </p:stCondLst>
                                        </p:cTn>
                                        <p:tgtEl>
                                          <p:spTgt spid="492">
                                            <p:txEl>
                                              <p:pRg end="7" st="7"/>
                                            </p:txEl>
                                          </p:spTgt>
                                        </p:tgtEl>
                                        <p:attrNameLst>
                                          <p:attrName>style.visibility</p:attrName>
                                        </p:attrNameLst>
                                      </p:cBhvr>
                                      <p:to>
                                        <p:strVal val="visible"/>
                                      </p:to>
                                    </p:set>
                                    <p:anim calcmode="lin" valueType="num">
                                      <p:cBhvr additive="base">
                                        <p:cTn dur="750"/>
                                        <p:tgtEl>
                                          <p:spTgt spid="492">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750"/>
                            </p:stCondLst>
                            <p:childTnLst>
                              <p:par>
                                <p:cTn fill="hold" nodeType="afterEffect" presetClass="entr" presetID="2" presetSubtype="8">
                                  <p:stCondLst>
                                    <p:cond delay="0"/>
                                  </p:stCondLst>
                                  <p:childTnLst>
                                    <p:set>
                                      <p:cBhvr>
                                        <p:cTn dur="1" fill="hold">
                                          <p:stCondLst>
                                            <p:cond delay="0"/>
                                          </p:stCondLst>
                                        </p:cTn>
                                        <p:tgtEl>
                                          <p:spTgt spid="492">
                                            <p:txEl>
                                              <p:pRg end="8" st="8"/>
                                            </p:txEl>
                                          </p:spTgt>
                                        </p:tgtEl>
                                        <p:attrNameLst>
                                          <p:attrName>style.visibility</p:attrName>
                                        </p:attrNameLst>
                                      </p:cBhvr>
                                      <p:to>
                                        <p:strVal val="visible"/>
                                      </p:to>
                                    </p:set>
                                    <p:anim calcmode="lin" valueType="num">
                                      <p:cBhvr additive="base">
                                        <p:cTn dur="750"/>
                                        <p:tgtEl>
                                          <p:spTgt spid="492">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93">
                                            <p:txEl>
                                              <p:pRg end="0" st="0"/>
                                            </p:txEl>
                                          </p:spTgt>
                                        </p:tgtEl>
                                        <p:attrNameLst>
                                          <p:attrName>style.visibility</p:attrName>
                                        </p:attrNameLst>
                                      </p:cBhvr>
                                      <p:to>
                                        <p:strVal val="visible"/>
                                      </p:to>
                                    </p:set>
                                    <p:anim calcmode="lin" valueType="num">
                                      <p:cBhvr additive="base">
                                        <p:cTn dur="750"/>
                                        <p:tgtEl>
                                          <p:spTgt spid="493">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93">
                                            <p:txEl>
                                              <p:pRg end="1" st="1"/>
                                            </p:txEl>
                                          </p:spTgt>
                                        </p:tgtEl>
                                        <p:attrNameLst>
                                          <p:attrName>style.visibility</p:attrName>
                                        </p:attrNameLst>
                                      </p:cBhvr>
                                      <p:to>
                                        <p:strVal val="visible"/>
                                      </p:to>
                                    </p:set>
                                    <p:anim calcmode="lin" valueType="num">
                                      <p:cBhvr additive="base">
                                        <p:cTn dur="750"/>
                                        <p:tgtEl>
                                          <p:spTgt spid="493">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93">
                                            <p:txEl>
                                              <p:pRg end="2" st="2"/>
                                            </p:txEl>
                                          </p:spTgt>
                                        </p:tgtEl>
                                        <p:attrNameLst>
                                          <p:attrName>style.visibility</p:attrName>
                                        </p:attrNameLst>
                                      </p:cBhvr>
                                      <p:to>
                                        <p:strVal val="visible"/>
                                      </p:to>
                                    </p:set>
                                    <p:anim calcmode="lin" valueType="num">
                                      <p:cBhvr additive="base">
                                        <p:cTn dur="750"/>
                                        <p:tgtEl>
                                          <p:spTgt spid="493">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93">
                                            <p:txEl>
                                              <p:pRg end="3" st="3"/>
                                            </p:txEl>
                                          </p:spTgt>
                                        </p:tgtEl>
                                        <p:attrNameLst>
                                          <p:attrName>style.visibility</p:attrName>
                                        </p:attrNameLst>
                                      </p:cBhvr>
                                      <p:to>
                                        <p:strVal val="visible"/>
                                      </p:to>
                                    </p:set>
                                    <p:anim calcmode="lin" valueType="num">
                                      <p:cBhvr additive="base">
                                        <p:cTn dur="750"/>
                                        <p:tgtEl>
                                          <p:spTgt spid="493">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93">
                                            <p:txEl>
                                              <p:pRg end="4" st="4"/>
                                            </p:txEl>
                                          </p:spTgt>
                                        </p:tgtEl>
                                        <p:attrNameLst>
                                          <p:attrName>style.visibility</p:attrName>
                                        </p:attrNameLst>
                                      </p:cBhvr>
                                      <p:to>
                                        <p:strVal val="visible"/>
                                      </p:to>
                                    </p:set>
                                    <p:anim calcmode="lin" valueType="num">
                                      <p:cBhvr additive="base">
                                        <p:cTn dur="750"/>
                                        <p:tgtEl>
                                          <p:spTgt spid="493">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93">
                                            <p:txEl>
                                              <p:pRg end="5" st="5"/>
                                            </p:txEl>
                                          </p:spTgt>
                                        </p:tgtEl>
                                        <p:attrNameLst>
                                          <p:attrName>style.visibility</p:attrName>
                                        </p:attrNameLst>
                                      </p:cBhvr>
                                      <p:to>
                                        <p:strVal val="visible"/>
                                      </p:to>
                                    </p:set>
                                    <p:anim calcmode="lin" valueType="num">
                                      <p:cBhvr additive="base">
                                        <p:cTn dur="750"/>
                                        <p:tgtEl>
                                          <p:spTgt spid="493">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93">
                                            <p:txEl>
                                              <p:pRg end="6" st="6"/>
                                            </p:txEl>
                                          </p:spTgt>
                                        </p:tgtEl>
                                        <p:attrNameLst>
                                          <p:attrName>style.visibility</p:attrName>
                                        </p:attrNameLst>
                                      </p:cBhvr>
                                      <p:to>
                                        <p:strVal val="visible"/>
                                      </p:to>
                                    </p:set>
                                    <p:anim calcmode="lin" valueType="num">
                                      <p:cBhvr additive="base">
                                        <p:cTn dur="750"/>
                                        <p:tgtEl>
                                          <p:spTgt spid="493">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93">
                                            <p:txEl>
                                              <p:pRg end="7" st="7"/>
                                            </p:txEl>
                                          </p:spTgt>
                                        </p:tgtEl>
                                        <p:attrNameLst>
                                          <p:attrName>style.visibility</p:attrName>
                                        </p:attrNameLst>
                                      </p:cBhvr>
                                      <p:to>
                                        <p:strVal val="visible"/>
                                      </p:to>
                                    </p:set>
                                    <p:anim calcmode="lin" valueType="num">
                                      <p:cBhvr additive="base">
                                        <p:cTn dur="750"/>
                                        <p:tgtEl>
                                          <p:spTgt spid="493">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93">
                                            <p:txEl>
                                              <p:pRg end="8" st="8"/>
                                            </p:txEl>
                                          </p:spTgt>
                                        </p:tgtEl>
                                        <p:attrNameLst>
                                          <p:attrName>style.visibility</p:attrName>
                                        </p:attrNameLst>
                                      </p:cBhvr>
                                      <p:to>
                                        <p:strVal val="visible"/>
                                      </p:to>
                                    </p:set>
                                    <p:anim calcmode="lin" valueType="num">
                                      <p:cBhvr additive="base">
                                        <p:cTn dur="750"/>
                                        <p:tgtEl>
                                          <p:spTgt spid="493">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494">
                                            <p:txEl>
                                              <p:pRg end="0" st="0"/>
                                            </p:txEl>
                                          </p:spTgt>
                                        </p:tgtEl>
                                        <p:attrNameLst>
                                          <p:attrName>style.visibility</p:attrName>
                                        </p:attrNameLst>
                                      </p:cBhvr>
                                      <p:to>
                                        <p:strVal val="visible"/>
                                      </p:to>
                                    </p:set>
                                    <p:anim calcmode="lin" valueType="num">
                                      <p:cBhvr additive="base">
                                        <p:cTn dur="500"/>
                                        <p:tgtEl>
                                          <p:spTgt spid="494">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494">
                                            <p:txEl>
                                              <p:pRg end="1" st="1"/>
                                            </p:txEl>
                                          </p:spTgt>
                                        </p:tgtEl>
                                        <p:attrNameLst>
                                          <p:attrName>style.visibility</p:attrName>
                                        </p:attrNameLst>
                                      </p:cBhvr>
                                      <p:to>
                                        <p:strVal val="visible"/>
                                      </p:to>
                                    </p:set>
                                    <p:anim calcmode="lin" valueType="num">
                                      <p:cBhvr additive="base">
                                        <p:cTn dur="500"/>
                                        <p:tgtEl>
                                          <p:spTgt spid="494">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494">
                                            <p:txEl>
                                              <p:pRg end="2" st="2"/>
                                            </p:txEl>
                                          </p:spTgt>
                                        </p:tgtEl>
                                        <p:attrNameLst>
                                          <p:attrName>style.visibility</p:attrName>
                                        </p:attrNameLst>
                                      </p:cBhvr>
                                      <p:to>
                                        <p:strVal val="visible"/>
                                      </p:to>
                                    </p:set>
                                    <p:anim calcmode="lin" valueType="num">
                                      <p:cBhvr additive="base">
                                        <p:cTn dur="500"/>
                                        <p:tgtEl>
                                          <p:spTgt spid="494">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494">
                                            <p:txEl>
                                              <p:pRg end="3" st="3"/>
                                            </p:txEl>
                                          </p:spTgt>
                                        </p:tgtEl>
                                        <p:attrNameLst>
                                          <p:attrName>style.visibility</p:attrName>
                                        </p:attrNameLst>
                                      </p:cBhvr>
                                      <p:to>
                                        <p:strVal val="visible"/>
                                      </p:to>
                                    </p:set>
                                    <p:anim calcmode="lin" valueType="num">
                                      <p:cBhvr additive="base">
                                        <p:cTn dur="500"/>
                                        <p:tgtEl>
                                          <p:spTgt spid="494">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494">
                                            <p:txEl>
                                              <p:pRg end="4" st="4"/>
                                            </p:txEl>
                                          </p:spTgt>
                                        </p:tgtEl>
                                        <p:attrNameLst>
                                          <p:attrName>style.visibility</p:attrName>
                                        </p:attrNameLst>
                                      </p:cBhvr>
                                      <p:to>
                                        <p:strVal val="visible"/>
                                      </p:to>
                                    </p:set>
                                    <p:anim calcmode="lin" valueType="num">
                                      <p:cBhvr additive="base">
                                        <p:cTn dur="500"/>
                                        <p:tgtEl>
                                          <p:spTgt spid="494">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494">
                                            <p:txEl>
                                              <p:pRg end="5" st="5"/>
                                            </p:txEl>
                                          </p:spTgt>
                                        </p:tgtEl>
                                        <p:attrNameLst>
                                          <p:attrName>style.visibility</p:attrName>
                                        </p:attrNameLst>
                                      </p:cBhvr>
                                      <p:to>
                                        <p:strVal val="visible"/>
                                      </p:to>
                                    </p:set>
                                    <p:anim calcmode="lin" valueType="num">
                                      <p:cBhvr additive="base">
                                        <p:cTn dur="500"/>
                                        <p:tgtEl>
                                          <p:spTgt spid="494">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494">
                                            <p:txEl>
                                              <p:pRg end="6" st="6"/>
                                            </p:txEl>
                                          </p:spTgt>
                                        </p:tgtEl>
                                        <p:attrNameLst>
                                          <p:attrName>style.visibility</p:attrName>
                                        </p:attrNameLst>
                                      </p:cBhvr>
                                      <p:to>
                                        <p:strVal val="visible"/>
                                      </p:to>
                                    </p:set>
                                    <p:anim calcmode="lin" valueType="num">
                                      <p:cBhvr additive="base">
                                        <p:cTn dur="500"/>
                                        <p:tgtEl>
                                          <p:spTgt spid="494">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494">
                                            <p:txEl>
                                              <p:pRg end="7" st="7"/>
                                            </p:txEl>
                                          </p:spTgt>
                                        </p:tgtEl>
                                        <p:attrNameLst>
                                          <p:attrName>style.visibility</p:attrName>
                                        </p:attrNameLst>
                                      </p:cBhvr>
                                      <p:to>
                                        <p:strVal val="visible"/>
                                      </p:to>
                                    </p:set>
                                    <p:anim calcmode="lin" valueType="num">
                                      <p:cBhvr additive="base">
                                        <p:cTn dur="500"/>
                                        <p:tgtEl>
                                          <p:spTgt spid="494">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494">
                                            <p:txEl>
                                              <p:pRg end="8" st="8"/>
                                            </p:txEl>
                                          </p:spTgt>
                                        </p:tgtEl>
                                        <p:attrNameLst>
                                          <p:attrName>style.visibility</p:attrName>
                                        </p:attrNameLst>
                                      </p:cBhvr>
                                      <p:to>
                                        <p:strVal val="visible"/>
                                      </p:to>
                                    </p:set>
                                    <p:anim calcmode="lin" valueType="num">
                                      <p:cBhvr additive="base">
                                        <p:cTn dur="500"/>
                                        <p:tgtEl>
                                          <p:spTgt spid="494">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2" presetSubtype="8">
                                  <p:stCondLst>
                                    <p:cond delay="250"/>
                                  </p:stCondLst>
                                  <p:childTnLst>
                                    <p:set>
                                      <p:cBhvr>
                                        <p:cTn dur="1" fill="hold">
                                          <p:stCondLst>
                                            <p:cond delay="0"/>
                                          </p:stCondLst>
                                        </p:cTn>
                                        <p:tgtEl>
                                          <p:spTgt spid="495">
                                            <p:txEl>
                                              <p:pRg end="0" st="0"/>
                                            </p:txEl>
                                          </p:spTgt>
                                        </p:tgtEl>
                                        <p:attrNameLst>
                                          <p:attrName>style.visibility</p:attrName>
                                        </p:attrNameLst>
                                      </p:cBhvr>
                                      <p:to>
                                        <p:strVal val="visible"/>
                                      </p:to>
                                    </p:set>
                                    <p:anim calcmode="lin" valueType="num">
                                      <p:cBhvr additive="base">
                                        <p:cTn dur="750"/>
                                        <p:tgtEl>
                                          <p:spTgt spid="495">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250"/>
                            </p:stCondLst>
                            <p:childTnLst>
                              <p:par>
                                <p:cTn fill="hold" nodeType="afterEffect" presetClass="entr" presetID="2" presetSubtype="8">
                                  <p:stCondLst>
                                    <p:cond delay="250"/>
                                  </p:stCondLst>
                                  <p:childTnLst>
                                    <p:set>
                                      <p:cBhvr>
                                        <p:cTn dur="1" fill="hold">
                                          <p:stCondLst>
                                            <p:cond delay="0"/>
                                          </p:stCondLst>
                                        </p:cTn>
                                        <p:tgtEl>
                                          <p:spTgt spid="495">
                                            <p:txEl>
                                              <p:pRg end="1" st="1"/>
                                            </p:txEl>
                                          </p:spTgt>
                                        </p:tgtEl>
                                        <p:attrNameLst>
                                          <p:attrName>style.visibility</p:attrName>
                                        </p:attrNameLst>
                                      </p:cBhvr>
                                      <p:to>
                                        <p:strVal val="visible"/>
                                      </p:to>
                                    </p:set>
                                    <p:anim calcmode="lin" valueType="num">
                                      <p:cBhvr additive="base">
                                        <p:cTn dur="750"/>
                                        <p:tgtEl>
                                          <p:spTgt spid="495">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000"/>
                            </p:stCondLst>
                            <p:childTnLst>
                              <p:par>
                                <p:cTn fill="hold" nodeType="afterEffect" presetClass="entr" presetID="2" presetSubtype="8">
                                  <p:stCondLst>
                                    <p:cond delay="250"/>
                                  </p:stCondLst>
                                  <p:childTnLst>
                                    <p:set>
                                      <p:cBhvr>
                                        <p:cTn dur="1" fill="hold">
                                          <p:stCondLst>
                                            <p:cond delay="0"/>
                                          </p:stCondLst>
                                        </p:cTn>
                                        <p:tgtEl>
                                          <p:spTgt spid="495">
                                            <p:txEl>
                                              <p:pRg end="2" st="2"/>
                                            </p:txEl>
                                          </p:spTgt>
                                        </p:tgtEl>
                                        <p:attrNameLst>
                                          <p:attrName>style.visibility</p:attrName>
                                        </p:attrNameLst>
                                      </p:cBhvr>
                                      <p:to>
                                        <p:strVal val="visible"/>
                                      </p:to>
                                    </p:set>
                                    <p:anim calcmode="lin" valueType="num">
                                      <p:cBhvr additive="base">
                                        <p:cTn dur="750"/>
                                        <p:tgtEl>
                                          <p:spTgt spid="495">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750"/>
                            </p:stCondLst>
                            <p:childTnLst>
                              <p:par>
                                <p:cTn fill="hold" nodeType="afterEffect" presetClass="entr" presetID="2" presetSubtype="8">
                                  <p:stCondLst>
                                    <p:cond delay="250"/>
                                  </p:stCondLst>
                                  <p:childTnLst>
                                    <p:set>
                                      <p:cBhvr>
                                        <p:cTn dur="1" fill="hold">
                                          <p:stCondLst>
                                            <p:cond delay="0"/>
                                          </p:stCondLst>
                                        </p:cTn>
                                        <p:tgtEl>
                                          <p:spTgt spid="495">
                                            <p:txEl>
                                              <p:pRg end="3" st="3"/>
                                            </p:txEl>
                                          </p:spTgt>
                                        </p:tgtEl>
                                        <p:attrNameLst>
                                          <p:attrName>style.visibility</p:attrName>
                                        </p:attrNameLst>
                                      </p:cBhvr>
                                      <p:to>
                                        <p:strVal val="visible"/>
                                      </p:to>
                                    </p:set>
                                    <p:anim calcmode="lin" valueType="num">
                                      <p:cBhvr additive="base">
                                        <p:cTn dur="750"/>
                                        <p:tgtEl>
                                          <p:spTgt spid="495">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500"/>
                            </p:stCondLst>
                            <p:childTnLst>
                              <p:par>
                                <p:cTn fill="hold" nodeType="afterEffect" presetClass="entr" presetID="2" presetSubtype="8">
                                  <p:stCondLst>
                                    <p:cond delay="250"/>
                                  </p:stCondLst>
                                  <p:childTnLst>
                                    <p:set>
                                      <p:cBhvr>
                                        <p:cTn dur="1" fill="hold">
                                          <p:stCondLst>
                                            <p:cond delay="0"/>
                                          </p:stCondLst>
                                        </p:cTn>
                                        <p:tgtEl>
                                          <p:spTgt spid="495">
                                            <p:txEl>
                                              <p:pRg end="4" st="4"/>
                                            </p:txEl>
                                          </p:spTgt>
                                        </p:tgtEl>
                                        <p:attrNameLst>
                                          <p:attrName>style.visibility</p:attrName>
                                        </p:attrNameLst>
                                      </p:cBhvr>
                                      <p:to>
                                        <p:strVal val="visible"/>
                                      </p:to>
                                    </p:set>
                                    <p:anim calcmode="lin" valueType="num">
                                      <p:cBhvr additive="base">
                                        <p:cTn dur="750"/>
                                        <p:tgtEl>
                                          <p:spTgt spid="495">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250"/>
                            </p:stCondLst>
                            <p:childTnLst>
                              <p:par>
                                <p:cTn fill="hold" nodeType="afterEffect" presetClass="entr" presetID="2" presetSubtype="8">
                                  <p:stCondLst>
                                    <p:cond delay="250"/>
                                  </p:stCondLst>
                                  <p:childTnLst>
                                    <p:set>
                                      <p:cBhvr>
                                        <p:cTn dur="1" fill="hold">
                                          <p:stCondLst>
                                            <p:cond delay="0"/>
                                          </p:stCondLst>
                                        </p:cTn>
                                        <p:tgtEl>
                                          <p:spTgt spid="495">
                                            <p:txEl>
                                              <p:pRg end="5" st="5"/>
                                            </p:txEl>
                                          </p:spTgt>
                                        </p:tgtEl>
                                        <p:attrNameLst>
                                          <p:attrName>style.visibility</p:attrName>
                                        </p:attrNameLst>
                                      </p:cBhvr>
                                      <p:to>
                                        <p:strVal val="visible"/>
                                      </p:to>
                                    </p:set>
                                    <p:anim calcmode="lin" valueType="num">
                                      <p:cBhvr additive="base">
                                        <p:cTn dur="750"/>
                                        <p:tgtEl>
                                          <p:spTgt spid="495">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000"/>
                            </p:stCondLst>
                            <p:childTnLst>
                              <p:par>
                                <p:cTn fill="hold" nodeType="afterEffect" presetClass="entr" presetID="2" presetSubtype="8">
                                  <p:stCondLst>
                                    <p:cond delay="250"/>
                                  </p:stCondLst>
                                  <p:childTnLst>
                                    <p:set>
                                      <p:cBhvr>
                                        <p:cTn dur="1" fill="hold">
                                          <p:stCondLst>
                                            <p:cond delay="0"/>
                                          </p:stCondLst>
                                        </p:cTn>
                                        <p:tgtEl>
                                          <p:spTgt spid="495">
                                            <p:txEl>
                                              <p:pRg end="6" st="6"/>
                                            </p:txEl>
                                          </p:spTgt>
                                        </p:tgtEl>
                                        <p:attrNameLst>
                                          <p:attrName>style.visibility</p:attrName>
                                        </p:attrNameLst>
                                      </p:cBhvr>
                                      <p:to>
                                        <p:strVal val="visible"/>
                                      </p:to>
                                    </p:set>
                                    <p:anim calcmode="lin" valueType="num">
                                      <p:cBhvr additive="base">
                                        <p:cTn dur="750"/>
                                        <p:tgtEl>
                                          <p:spTgt spid="495">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750"/>
                            </p:stCondLst>
                            <p:childTnLst>
                              <p:par>
                                <p:cTn fill="hold" nodeType="afterEffect" presetClass="entr" presetID="2" presetSubtype="8">
                                  <p:stCondLst>
                                    <p:cond delay="250"/>
                                  </p:stCondLst>
                                  <p:childTnLst>
                                    <p:set>
                                      <p:cBhvr>
                                        <p:cTn dur="1" fill="hold">
                                          <p:stCondLst>
                                            <p:cond delay="0"/>
                                          </p:stCondLst>
                                        </p:cTn>
                                        <p:tgtEl>
                                          <p:spTgt spid="495">
                                            <p:txEl>
                                              <p:pRg end="7" st="7"/>
                                            </p:txEl>
                                          </p:spTgt>
                                        </p:tgtEl>
                                        <p:attrNameLst>
                                          <p:attrName>style.visibility</p:attrName>
                                        </p:attrNameLst>
                                      </p:cBhvr>
                                      <p:to>
                                        <p:strVal val="visible"/>
                                      </p:to>
                                    </p:set>
                                    <p:anim calcmode="lin" valueType="num">
                                      <p:cBhvr additive="base">
                                        <p:cTn dur="750"/>
                                        <p:tgtEl>
                                          <p:spTgt spid="495">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500"/>
                            </p:stCondLst>
                            <p:childTnLst>
                              <p:par>
                                <p:cTn fill="hold" nodeType="afterEffect" presetClass="entr" presetID="2" presetSubtype="8">
                                  <p:stCondLst>
                                    <p:cond delay="250"/>
                                  </p:stCondLst>
                                  <p:childTnLst>
                                    <p:set>
                                      <p:cBhvr>
                                        <p:cTn dur="1" fill="hold">
                                          <p:stCondLst>
                                            <p:cond delay="0"/>
                                          </p:stCondLst>
                                        </p:cTn>
                                        <p:tgtEl>
                                          <p:spTgt spid="495">
                                            <p:txEl>
                                              <p:pRg end="8" st="8"/>
                                            </p:txEl>
                                          </p:spTgt>
                                        </p:tgtEl>
                                        <p:attrNameLst>
                                          <p:attrName>style.visibility</p:attrName>
                                        </p:attrNameLst>
                                      </p:cBhvr>
                                      <p:to>
                                        <p:strVal val="visible"/>
                                      </p:to>
                                    </p:set>
                                    <p:anim calcmode="lin" valueType="num">
                                      <p:cBhvr additive="base">
                                        <p:cTn dur="750"/>
                                        <p:tgtEl>
                                          <p:spTgt spid="495">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96">
                                            <p:txEl>
                                              <p:pRg end="0" st="0"/>
                                            </p:txEl>
                                          </p:spTgt>
                                        </p:tgtEl>
                                        <p:attrNameLst>
                                          <p:attrName>style.visibility</p:attrName>
                                        </p:attrNameLst>
                                      </p:cBhvr>
                                      <p:to>
                                        <p:strVal val="visible"/>
                                      </p:to>
                                    </p:set>
                                    <p:anim calcmode="lin" valueType="num">
                                      <p:cBhvr additive="base">
                                        <p:cTn dur="750"/>
                                        <p:tgtEl>
                                          <p:spTgt spid="496">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96">
                                            <p:txEl>
                                              <p:pRg end="1" st="1"/>
                                            </p:txEl>
                                          </p:spTgt>
                                        </p:tgtEl>
                                        <p:attrNameLst>
                                          <p:attrName>style.visibility</p:attrName>
                                        </p:attrNameLst>
                                      </p:cBhvr>
                                      <p:to>
                                        <p:strVal val="visible"/>
                                      </p:to>
                                    </p:set>
                                    <p:anim calcmode="lin" valueType="num">
                                      <p:cBhvr additive="base">
                                        <p:cTn dur="750"/>
                                        <p:tgtEl>
                                          <p:spTgt spid="496">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96">
                                            <p:txEl>
                                              <p:pRg end="2" st="2"/>
                                            </p:txEl>
                                          </p:spTgt>
                                        </p:tgtEl>
                                        <p:attrNameLst>
                                          <p:attrName>style.visibility</p:attrName>
                                        </p:attrNameLst>
                                      </p:cBhvr>
                                      <p:to>
                                        <p:strVal val="visible"/>
                                      </p:to>
                                    </p:set>
                                    <p:anim calcmode="lin" valueType="num">
                                      <p:cBhvr additive="base">
                                        <p:cTn dur="750"/>
                                        <p:tgtEl>
                                          <p:spTgt spid="496">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96">
                                            <p:txEl>
                                              <p:pRg end="3" st="3"/>
                                            </p:txEl>
                                          </p:spTgt>
                                        </p:tgtEl>
                                        <p:attrNameLst>
                                          <p:attrName>style.visibility</p:attrName>
                                        </p:attrNameLst>
                                      </p:cBhvr>
                                      <p:to>
                                        <p:strVal val="visible"/>
                                      </p:to>
                                    </p:set>
                                    <p:anim calcmode="lin" valueType="num">
                                      <p:cBhvr additive="base">
                                        <p:cTn dur="750"/>
                                        <p:tgtEl>
                                          <p:spTgt spid="496">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96">
                                            <p:txEl>
                                              <p:pRg end="4" st="4"/>
                                            </p:txEl>
                                          </p:spTgt>
                                        </p:tgtEl>
                                        <p:attrNameLst>
                                          <p:attrName>style.visibility</p:attrName>
                                        </p:attrNameLst>
                                      </p:cBhvr>
                                      <p:to>
                                        <p:strVal val="visible"/>
                                      </p:to>
                                    </p:set>
                                    <p:anim calcmode="lin" valueType="num">
                                      <p:cBhvr additive="base">
                                        <p:cTn dur="750"/>
                                        <p:tgtEl>
                                          <p:spTgt spid="496">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96">
                                            <p:txEl>
                                              <p:pRg end="5" st="5"/>
                                            </p:txEl>
                                          </p:spTgt>
                                        </p:tgtEl>
                                        <p:attrNameLst>
                                          <p:attrName>style.visibility</p:attrName>
                                        </p:attrNameLst>
                                      </p:cBhvr>
                                      <p:to>
                                        <p:strVal val="visible"/>
                                      </p:to>
                                    </p:set>
                                    <p:anim calcmode="lin" valueType="num">
                                      <p:cBhvr additive="base">
                                        <p:cTn dur="750"/>
                                        <p:tgtEl>
                                          <p:spTgt spid="496">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96">
                                            <p:txEl>
                                              <p:pRg end="6" st="6"/>
                                            </p:txEl>
                                          </p:spTgt>
                                        </p:tgtEl>
                                        <p:attrNameLst>
                                          <p:attrName>style.visibility</p:attrName>
                                        </p:attrNameLst>
                                      </p:cBhvr>
                                      <p:to>
                                        <p:strVal val="visible"/>
                                      </p:to>
                                    </p:set>
                                    <p:anim calcmode="lin" valueType="num">
                                      <p:cBhvr additive="base">
                                        <p:cTn dur="750"/>
                                        <p:tgtEl>
                                          <p:spTgt spid="496">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96">
                                            <p:txEl>
                                              <p:pRg end="7" st="7"/>
                                            </p:txEl>
                                          </p:spTgt>
                                        </p:tgtEl>
                                        <p:attrNameLst>
                                          <p:attrName>style.visibility</p:attrName>
                                        </p:attrNameLst>
                                      </p:cBhvr>
                                      <p:to>
                                        <p:strVal val="visible"/>
                                      </p:to>
                                    </p:set>
                                    <p:anim calcmode="lin" valueType="num">
                                      <p:cBhvr additive="base">
                                        <p:cTn dur="750"/>
                                        <p:tgtEl>
                                          <p:spTgt spid="496">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96">
                                            <p:txEl>
                                              <p:pRg end="8" st="8"/>
                                            </p:txEl>
                                          </p:spTgt>
                                        </p:tgtEl>
                                        <p:attrNameLst>
                                          <p:attrName>style.visibility</p:attrName>
                                        </p:attrNameLst>
                                      </p:cBhvr>
                                      <p:to>
                                        <p:strVal val="visible"/>
                                      </p:to>
                                    </p:set>
                                    <p:anim calcmode="lin" valueType="num">
                                      <p:cBhvr additive="base">
                                        <p:cTn dur="750"/>
                                        <p:tgtEl>
                                          <p:spTgt spid="496">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497">
                                            <p:txEl>
                                              <p:pRg end="0" st="0"/>
                                            </p:txEl>
                                          </p:spTgt>
                                        </p:tgtEl>
                                        <p:attrNameLst>
                                          <p:attrName>style.visibility</p:attrName>
                                        </p:attrNameLst>
                                      </p:cBhvr>
                                      <p:to>
                                        <p:strVal val="visible"/>
                                      </p:to>
                                    </p:set>
                                    <p:anim calcmode="lin" valueType="num">
                                      <p:cBhvr additive="base">
                                        <p:cTn dur="500"/>
                                        <p:tgtEl>
                                          <p:spTgt spid="497">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497">
                                            <p:txEl>
                                              <p:pRg end="1" st="1"/>
                                            </p:txEl>
                                          </p:spTgt>
                                        </p:tgtEl>
                                        <p:attrNameLst>
                                          <p:attrName>style.visibility</p:attrName>
                                        </p:attrNameLst>
                                      </p:cBhvr>
                                      <p:to>
                                        <p:strVal val="visible"/>
                                      </p:to>
                                    </p:set>
                                    <p:anim calcmode="lin" valueType="num">
                                      <p:cBhvr additive="base">
                                        <p:cTn dur="500"/>
                                        <p:tgtEl>
                                          <p:spTgt spid="497">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497">
                                            <p:txEl>
                                              <p:pRg end="2" st="2"/>
                                            </p:txEl>
                                          </p:spTgt>
                                        </p:tgtEl>
                                        <p:attrNameLst>
                                          <p:attrName>style.visibility</p:attrName>
                                        </p:attrNameLst>
                                      </p:cBhvr>
                                      <p:to>
                                        <p:strVal val="visible"/>
                                      </p:to>
                                    </p:set>
                                    <p:anim calcmode="lin" valueType="num">
                                      <p:cBhvr additive="base">
                                        <p:cTn dur="500"/>
                                        <p:tgtEl>
                                          <p:spTgt spid="497">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497">
                                            <p:txEl>
                                              <p:pRg end="3" st="3"/>
                                            </p:txEl>
                                          </p:spTgt>
                                        </p:tgtEl>
                                        <p:attrNameLst>
                                          <p:attrName>style.visibility</p:attrName>
                                        </p:attrNameLst>
                                      </p:cBhvr>
                                      <p:to>
                                        <p:strVal val="visible"/>
                                      </p:to>
                                    </p:set>
                                    <p:anim calcmode="lin" valueType="num">
                                      <p:cBhvr additive="base">
                                        <p:cTn dur="500"/>
                                        <p:tgtEl>
                                          <p:spTgt spid="497">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497">
                                            <p:txEl>
                                              <p:pRg end="4" st="4"/>
                                            </p:txEl>
                                          </p:spTgt>
                                        </p:tgtEl>
                                        <p:attrNameLst>
                                          <p:attrName>style.visibility</p:attrName>
                                        </p:attrNameLst>
                                      </p:cBhvr>
                                      <p:to>
                                        <p:strVal val="visible"/>
                                      </p:to>
                                    </p:set>
                                    <p:anim calcmode="lin" valueType="num">
                                      <p:cBhvr additive="base">
                                        <p:cTn dur="500"/>
                                        <p:tgtEl>
                                          <p:spTgt spid="497">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497">
                                            <p:txEl>
                                              <p:pRg end="5" st="5"/>
                                            </p:txEl>
                                          </p:spTgt>
                                        </p:tgtEl>
                                        <p:attrNameLst>
                                          <p:attrName>style.visibility</p:attrName>
                                        </p:attrNameLst>
                                      </p:cBhvr>
                                      <p:to>
                                        <p:strVal val="visible"/>
                                      </p:to>
                                    </p:set>
                                    <p:anim calcmode="lin" valueType="num">
                                      <p:cBhvr additive="base">
                                        <p:cTn dur="500"/>
                                        <p:tgtEl>
                                          <p:spTgt spid="497">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497">
                                            <p:txEl>
                                              <p:pRg end="6" st="6"/>
                                            </p:txEl>
                                          </p:spTgt>
                                        </p:tgtEl>
                                        <p:attrNameLst>
                                          <p:attrName>style.visibility</p:attrName>
                                        </p:attrNameLst>
                                      </p:cBhvr>
                                      <p:to>
                                        <p:strVal val="visible"/>
                                      </p:to>
                                    </p:set>
                                    <p:anim calcmode="lin" valueType="num">
                                      <p:cBhvr additive="base">
                                        <p:cTn dur="500"/>
                                        <p:tgtEl>
                                          <p:spTgt spid="497">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497">
                                            <p:txEl>
                                              <p:pRg end="7" st="7"/>
                                            </p:txEl>
                                          </p:spTgt>
                                        </p:tgtEl>
                                        <p:attrNameLst>
                                          <p:attrName>style.visibility</p:attrName>
                                        </p:attrNameLst>
                                      </p:cBhvr>
                                      <p:to>
                                        <p:strVal val="visible"/>
                                      </p:to>
                                    </p:set>
                                    <p:anim calcmode="lin" valueType="num">
                                      <p:cBhvr additive="base">
                                        <p:cTn dur="500"/>
                                        <p:tgtEl>
                                          <p:spTgt spid="497">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497">
                                            <p:txEl>
                                              <p:pRg end="8" st="8"/>
                                            </p:txEl>
                                          </p:spTgt>
                                        </p:tgtEl>
                                        <p:attrNameLst>
                                          <p:attrName>style.visibility</p:attrName>
                                        </p:attrNameLst>
                                      </p:cBhvr>
                                      <p:to>
                                        <p:strVal val="visible"/>
                                      </p:to>
                                    </p:set>
                                    <p:anim calcmode="lin" valueType="num">
                                      <p:cBhvr additive="base">
                                        <p:cTn dur="500"/>
                                        <p:tgtEl>
                                          <p:spTgt spid="497">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250"/>
                            </p:stCondLst>
                            <p:childTnLst>
                              <p:par>
                                <p:cTn fill="hold" nodeType="afterEffect" presetClass="entr" presetID="2" presetSubtype="8">
                                  <p:stCondLst>
                                    <p:cond delay="250"/>
                                  </p:stCondLst>
                                  <p:childTnLst>
                                    <p:set>
                                      <p:cBhvr>
                                        <p:cTn dur="1" fill="hold">
                                          <p:stCondLst>
                                            <p:cond delay="0"/>
                                          </p:stCondLst>
                                        </p:cTn>
                                        <p:tgtEl>
                                          <p:spTgt spid="498">
                                            <p:txEl>
                                              <p:pRg end="0" st="0"/>
                                            </p:txEl>
                                          </p:spTgt>
                                        </p:tgtEl>
                                        <p:attrNameLst>
                                          <p:attrName>style.visibility</p:attrName>
                                        </p:attrNameLst>
                                      </p:cBhvr>
                                      <p:to>
                                        <p:strVal val="visible"/>
                                      </p:to>
                                    </p:set>
                                    <p:anim calcmode="lin" valueType="num">
                                      <p:cBhvr additive="base">
                                        <p:cTn dur="750"/>
                                        <p:tgtEl>
                                          <p:spTgt spid="498">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0"/>
                            </p:stCondLst>
                            <p:childTnLst>
                              <p:par>
                                <p:cTn fill="hold" nodeType="afterEffect" presetClass="entr" presetID="2" presetSubtype="8">
                                  <p:stCondLst>
                                    <p:cond delay="250"/>
                                  </p:stCondLst>
                                  <p:childTnLst>
                                    <p:set>
                                      <p:cBhvr>
                                        <p:cTn dur="1" fill="hold">
                                          <p:stCondLst>
                                            <p:cond delay="0"/>
                                          </p:stCondLst>
                                        </p:cTn>
                                        <p:tgtEl>
                                          <p:spTgt spid="498">
                                            <p:txEl>
                                              <p:pRg end="1" st="1"/>
                                            </p:txEl>
                                          </p:spTgt>
                                        </p:tgtEl>
                                        <p:attrNameLst>
                                          <p:attrName>style.visibility</p:attrName>
                                        </p:attrNameLst>
                                      </p:cBhvr>
                                      <p:to>
                                        <p:strVal val="visible"/>
                                      </p:to>
                                    </p:set>
                                    <p:anim calcmode="lin" valueType="num">
                                      <p:cBhvr additive="base">
                                        <p:cTn dur="750"/>
                                        <p:tgtEl>
                                          <p:spTgt spid="498">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750"/>
                            </p:stCondLst>
                            <p:childTnLst>
                              <p:par>
                                <p:cTn fill="hold" nodeType="afterEffect" presetClass="entr" presetID="2" presetSubtype="8">
                                  <p:stCondLst>
                                    <p:cond delay="250"/>
                                  </p:stCondLst>
                                  <p:childTnLst>
                                    <p:set>
                                      <p:cBhvr>
                                        <p:cTn dur="1" fill="hold">
                                          <p:stCondLst>
                                            <p:cond delay="0"/>
                                          </p:stCondLst>
                                        </p:cTn>
                                        <p:tgtEl>
                                          <p:spTgt spid="498">
                                            <p:txEl>
                                              <p:pRg end="2" st="2"/>
                                            </p:txEl>
                                          </p:spTgt>
                                        </p:tgtEl>
                                        <p:attrNameLst>
                                          <p:attrName>style.visibility</p:attrName>
                                        </p:attrNameLst>
                                      </p:cBhvr>
                                      <p:to>
                                        <p:strVal val="visible"/>
                                      </p:to>
                                    </p:set>
                                    <p:anim calcmode="lin" valueType="num">
                                      <p:cBhvr additive="base">
                                        <p:cTn dur="750"/>
                                        <p:tgtEl>
                                          <p:spTgt spid="498">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500"/>
                            </p:stCondLst>
                            <p:childTnLst>
                              <p:par>
                                <p:cTn fill="hold" nodeType="afterEffect" presetClass="entr" presetID="2" presetSubtype="8">
                                  <p:stCondLst>
                                    <p:cond delay="250"/>
                                  </p:stCondLst>
                                  <p:childTnLst>
                                    <p:set>
                                      <p:cBhvr>
                                        <p:cTn dur="1" fill="hold">
                                          <p:stCondLst>
                                            <p:cond delay="0"/>
                                          </p:stCondLst>
                                        </p:cTn>
                                        <p:tgtEl>
                                          <p:spTgt spid="498">
                                            <p:txEl>
                                              <p:pRg end="3" st="3"/>
                                            </p:txEl>
                                          </p:spTgt>
                                        </p:tgtEl>
                                        <p:attrNameLst>
                                          <p:attrName>style.visibility</p:attrName>
                                        </p:attrNameLst>
                                      </p:cBhvr>
                                      <p:to>
                                        <p:strVal val="visible"/>
                                      </p:to>
                                    </p:set>
                                    <p:anim calcmode="lin" valueType="num">
                                      <p:cBhvr additive="base">
                                        <p:cTn dur="750"/>
                                        <p:tgtEl>
                                          <p:spTgt spid="498">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250"/>
                            </p:stCondLst>
                            <p:childTnLst>
                              <p:par>
                                <p:cTn fill="hold" nodeType="afterEffect" presetClass="entr" presetID="2" presetSubtype="8">
                                  <p:stCondLst>
                                    <p:cond delay="250"/>
                                  </p:stCondLst>
                                  <p:childTnLst>
                                    <p:set>
                                      <p:cBhvr>
                                        <p:cTn dur="1" fill="hold">
                                          <p:stCondLst>
                                            <p:cond delay="0"/>
                                          </p:stCondLst>
                                        </p:cTn>
                                        <p:tgtEl>
                                          <p:spTgt spid="498">
                                            <p:txEl>
                                              <p:pRg end="4" st="4"/>
                                            </p:txEl>
                                          </p:spTgt>
                                        </p:tgtEl>
                                        <p:attrNameLst>
                                          <p:attrName>style.visibility</p:attrName>
                                        </p:attrNameLst>
                                      </p:cBhvr>
                                      <p:to>
                                        <p:strVal val="visible"/>
                                      </p:to>
                                    </p:set>
                                    <p:anim calcmode="lin" valueType="num">
                                      <p:cBhvr additive="base">
                                        <p:cTn dur="750"/>
                                        <p:tgtEl>
                                          <p:spTgt spid="498">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000"/>
                            </p:stCondLst>
                            <p:childTnLst>
                              <p:par>
                                <p:cTn fill="hold" nodeType="afterEffect" presetClass="entr" presetID="2" presetSubtype="8">
                                  <p:stCondLst>
                                    <p:cond delay="250"/>
                                  </p:stCondLst>
                                  <p:childTnLst>
                                    <p:set>
                                      <p:cBhvr>
                                        <p:cTn dur="1" fill="hold">
                                          <p:stCondLst>
                                            <p:cond delay="0"/>
                                          </p:stCondLst>
                                        </p:cTn>
                                        <p:tgtEl>
                                          <p:spTgt spid="498">
                                            <p:txEl>
                                              <p:pRg end="5" st="5"/>
                                            </p:txEl>
                                          </p:spTgt>
                                        </p:tgtEl>
                                        <p:attrNameLst>
                                          <p:attrName>style.visibility</p:attrName>
                                        </p:attrNameLst>
                                      </p:cBhvr>
                                      <p:to>
                                        <p:strVal val="visible"/>
                                      </p:to>
                                    </p:set>
                                    <p:anim calcmode="lin" valueType="num">
                                      <p:cBhvr additive="base">
                                        <p:cTn dur="750"/>
                                        <p:tgtEl>
                                          <p:spTgt spid="498">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750"/>
                            </p:stCondLst>
                            <p:childTnLst>
                              <p:par>
                                <p:cTn fill="hold" nodeType="afterEffect" presetClass="entr" presetID="2" presetSubtype="8">
                                  <p:stCondLst>
                                    <p:cond delay="250"/>
                                  </p:stCondLst>
                                  <p:childTnLst>
                                    <p:set>
                                      <p:cBhvr>
                                        <p:cTn dur="1" fill="hold">
                                          <p:stCondLst>
                                            <p:cond delay="0"/>
                                          </p:stCondLst>
                                        </p:cTn>
                                        <p:tgtEl>
                                          <p:spTgt spid="498">
                                            <p:txEl>
                                              <p:pRg end="6" st="6"/>
                                            </p:txEl>
                                          </p:spTgt>
                                        </p:tgtEl>
                                        <p:attrNameLst>
                                          <p:attrName>style.visibility</p:attrName>
                                        </p:attrNameLst>
                                      </p:cBhvr>
                                      <p:to>
                                        <p:strVal val="visible"/>
                                      </p:to>
                                    </p:set>
                                    <p:anim calcmode="lin" valueType="num">
                                      <p:cBhvr additive="base">
                                        <p:cTn dur="750"/>
                                        <p:tgtEl>
                                          <p:spTgt spid="498">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500"/>
                            </p:stCondLst>
                            <p:childTnLst>
                              <p:par>
                                <p:cTn fill="hold" nodeType="afterEffect" presetClass="entr" presetID="2" presetSubtype="8">
                                  <p:stCondLst>
                                    <p:cond delay="250"/>
                                  </p:stCondLst>
                                  <p:childTnLst>
                                    <p:set>
                                      <p:cBhvr>
                                        <p:cTn dur="1" fill="hold">
                                          <p:stCondLst>
                                            <p:cond delay="0"/>
                                          </p:stCondLst>
                                        </p:cTn>
                                        <p:tgtEl>
                                          <p:spTgt spid="498">
                                            <p:txEl>
                                              <p:pRg end="7" st="7"/>
                                            </p:txEl>
                                          </p:spTgt>
                                        </p:tgtEl>
                                        <p:attrNameLst>
                                          <p:attrName>style.visibility</p:attrName>
                                        </p:attrNameLst>
                                      </p:cBhvr>
                                      <p:to>
                                        <p:strVal val="visible"/>
                                      </p:to>
                                    </p:set>
                                    <p:anim calcmode="lin" valueType="num">
                                      <p:cBhvr additive="base">
                                        <p:cTn dur="750"/>
                                        <p:tgtEl>
                                          <p:spTgt spid="498">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250"/>
                            </p:stCondLst>
                            <p:childTnLst>
                              <p:par>
                                <p:cTn fill="hold" nodeType="afterEffect" presetClass="entr" presetID="2" presetSubtype="8">
                                  <p:stCondLst>
                                    <p:cond delay="250"/>
                                  </p:stCondLst>
                                  <p:childTnLst>
                                    <p:set>
                                      <p:cBhvr>
                                        <p:cTn dur="1" fill="hold">
                                          <p:stCondLst>
                                            <p:cond delay="0"/>
                                          </p:stCondLst>
                                        </p:cTn>
                                        <p:tgtEl>
                                          <p:spTgt spid="498">
                                            <p:txEl>
                                              <p:pRg end="8" st="8"/>
                                            </p:txEl>
                                          </p:spTgt>
                                        </p:tgtEl>
                                        <p:attrNameLst>
                                          <p:attrName>style.visibility</p:attrName>
                                        </p:attrNameLst>
                                      </p:cBhvr>
                                      <p:to>
                                        <p:strVal val="visible"/>
                                      </p:to>
                                    </p:set>
                                    <p:anim calcmode="lin" valueType="num">
                                      <p:cBhvr additive="base">
                                        <p:cTn dur="750"/>
                                        <p:tgtEl>
                                          <p:spTgt spid="498">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99">
                                            <p:txEl>
                                              <p:pRg end="0" st="0"/>
                                            </p:txEl>
                                          </p:spTgt>
                                        </p:tgtEl>
                                        <p:attrNameLst>
                                          <p:attrName>style.visibility</p:attrName>
                                        </p:attrNameLst>
                                      </p:cBhvr>
                                      <p:to>
                                        <p:strVal val="visible"/>
                                      </p:to>
                                    </p:set>
                                    <p:anim calcmode="lin" valueType="num">
                                      <p:cBhvr additive="base">
                                        <p:cTn dur="750"/>
                                        <p:tgtEl>
                                          <p:spTgt spid="499">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99">
                                            <p:txEl>
                                              <p:pRg end="1" st="1"/>
                                            </p:txEl>
                                          </p:spTgt>
                                        </p:tgtEl>
                                        <p:attrNameLst>
                                          <p:attrName>style.visibility</p:attrName>
                                        </p:attrNameLst>
                                      </p:cBhvr>
                                      <p:to>
                                        <p:strVal val="visible"/>
                                      </p:to>
                                    </p:set>
                                    <p:anim calcmode="lin" valueType="num">
                                      <p:cBhvr additive="base">
                                        <p:cTn dur="750"/>
                                        <p:tgtEl>
                                          <p:spTgt spid="499">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99">
                                            <p:txEl>
                                              <p:pRg end="2" st="2"/>
                                            </p:txEl>
                                          </p:spTgt>
                                        </p:tgtEl>
                                        <p:attrNameLst>
                                          <p:attrName>style.visibility</p:attrName>
                                        </p:attrNameLst>
                                      </p:cBhvr>
                                      <p:to>
                                        <p:strVal val="visible"/>
                                      </p:to>
                                    </p:set>
                                    <p:anim calcmode="lin" valueType="num">
                                      <p:cBhvr additive="base">
                                        <p:cTn dur="750"/>
                                        <p:tgtEl>
                                          <p:spTgt spid="499">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99">
                                            <p:txEl>
                                              <p:pRg end="3" st="3"/>
                                            </p:txEl>
                                          </p:spTgt>
                                        </p:tgtEl>
                                        <p:attrNameLst>
                                          <p:attrName>style.visibility</p:attrName>
                                        </p:attrNameLst>
                                      </p:cBhvr>
                                      <p:to>
                                        <p:strVal val="visible"/>
                                      </p:to>
                                    </p:set>
                                    <p:anim calcmode="lin" valueType="num">
                                      <p:cBhvr additive="base">
                                        <p:cTn dur="750"/>
                                        <p:tgtEl>
                                          <p:spTgt spid="499">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99">
                                            <p:txEl>
                                              <p:pRg end="4" st="4"/>
                                            </p:txEl>
                                          </p:spTgt>
                                        </p:tgtEl>
                                        <p:attrNameLst>
                                          <p:attrName>style.visibility</p:attrName>
                                        </p:attrNameLst>
                                      </p:cBhvr>
                                      <p:to>
                                        <p:strVal val="visible"/>
                                      </p:to>
                                    </p:set>
                                    <p:anim calcmode="lin" valueType="num">
                                      <p:cBhvr additive="base">
                                        <p:cTn dur="750"/>
                                        <p:tgtEl>
                                          <p:spTgt spid="499">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99">
                                            <p:txEl>
                                              <p:pRg end="5" st="5"/>
                                            </p:txEl>
                                          </p:spTgt>
                                        </p:tgtEl>
                                        <p:attrNameLst>
                                          <p:attrName>style.visibility</p:attrName>
                                        </p:attrNameLst>
                                      </p:cBhvr>
                                      <p:to>
                                        <p:strVal val="visible"/>
                                      </p:to>
                                    </p:set>
                                    <p:anim calcmode="lin" valueType="num">
                                      <p:cBhvr additive="base">
                                        <p:cTn dur="750"/>
                                        <p:tgtEl>
                                          <p:spTgt spid="499">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99">
                                            <p:txEl>
                                              <p:pRg end="6" st="6"/>
                                            </p:txEl>
                                          </p:spTgt>
                                        </p:tgtEl>
                                        <p:attrNameLst>
                                          <p:attrName>style.visibility</p:attrName>
                                        </p:attrNameLst>
                                      </p:cBhvr>
                                      <p:to>
                                        <p:strVal val="visible"/>
                                      </p:to>
                                    </p:set>
                                    <p:anim calcmode="lin" valueType="num">
                                      <p:cBhvr additive="base">
                                        <p:cTn dur="750"/>
                                        <p:tgtEl>
                                          <p:spTgt spid="499">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99">
                                            <p:txEl>
                                              <p:pRg end="7" st="7"/>
                                            </p:txEl>
                                          </p:spTgt>
                                        </p:tgtEl>
                                        <p:attrNameLst>
                                          <p:attrName>style.visibility</p:attrName>
                                        </p:attrNameLst>
                                      </p:cBhvr>
                                      <p:to>
                                        <p:strVal val="visible"/>
                                      </p:to>
                                    </p:set>
                                    <p:anim calcmode="lin" valueType="num">
                                      <p:cBhvr additive="base">
                                        <p:cTn dur="750"/>
                                        <p:tgtEl>
                                          <p:spTgt spid="499">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99">
                                            <p:txEl>
                                              <p:pRg end="8" st="8"/>
                                            </p:txEl>
                                          </p:spTgt>
                                        </p:tgtEl>
                                        <p:attrNameLst>
                                          <p:attrName>style.visibility</p:attrName>
                                        </p:attrNameLst>
                                      </p:cBhvr>
                                      <p:to>
                                        <p:strVal val="visible"/>
                                      </p:to>
                                    </p:set>
                                    <p:anim calcmode="lin" valueType="num">
                                      <p:cBhvr additive="base">
                                        <p:cTn dur="750"/>
                                        <p:tgtEl>
                                          <p:spTgt spid="499">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500">
                                            <p:txEl>
                                              <p:pRg end="0" st="0"/>
                                            </p:txEl>
                                          </p:spTgt>
                                        </p:tgtEl>
                                        <p:attrNameLst>
                                          <p:attrName>style.visibility</p:attrName>
                                        </p:attrNameLst>
                                      </p:cBhvr>
                                      <p:to>
                                        <p:strVal val="visible"/>
                                      </p:to>
                                    </p:set>
                                    <p:anim calcmode="lin" valueType="num">
                                      <p:cBhvr additive="base">
                                        <p:cTn dur="500"/>
                                        <p:tgtEl>
                                          <p:spTgt spid="500">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500">
                                            <p:txEl>
                                              <p:pRg end="1" st="1"/>
                                            </p:txEl>
                                          </p:spTgt>
                                        </p:tgtEl>
                                        <p:attrNameLst>
                                          <p:attrName>style.visibility</p:attrName>
                                        </p:attrNameLst>
                                      </p:cBhvr>
                                      <p:to>
                                        <p:strVal val="visible"/>
                                      </p:to>
                                    </p:set>
                                    <p:anim calcmode="lin" valueType="num">
                                      <p:cBhvr additive="base">
                                        <p:cTn dur="500"/>
                                        <p:tgtEl>
                                          <p:spTgt spid="500">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500">
                                            <p:txEl>
                                              <p:pRg end="2" st="2"/>
                                            </p:txEl>
                                          </p:spTgt>
                                        </p:tgtEl>
                                        <p:attrNameLst>
                                          <p:attrName>style.visibility</p:attrName>
                                        </p:attrNameLst>
                                      </p:cBhvr>
                                      <p:to>
                                        <p:strVal val="visible"/>
                                      </p:to>
                                    </p:set>
                                    <p:anim calcmode="lin" valueType="num">
                                      <p:cBhvr additive="base">
                                        <p:cTn dur="500"/>
                                        <p:tgtEl>
                                          <p:spTgt spid="500">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500">
                                            <p:txEl>
                                              <p:pRg end="3" st="3"/>
                                            </p:txEl>
                                          </p:spTgt>
                                        </p:tgtEl>
                                        <p:attrNameLst>
                                          <p:attrName>style.visibility</p:attrName>
                                        </p:attrNameLst>
                                      </p:cBhvr>
                                      <p:to>
                                        <p:strVal val="visible"/>
                                      </p:to>
                                    </p:set>
                                    <p:anim calcmode="lin" valueType="num">
                                      <p:cBhvr additive="base">
                                        <p:cTn dur="500"/>
                                        <p:tgtEl>
                                          <p:spTgt spid="500">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500">
                                            <p:txEl>
                                              <p:pRg end="4" st="4"/>
                                            </p:txEl>
                                          </p:spTgt>
                                        </p:tgtEl>
                                        <p:attrNameLst>
                                          <p:attrName>style.visibility</p:attrName>
                                        </p:attrNameLst>
                                      </p:cBhvr>
                                      <p:to>
                                        <p:strVal val="visible"/>
                                      </p:to>
                                    </p:set>
                                    <p:anim calcmode="lin" valueType="num">
                                      <p:cBhvr additive="base">
                                        <p:cTn dur="500"/>
                                        <p:tgtEl>
                                          <p:spTgt spid="500">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500">
                                            <p:txEl>
                                              <p:pRg end="5" st="5"/>
                                            </p:txEl>
                                          </p:spTgt>
                                        </p:tgtEl>
                                        <p:attrNameLst>
                                          <p:attrName>style.visibility</p:attrName>
                                        </p:attrNameLst>
                                      </p:cBhvr>
                                      <p:to>
                                        <p:strVal val="visible"/>
                                      </p:to>
                                    </p:set>
                                    <p:anim calcmode="lin" valueType="num">
                                      <p:cBhvr additive="base">
                                        <p:cTn dur="500"/>
                                        <p:tgtEl>
                                          <p:spTgt spid="500">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500">
                                            <p:txEl>
                                              <p:pRg end="6" st="6"/>
                                            </p:txEl>
                                          </p:spTgt>
                                        </p:tgtEl>
                                        <p:attrNameLst>
                                          <p:attrName>style.visibility</p:attrName>
                                        </p:attrNameLst>
                                      </p:cBhvr>
                                      <p:to>
                                        <p:strVal val="visible"/>
                                      </p:to>
                                    </p:set>
                                    <p:anim calcmode="lin" valueType="num">
                                      <p:cBhvr additive="base">
                                        <p:cTn dur="500"/>
                                        <p:tgtEl>
                                          <p:spTgt spid="500">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500">
                                            <p:txEl>
                                              <p:pRg end="7" st="7"/>
                                            </p:txEl>
                                          </p:spTgt>
                                        </p:tgtEl>
                                        <p:attrNameLst>
                                          <p:attrName>style.visibility</p:attrName>
                                        </p:attrNameLst>
                                      </p:cBhvr>
                                      <p:to>
                                        <p:strVal val="visible"/>
                                      </p:to>
                                    </p:set>
                                    <p:anim calcmode="lin" valueType="num">
                                      <p:cBhvr additive="base">
                                        <p:cTn dur="500"/>
                                        <p:tgtEl>
                                          <p:spTgt spid="500">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500">
                                            <p:txEl>
                                              <p:pRg end="8" st="8"/>
                                            </p:txEl>
                                          </p:spTgt>
                                        </p:tgtEl>
                                        <p:attrNameLst>
                                          <p:attrName>style.visibility</p:attrName>
                                        </p:attrNameLst>
                                      </p:cBhvr>
                                      <p:to>
                                        <p:strVal val="visible"/>
                                      </p:to>
                                    </p:set>
                                    <p:anim calcmode="lin" valueType="num">
                                      <p:cBhvr additive="base">
                                        <p:cTn dur="500"/>
                                        <p:tgtEl>
                                          <p:spTgt spid="500">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keywords">
  <p:cSld name="4 keywords">
    <p:spTree>
      <p:nvGrpSpPr>
        <p:cNvPr id="501" name="Shape 501"/>
        <p:cNvGrpSpPr/>
        <p:nvPr/>
      </p:nvGrpSpPr>
      <p:grpSpPr>
        <a:xfrm>
          <a:off x="0" y="0"/>
          <a:ext cx="0" cy="0"/>
          <a:chOff x="0" y="0"/>
          <a:chExt cx="0" cy="0"/>
        </a:xfrm>
      </p:grpSpPr>
      <p:sp>
        <p:nvSpPr>
          <p:cNvPr id="502" name="Google Shape;502;p53"/>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700">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503" name="Google Shape;503;p53"/>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04" name="Google Shape;504;p53"/>
          <p:cNvSpPr txBox="1"/>
          <p:nvPr>
            <p:ph type="title"/>
          </p:nvPr>
        </p:nvSpPr>
        <p:spPr>
          <a:xfrm>
            <a:off x="775021" y="4336274"/>
            <a:ext cx="16737958" cy="161286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5" name="Google Shape;505;p53"/>
          <p:cNvSpPr txBox="1"/>
          <p:nvPr>
            <p:ph idx="1" type="body"/>
          </p:nvPr>
        </p:nvSpPr>
        <p:spPr>
          <a:xfrm>
            <a:off x="1638622" y="489425"/>
            <a:ext cx="3049494" cy="2645659"/>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20000"/>
              <a:buFont typeface="Roboto"/>
              <a:buNone/>
              <a:defRPr i="1" sz="20000">
                <a:solidFill>
                  <a:srgbClr val="35393E"/>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06" name="Google Shape;506;p53"/>
          <p:cNvSpPr txBox="1"/>
          <p:nvPr>
            <p:ph idx="2" type="body"/>
          </p:nvPr>
        </p:nvSpPr>
        <p:spPr>
          <a:xfrm>
            <a:off x="2207359" y="2155372"/>
            <a:ext cx="6530241" cy="76562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07" name="Google Shape;507;p53"/>
          <p:cNvSpPr txBox="1"/>
          <p:nvPr>
            <p:ph idx="3" type="body"/>
          </p:nvPr>
        </p:nvSpPr>
        <p:spPr>
          <a:xfrm>
            <a:off x="2207359" y="2920997"/>
            <a:ext cx="6530241" cy="1415277"/>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08" name="Google Shape;508;p53"/>
          <p:cNvSpPr txBox="1"/>
          <p:nvPr>
            <p:ph idx="4" type="body"/>
          </p:nvPr>
        </p:nvSpPr>
        <p:spPr>
          <a:xfrm>
            <a:off x="9127994" y="489425"/>
            <a:ext cx="3049494" cy="2645659"/>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20000"/>
              <a:buFont typeface="Roboto"/>
              <a:buNone/>
              <a:defRPr i="1" sz="20000">
                <a:solidFill>
                  <a:srgbClr val="35393E"/>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09" name="Google Shape;509;p53"/>
          <p:cNvSpPr txBox="1"/>
          <p:nvPr>
            <p:ph idx="5" type="body"/>
          </p:nvPr>
        </p:nvSpPr>
        <p:spPr>
          <a:xfrm>
            <a:off x="9696731" y="2155372"/>
            <a:ext cx="6530241" cy="76562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10" name="Google Shape;510;p53"/>
          <p:cNvSpPr txBox="1"/>
          <p:nvPr>
            <p:ph idx="6" type="body"/>
          </p:nvPr>
        </p:nvSpPr>
        <p:spPr>
          <a:xfrm>
            <a:off x="9696731" y="2920997"/>
            <a:ext cx="6530241" cy="1415277"/>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11" name="Google Shape;511;p53"/>
          <p:cNvSpPr txBox="1"/>
          <p:nvPr>
            <p:ph idx="7" type="body"/>
          </p:nvPr>
        </p:nvSpPr>
        <p:spPr>
          <a:xfrm>
            <a:off x="1638622" y="5698469"/>
            <a:ext cx="3049494" cy="2645659"/>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20000"/>
              <a:buFont typeface="Roboto"/>
              <a:buNone/>
              <a:defRPr i="1" sz="20000">
                <a:solidFill>
                  <a:srgbClr val="35393E"/>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12" name="Google Shape;512;p53"/>
          <p:cNvSpPr txBox="1"/>
          <p:nvPr>
            <p:ph idx="8" type="body"/>
          </p:nvPr>
        </p:nvSpPr>
        <p:spPr>
          <a:xfrm>
            <a:off x="2207359" y="7364416"/>
            <a:ext cx="6530241" cy="76562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13" name="Google Shape;513;p53"/>
          <p:cNvSpPr txBox="1"/>
          <p:nvPr>
            <p:ph idx="9" type="body"/>
          </p:nvPr>
        </p:nvSpPr>
        <p:spPr>
          <a:xfrm>
            <a:off x="2207359" y="8130041"/>
            <a:ext cx="6530241" cy="1415277"/>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14" name="Google Shape;514;p53"/>
          <p:cNvSpPr txBox="1"/>
          <p:nvPr>
            <p:ph idx="13" type="body"/>
          </p:nvPr>
        </p:nvSpPr>
        <p:spPr>
          <a:xfrm>
            <a:off x="9127994" y="5698469"/>
            <a:ext cx="3049494" cy="2645659"/>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20000"/>
              <a:buFont typeface="Roboto"/>
              <a:buNone/>
              <a:defRPr i="1" sz="20000">
                <a:solidFill>
                  <a:srgbClr val="35393E"/>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15" name="Google Shape;515;p53"/>
          <p:cNvSpPr txBox="1"/>
          <p:nvPr>
            <p:ph idx="14" type="body"/>
          </p:nvPr>
        </p:nvSpPr>
        <p:spPr>
          <a:xfrm>
            <a:off x="9696731" y="7364416"/>
            <a:ext cx="6530241" cy="76562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16" name="Google Shape;516;p53"/>
          <p:cNvSpPr txBox="1"/>
          <p:nvPr>
            <p:ph idx="15" type="body"/>
          </p:nvPr>
        </p:nvSpPr>
        <p:spPr>
          <a:xfrm>
            <a:off x="9696731" y="8130041"/>
            <a:ext cx="6530241" cy="1415277"/>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504"/>
                                        </p:tgtEl>
                                        <p:attrNameLst>
                                          <p:attrName>style.visibility</p:attrName>
                                        </p:attrNameLst>
                                      </p:cBhvr>
                                      <p:to>
                                        <p:strVal val="visible"/>
                                      </p:to>
                                    </p:set>
                                    <p:anim calcmode="lin" valueType="num">
                                      <p:cBhvr additive="base">
                                        <p:cTn dur="750"/>
                                        <p:tgtEl>
                                          <p:spTgt spid="504"/>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2" presetSubtype="8">
                                  <p:stCondLst>
                                    <p:cond delay="0"/>
                                  </p:stCondLst>
                                  <p:childTnLst>
                                    <p:set>
                                      <p:cBhvr>
                                        <p:cTn dur="1" fill="hold">
                                          <p:stCondLst>
                                            <p:cond delay="0"/>
                                          </p:stCondLst>
                                        </p:cTn>
                                        <p:tgtEl>
                                          <p:spTgt spid="505">
                                            <p:txEl>
                                              <p:pRg end="0" st="0"/>
                                            </p:txEl>
                                          </p:spTgt>
                                        </p:tgtEl>
                                        <p:attrNameLst>
                                          <p:attrName>style.visibility</p:attrName>
                                        </p:attrNameLst>
                                      </p:cBhvr>
                                      <p:to>
                                        <p:strVal val="visible"/>
                                      </p:to>
                                    </p:set>
                                    <p:anim calcmode="lin" valueType="num">
                                      <p:cBhvr additive="base">
                                        <p:cTn dur="750"/>
                                        <p:tgtEl>
                                          <p:spTgt spid="505">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505">
                                            <p:txEl>
                                              <p:pRg end="1" st="1"/>
                                            </p:txEl>
                                          </p:spTgt>
                                        </p:tgtEl>
                                        <p:attrNameLst>
                                          <p:attrName>style.visibility</p:attrName>
                                        </p:attrNameLst>
                                      </p:cBhvr>
                                      <p:to>
                                        <p:strVal val="visible"/>
                                      </p:to>
                                    </p:set>
                                    <p:anim calcmode="lin" valueType="num">
                                      <p:cBhvr additive="base">
                                        <p:cTn dur="750"/>
                                        <p:tgtEl>
                                          <p:spTgt spid="505">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
                            </p:stCondLst>
                            <p:childTnLst>
                              <p:par>
                                <p:cTn fill="hold" nodeType="afterEffect" presetClass="entr" presetID="2" presetSubtype="8">
                                  <p:stCondLst>
                                    <p:cond delay="0"/>
                                  </p:stCondLst>
                                  <p:childTnLst>
                                    <p:set>
                                      <p:cBhvr>
                                        <p:cTn dur="1" fill="hold">
                                          <p:stCondLst>
                                            <p:cond delay="0"/>
                                          </p:stCondLst>
                                        </p:cTn>
                                        <p:tgtEl>
                                          <p:spTgt spid="505">
                                            <p:txEl>
                                              <p:pRg end="2" st="2"/>
                                            </p:txEl>
                                          </p:spTgt>
                                        </p:tgtEl>
                                        <p:attrNameLst>
                                          <p:attrName>style.visibility</p:attrName>
                                        </p:attrNameLst>
                                      </p:cBhvr>
                                      <p:to>
                                        <p:strVal val="visible"/>
                                      </p:to>
                                    </p:set>
                                    <p:anim calcmode="lin" valueType="num">
                                      <p:cBhvr additive="base">
                                        <p:cTn dur="750"/>
                                        <p:tgtEl>
                                          <p:spTgt spid="505">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505">
                                            <p:txEl>
                                              <p:pRg end="3" st="3"/>
                                            </p:txEl>
                                          </p:spTgt>
                                        </p:tgtEl>
                                        <p:attrNameLst>
                                          <p:attrName>style.visibility</p:attrName>
                                        </p:attrNameLst>
                                      </p:cBhvr>
                                      <p:to>
                                        <p:strVal val="visible"/>
                                      </p:to>
                                    </p:set>
                                    <p:anim calcmode="lin" valueType="num">
                                      <p:cBhvr additive="base">
                                        <p:cTn dur="750"/>
                                        <p:tgtEl>
                                          <p:spTgt spid="505">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50"/>
                            </p:stCondLst>
                            <p:childTnLst>
                              <p:par>
                                <p:cTn fill="hold" nodeType="afterEffect" presetClass="entr" presetID="2" presetSubtype="8">
                                  <p:stCondLst>
                                    <p:cond delay="0"/>
                                  </p:stCondLst>
                                  <p:childTnLst>
                                    <p:set>
                                      <p:cBhvr>
                                        <p:cTn dur="1" fill="hold">
                                          <p:stCondLst>
                                            <p:cond delay="0"/>
                                          </p:stCondLst>
                                        </p:cTn>
                                        <p:tgtEl>
                                          <p:spTgt spid="505">
                                            <p:txEl>
                                              <p:pRg end="4" st="4"/>
                                            </p:txEl>
                                          </p:spTgt>
                                        </p:tgtEl>
                                        <p:attrNameLst>
                                          <p:attrName>style.visibility</p:attrName>
                                        </p:attrNameLst>
                                      </p:cBhvr>
                                      <p:to>
                                        <p:strVal val="visible"/>
                                      </p:to>
                                    </p:set>
                                    <p:anim calcmode="lin" valueType="num">
                                      <p:cBhvr additive="base">
                                        <p:cTn dur="750"/>
                                        <p:tgtEl>
                                          <p:spTgt spid="505">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8">
                                  <p:stCondLst>
                                    <p:cond delay="0"/>
                                  </p:stCondLst>
                                  <p:childTnLst>
                                    <p:set>
                                      <p:cBhvr>
                                        <p:cTn dur="1" fill="hold">
                                          <p:stCondLst>
                                            <p:cond delay="0"/>
                                          </p:stCondLst>
                                        </p:cTn>
                                        <p:tgtEl>
                                          <p:spTgt spid="505">
                                            <p:txEl>
                                              <p:pRg end="5" st="5"/>
                                            </p:txEl>
                                          </p:spTgt>
                                        </p:tgtEl>
                                        <p:attrNameLst>
                                          <p:attrName>style.visibility</p:attrName>
                                        </p:attrNameLst>
                                      </p:cBhvr>
                                      <p:to>
                                        <p:strVal val="visible"/>
                                      </p:to>
                                    </p:set>
                                    <p:anim calcmode="lin" valueType="num">
                                      <p:cBhvr additive="base">
                                        <p:cTn dur="750"/>
                                        <p:tgtEl>
                                          <p:spTgt spid="505">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250"/>
                            </p:stCondLst>
                            <p:childTnLst>
                              <p:par>
                                <p:cTn fill="hold" nodeType="afterEffect" presetClass="entr" presetID="2" presetSubtype="8">
                                  <p:stCondLst>
                                    <p:cond delay="0"/>
                                  </p:stCondLst>
                                  <p:childTnLst>
                                    <p:set>
                                      <p:cBhvr>
                                        <p:cTn dur="1" fill="hold">
                                          <p:stCondLst>
                                            <p:cond delay="0"/>
                                          </p:stCondLst>
                                        </p:cTn>
                                        <p:tgtEl>
                                          <p:spTgt spid="505">
                                            <p:txEl>
                                              <p:pRg end="6" st="6"/>
                                            </p:txEl>
                                          </p:spTgt>
                                        </p:tgtEl>
                                        <p:attrNameLst>
                                          <p:attrName>style.visibility</p:attrName>
                                        </p:attrNameLst>
                                      </p:cBhvr>
                                      <p:to>
                                        <p:strVal val="visible"/>
                                      </p:to>
                                    </p:set>
                                    <p:anim calcmode="lin" valueType="num">
                                      <p:cBhvr additive="base">
                                        <p:cTn dur="750"/>
                                        <p:tgtEl>
                                          <p:spTgt spid="505">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8">
                                  <p:stCondLst>
                                    <p:cond delay="0"/>
                                  </p:stCondLst>
                                  <p:childTnLst>
                                    <p:set>
                                      <p:cBhvr>
                                        <p:cTn dur="1" fill="hold">
                                          <p:stCondLst>
                                            <p:cond delay="0"/>
                                          </p:stCondLst>
                                        </p:cTn>
                                        <p:tgtEl>
                                          <p:spTgt spid="505">
                                            <p:txEl>
                                              <p:pRg end="7" st="7"/>
                                            </p:txEl>
                                          </p:spTgt>
                                        </p:tgtEl>
                                        <p:attrNameLst>
                                          <p:attrName>style.visibility</p:attrName>
                                        </p:attrNameLst>
                                      </p:cBhvr>
                                      <p:to>
                                        <p:strVal val="visible"/>
                                      </p:to>
                                    </p:set>
                                    <p:anim calcmode="lin" valueType="num">
                                      <p:cBhvr additive="base">
                                        <p:cTn dur="750"/>
                                        <p:tgtEl>
                                          <p:spTgt spid="505">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750"/>
                            </p:stCondLst>
                            <p:childTnLst>
                              <p:par>
                                <p:cTn fill="hold" nodeType="afterEffect" presetClass="entr" presetID="2" presetSubtype="8">
                                  <p:stCondLst>
                                    <p:cond delay="0"/>
                                  </p:stCondLst>
                                  <p:childTnLst>
                                    <p:set>
                                      <p:cBhvr>
                                        <p:cTn dur="1" fill="hold">
                                          <p:stCondLst>
                                            <p:cond delay="0"/>
                                          </p:stCondLst>
                                        </p:cTn>
                                        <p:tgtEl>
                                          <p:spTgt spid="505">
                                            <p:txEl>
                                              <p:pRg end="8" st="8"/>
                                            </p:txEl>
                                          </p:spTgt>
                                        </p:tgtEl>
                                        <p:attrNameLst>
                                          <p:attrName>style.visibility</p:attrName>
                                        </p:attrNameLst>
                                      </p:cBhvr>
                                      <p:to>
                                        <p:strVal val="visible"/>
                                      </p:to>
                                    </p:set>
                                    <p:anim calcmode="lin" valueType="num">
                                      <p:cBhvr additive="base">
                                        <p:cTn dur="750"/>
                                        <p:tgtEl>
                                          <p:spTgt spid="505">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06">
                                            <p:txEl>
                                              <p:pRg end="0" st="0"/>
                                            </p:txEl>
                                          </p:spTgt>
                                        </p:tgtEl>
                                        <p:attrNameLst>
                                          <p:attrName>style.visibility</p:attrName>
                                        </p:attrNameLst>
                                      </p:cBhvr>
                                      <p:to>
                                        <p:strVal val="visible"/>
                                      </p:to>
                                    </p:set>
                                    <p:anim calcmode="lin" valueType="num">
                                      <p:cBhvr additive="base">
                                        <p:cTn dur="750"/>
                                        <p:tgtEl>
                                          <p:spTgt spid="506">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06">
                                            <p:txEl>
                                              <p:pRg end="1" st="1"/>
                                            </p:txEl>
                                          </p:spTgt>
                                        </p:tgtEl>
                                        <p:attrNameLst>
                                          <p:attrName>style.visibility</p:attrName>
                                        </p:attrNameLst>
                                      </p:cBhvr>
                                      <p:to>
                                        <p:strVal val="visible"/>
                                      </p:to>
                                    </p:set>
                                    <p:anim calcmode="lin" valueType="num">
                                      <p:cBhvr additive="base">
                                        <p:cTn dur="750"/>
                                        <p:tgtEl>
                                          <p:spTgt spid="506">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06">
                                            <p:txEl>
                                              <p:pRg end="2" st="2"/>
                                            </p:txEl>
                                          </p:spTgt>
                                        </p:tgtEl>
                                        <p:attrNameLst>
                                          <p:attrName>style.visibility</p:attrName>
                                        </p:attrNameLst>
                                      </p:cBhvr>
                                      <p:to>
                                        <p:strVal val="visible"/>
                                      </p:to>
                                    </p:set>
                                    <p:anim calcmode="lin" valueType="num">
                                      <p:cBhvr additive="base">
                                        <p:cTn dur="750"/>
                                        <p:tgtEl>
                                          <p:spTgt spid="506">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06">
                                            <p:txEl>
                                              <p:pRg end="3" st="3"/>
                                            </p:txEl>
                                          </p:spTgt>
                                        </p:tgtEl>
                                        <p:attrNameLst>
                                          <p:attrName>style.visibility</p:attrName>
                                        </p:attrNameLst>
                                      </p:cBhvr>
                                      <p:to>
                                        <p:strVal val="visible"/>
                                      </p:to>
                                    </p:set>
                                    <p:anim calcmode="lin" valueType="num">
                                      <p:cBhvr additive="base">
                                        <p:cTn dur="750"/>
                                        <p:tgtEl>
                                          <p:spTgt spid="506">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06">
                                            <p:txEl>
                                              <p:pRg end="4" st="4"/>
                                            </p:txEl>
                                          </p:spTgt>
                                        </p:tgtEl>
                                        <p:attrNameLst>
                                          <p:attrName>style.visibility</p:attrName>
                                        </p:attrNameLst>
                                      </p:cBhvr>
                                      <p:to>
                                        <p:strVal val="visible"/>
                                      </p:to>
                                    </p:set>
                                    <p:anim calcmode="lin" valueType="num">
                                      <p:cBhvr additive="base">
                                        <p:cTn dur="750"/>
                                        <p:tgtEl>
                                          <p:spTgt spid="506">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06">
                                            <p:txEl>
                                              <p:pRg end="5" st="5"/>
                                            </p:txEl>
                                          </p:spTgt>
                                        </p:tgtEl>
                                        <p:attrNameLst>
                                          <p:attrName>style.visibility</p:attrName>
                                        </p:attrNameLst>
                                      </p:cBhvr>
                                      <p:to>
                                        <p:strVal val="visible"/>
                                      </p:to>
                                    </p:set>
                                    <p:anim calcmode="lin" valueType="num">
                                      <p:cBhvr additive="base">
                                        <p:cTn dur="750"/>
                                        <p:tgtEl>
                                          <p:spTgt spid="506">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06">
                                            <p:txEl>
                                              <p:pRg end="6" st="6"/>
                                            </p:txEl>
                                          </p:spTgt>
                                        </p:tgtEl>
                                        <p:attrNameLst>
                                          <p:attrName>style.visibility</p:attrName>
                                        </p:attrNameLst>
                                      </p:cBhvr>
                                      <p:to>
                                        <p:strVal val="visible"/>
                                      </p:to>
                                    </p:set>
                                    <p:anim calcmode="lin" valueType="num">
                                      <p:cBhvr additive="base">
                                        <p:cTn dur="750"/>
                                        <p:tgtEl>
                                          <p:spTgt spid="506">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06">
                                            <p:txEl>
                                              <p:pRg end="7" st="7"/>
                                            </p:txEl>
                                          </p:spTgt>
                                        </p:tgtEl>
                                        <p:attrNameLst>
                                          <p:attrName>style.visibility</p:attrName>
                                        </p:attrNameLst>
                                      </p:cBhvr>
                                      <p:to>
                                        <p:strVal val="visible"/>
                                      </p:to>
                                    </p:set>
                                    <p:anim calcmode="lin" valueType="num">
                                      <p:cBhvr additive="base">
                                        <p:cTn dur="750"/>
                                        <p:tgtEl>
                                          <p:spTgt spid="506">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06">
                                            <p:txEl>
                                              <p:pRg end="8" st="8"/>
                                            </p:txEl>
                                          </p:spTgt>
                                        </p:tgtEl>
                                        <p:attrNameLst>
                                          <p:attrName>style.visibility</p:attrName>
                                        </p:attrNameLst>
                                      </p:cBhvr>
                                      <p:to>
                                        <p:strVal val="visible"/>
                                      </p:to>
                                    </p:set>
                                    <p:anim calcmode="lin" valueType="num">
                                      <p:cBhvr additive="base">
                                        <p:cTn dur="750"/>
                                        <p:tgtEl>
                                          <p:spTgt spid="506">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250"/>
                                  </p:stCondLst>
                                  <p:childTnLst>
                                    <p:set>
                                      <p:cBhvr>
                                        <p:cTn dur="1" fill="hold">
                                          <p:stCondLst>
                                            <p:cond delay="0"/>
                                          </p:stCondLst>
                                        </p:cTn>
                                        <p:tgtEl>
                                          <p:spTgt spid="507">
                                            <p:txEl>
                                              <p:pRg end="0" st="0"/>
                                            </p:txEl>
                                          </p:spTgt>
                                        </p:tgtEl>
                                        <p:attrNameLst>
                                          <p:attrName>style.visibility</p:attrName>
                                        </p:attrNameLst>
                                      </p:cBhvr>
                                      <p:to>
                                        <p:strVal val="visible"/>
                                      </p:to>
                                    </p:set>
                                    <p:anim calcmode="lin" valueType="num">
                                      <p:cBhvr additive="base">
                                        <p:cTn dur="500"/>
                                        <p:tgtEl>
                                          <p:spTgt spid="507">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507">
                                            <p:txEl>
                                              <p:pRg end="1" st="1"/>
                                            </p:txEl>
                                          </p:spTgt>
                                        </p:tgtEl>
                                        <p:attrNameLst>
                                          <p:attrName>style.visibility</p:attrName>
                                        </p:attrNameLst>
                                      </p:cBhvr>
                                      <p:to>
                                        <p:strVal val="visible"/>
                                      </p:to>
                                    </p:set>
                                    <p:anim calcmode="lin" valueType="num">
                                      <p:cBhvr additive="base">
                                        <p:cTn dur="500"/>
                                        <p:tgtEl>
                                          <p:spTgt spid="507">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507">
                                            <p:txEl>
                                              <p:pRg end="2" st="2"/>
                                            </p:txEl>
                                          </p:spTgt>
                                        </p:tgtEl>
                                        <p:attrNameLst>
                                          <p:attrName>style.visibility</p:attrName>
                                        </p:attrNameLst>
                                      </p:cBhvr>
                                      <p:to>
                                        <p:strVal val="visible"/>
                                      </p:to>
                                    </p:set>
                                    <p:anim calcmode="lin" valueType="num">
                                      <p:cBhvr additive="base">
                                        <p:cTn dur="500"/>
                                        <p:tgtEl>
                                          <p:spTgt spid="507">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507">
                                            <p:txEl>
                                              <p:pRg end="3" st="3"/>
                                            </p:txEl>
                                          </p:spTgt>
                                        </p:tgtEl>
                                        <p:attrNameLst>
                                          <p:attrName>style.visibility</p:attrName>
                                        </p:attrNameLst>
                                      </p:cBhvr>
                                      <p:to>
                                        <p:strVal val="visible"/>
                                      </p:to>
                                    </p:set>
                                    <p:anim calcmode="lin" valueType="num">
                                      <p:cBhvr additive="base">
                                        <p:cTn dur="500"/>
                                        <p:tgtEl>
                                          <p:spTgt spid="507">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507">
                                            <p:txEl>
                                              <p:pRg end="4" st="4"/>
                                            </p:txEl>
                                          </p:spTgt>
                                        </p:tgtEl>
                                        <p:attrNameLst>
                                          <p:attrName>style.visibility</p:attrName>
                                        </p:attrNameLst>
                                      </p:cBhvr>
                                      <p:to>
                                        <p:strVal val="visible"/>
                                      </p:to>
                                    </p:set>
                                    <p:anim calcmode="lin" valueType="num">
                                      <p:cBhvr additive="base">
                                        <p:cTn dur="500"/>
                                        <p:tgtEl>
                                          <p:spTgt spid="507">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507">
                                            <p:txEl>
                                              <p:pRg end="5" st="5"/>
                                            </p:txEl>
                                          </p:spTgt>
                                        </p:tgtEl>
                                        <p:attrNameLst>
                                          <p:attrName>style.visibility</p:attrName>
                                        </p:attrNameLst>
                                      </p:cBhvr>
                                      <p:to>
                                        <p:strVal val="visible"/>
                                      </p:to>
                                    </p:set>
                                    <p:anim calcmode="lin" valueType="num">
                                      <p:cBhvr additive="base">
                                        <p:cTn dur="500"/>
                                        <p:tgtEl>
                                          <p:spTgt spid="507">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507">
                                            <p:txEl>
                                              <p:pRg end="6" st="6"/>
                                            </p:txEl>
                                          </p:spTgt>
                                        </p:tgtEl>
                                        <p:attrNameLst>
                                          <p:attrName>style.visibility</p:attrName>
                                        </p:attrNameLst>
                                      </p:cBhvr>
                                      <p:to>
                                        <p:strVal val="visible"/>
                                      </p:to>
                                    </p:set>
                                    <p:anim calcmode="lin" valueType="num">
                                      <p:cBhvr additive="base">
                                        <p:cTn dur="500"/>
                                        <p:tgtEl>
                                          <p:spTgt spid="507">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507">
                                            <p:txEl>
                                              <p:pRg end="7" st="7"/>
                                            </p:txEl>
                                          </p:spTgt>
                                        </p:tgtEl>
                                        <p:attrNameLst>
                                          <p:attrName>style.visibility</p:attrName>
                                        </p:attrNameLst>
                                      </p:cBhvr>
                                      <p:to>
                                        <p:strVal val="visible"/>
                                      </p:to>
                                    </p:set>
                                    <p:anim calcmode="lin" valueType="num">
                                      <p:cBhvr additive="base">
                                        <p:cTn dur="500"/>
                                        <p:tgtEl>
                                          <p:spTgt spid="507">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507">
                                            <p:txEl>
                                              <p:pRg end="8" st="8"/>
                                            </p:txEl>
                                          </p:spTgt>
                                        </p:tgtEl>
                                        <p:attrNameLst>
                                          <p:attrName>style.visibility</p:attrName>
                                        </p:attrNameLst>
                                      </p:cBhvr>
                                      <p:to>
                                        <p:strVal val="visible"/>
                                      </p:to>
                                    </p:set>
                                    <p:anim calcmode="lin" valueType="num">
                                      <p:cBhvr additive="base">
                                        <p:cTn dur="500"/>
                                        <p:tgtEl>
                                          <p:spTgt spid="507">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7500"/>
                            </p:stCondLst>
                            <p:childTnLst>
                              <p:par>
                                <p:cTn fill="hold" nodeType="afterEffect" presetClass="entr" presetID="2" presetSubtype="8">
                                  <p:stCondLst>
                                    <p:cond delay="250"/>
                                  </p:stCondLst>
                                  <p:childTnLst>
                                    <p:set>
                                      <p:cBhvr>
                                        <p:cTn dur="1" fill="hold">
                                          <p:stCondLst>
                                            <p:cond delay="0"/>
                                          </p:stCondLst>
                                        </p:cTn>
                                        <p:tgtEl>
                                          <p:spTgt spid="508">
                                            <p:txEl>
                                              <p:pRg end="0" st="0"/>
                                            </p:txEl>
                                          </p:spTgt>
                                        </p:tgtEl>
                                        <p:attrNameLst>
                                          <p:attrName>style.visibility</p:attrName>
                                        </p:attrNameLst>
                                      </p:cBhvr>
                                      <p:to>
                                        <p:strVal val="visible"/>
                                      </p:to>
                                    </p:set>
                                    <p:anim calcmode="lin" valueType="num">
                                      <p:cBhvr additive="base">
                                        <p:cTn dur="750"/>
                                        <p:tgtEl>
                                          <p:spTgt spid="508">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250"/>
                            </p:stCondLst>
                            <p:childTnLst>
                              <p:par>
                                <p:cTn fill="hold" nodeType="afterEffect" presetClass="entr" presetID="2" presetSubtype="8">
                                  <p:stCondLst>
                                    <p:cond delay="250"/>
                                  </p:stCondLst>
                                  <p:childTnLst>
                                    <p:set>
                                      <p:cBhvr>
                                        <p:cTn dur="1" fill="hold">
                                          <p:stCondLst>
                                            <p:cond delay="0"/>
                                          </p:stCondLst>
                                        </p:cTn>
                                        <p:tgtEl>
                                          <p:spTgt spid="508">
                                            <p:txEl>
                                              <p:pRg end="1" st="1"/>
                                            </p:txEl>
                                          </p:spTgt>
                                        </p:tgtEl>
                                        <p:attrNameLst>
                                          <p:attrName>style.visibility</p:attrName>
                                        </p:attrNameLst>
                                      </p:cBhvr>
                                      <p:to>
                                        <p:strVal val="visible"/>
                                      </p:to>
                                    </p:set>
                                    <p:anim calcmode="lin" valueType="num">
                                      <p:cBhvr additive="base">
                                        <p:cTn dur="750"/>
                                        <p:tgtEl>
                                          <p:spTgt spid="508">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000"/>
                            </p:stCondLst>
                            <p:childTnLst>
                              <p:par>
                                <p:cTn fill="hold" nodeType="afterEffect" presetClass="entr" presetID="2" presetSubtype="8">
                                  <p:stCondLst>
                                    <p:cond delay="250"/>
                                  </p:stCondLst>
                                  <p:childTnLst>
                                    <p:set>
                                      <p:cBhvr>
                                        <p:cTn dur="1" fill="hold">
                                          <p:stCondLst>
                                            <p:cond delay="0"/>
                                          </p:stCondLst>
                                        </p:cTn>
                                        <p:tgtEl>
                                          <p:spTgt spid="508">
                                            <p:txEl>
                                              <p:pRg end="2" st="2"/>
                                            </p:txEl>
                                          </p:spTgt>
                                        </p:tgtEl>
                                        <p:attrNameLst>
                                          <p:attrName>style.visibility</p:attrName>
                                        </p:attrNameLst>
                                      </p:cBhvr>
                                      <p:to>
                                        <p:strVal val="visible"/>
                                      </p:to>
                                    </p:set>
                                    <p:anim calcmode="lin" valueType="num">
                                      <p:cBhvr additive="base">
                                        <p:cTn dur="750"/>
                                        <p:tgtEl>
                                          <p:spTgt spid="508">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750"/>
                            </p:stCondLst>
                            <p:childTnLst>
                              <p:par>
                                <p:cTn fill="hold" nodeType="afterEffect" presetClass="entr" presetID="2" presetSubtype="8">
                                  <p:stCondLst>
                                    <p:cond delay="250"/>
                                  </p:stCondLst>
                                  <p:childTnLst>
                                    <p:set>
                                      <p:cBhvr>
                                        <p:cTn dur="1" fill="hold">
                                          <p:stCondLst>
                                            <p:cond delay="0"/>
                                          </p:stCondLst>
                                        </p:cTn>
                                        <p:tgtEl>
                                          <p:spTgt spid="508">
                                            <p:txEl>
                                              <p:pRg end="3" st="3"/>
                                            </p:txEl>
                                          </p:spTgt>
                                        </p:tgtEl>
                                        <p:attrNameLst>
                                          <p:attrName>style.visibility</p:attrName>
                                        </p:attrNameLst>
                                      </p:cBhvr>
                                      <p:to>
                                        <p:strVal val="visible"/>
                                      </p:to>
                                    </p:set>
                                    <p:anim calcmode="lin" valueType="num">
                                      <p:cBhvr additive="base">
                                        <p:cTn dur="750"/>
                                        <p:tgtEl>
                                          <p:spTgt spid="508">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500"/>
                            </p:stCondLst>
                            <p:childTnLst>
                              <p:par>
                                <p:cTn fill="hold" nodeType="afterEffect" presetClass="entr" presetID="2" presetSubtype="8">
                                  <p:stCondLst>
                                    <p:cond delay="250"/>
                                  </p:stCondLst>
                                  <p:childTnLst>
                                    <p:set>
                                      <p:cBhvr>
                                        <p:cTn dur="1" fill="hold">
                                          <p:stCondLst>
                                            <p:cond delay="0"/>
                                          </p:stCondLst>
                                        </p:cTn>
                                        <p:tgtEl>
                                          <p:spTgt spid="508">
                                            <p:txEl>
                                              <p:pRg end="4" st="4"/>
                                            </p:txEl>
                                          </p:spTgt>
                                        </p:tgtEl>
                                        <p:attrNameLst>
                                          <p:attrName>style.visibility</p:attrName>
                                        </p:attrNameLst>
                                      </p:cBhvr>
                                      <p:to>
                                        <p:strVal val="visible"/>
                                      </p:to>
                                    </p:set>
                                    <p:anim calcmode="lin" valueType="num">
                                      <p:cBhvr additive="base">
                                        <p:cTn dur="750"/>
                                        <p:tgtEl>
                                          <p:spTgt spid="508">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250"/>
                            </p:stCondLst>
                            <p:childTnLst>
                              <p:par>
                                <p:cTn fill="hold" nodeType="afterEffect" presetClass="entr" presetID="2" presetSubtype="8">
                                  <p:stCondLst>
                                    <p:cond delay="250"/>
                                  </p:stCondLst>
                                  <p:childTnLst>
                                    <p:set>
                                      <p:cBhvr>
                                        <p:cTn dur="1" fill="hold">
                                          <p:stCondLst>
                                            <p:cond delay="0"/>
                                          </p:stCondLst>
                                        </p:cTn>
                                        <p:tgtEl>
                                          <p:spTgt spid="508">
                                            <p:txEl>
                                              <p:pRg end="5" st="5"/>
                                            </p:txEl>
                                          </p:spTgt>
                                        </p:tgtEl>
                                        <p:attrNameLst>
                                          <p:attrName>style.visibility</p:attrName>
                                        </p:attrNameLst>
                                      </p:cBhvr>
                                      <p:to>
                                        <p:strVal val="visible"/>
                                      </p:to>
                                    </p:set>
                                    <p:anim calcmode="lin" valueType="num">
                                      <p:cBhvr additive="base">
                                        <p:cTn dur="750"/>
                                        <p:tgtEl>
                                          <p:spTgt spid="508">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000"/>
                            </p:stCondLst>
                            <p:childTnLst>
                              <p:par>
                                <p:cTn fill="hold" nodeType="afterEffect" presetClass="entr" presetID="2" presetSubtype="8">
                                  <p:stCondLst>
                                    <p:cond delay="250"/>
                                  </p:stCondLst>
                                  <p:childTnLst>
                                    <p:set>
                                      <p:cBhvr>
                                        <p:cTn dur="1" fill="hold">
                                          <p:stCondLst>
                                            <p:cond delay="0"/>
                                          </p:stCondLst>
                                        </p:cTn>
                                        <p:tgtEl>
                                          <p:spTgt spid="508">
                                            <p:txEl>
                                              <p:pRg end="6" st="6"/>
                                            </p:txEl>
                                          </p:spTgt>
                                        </p:tgtEl>
                                        <p:attrNameLst>
                                          <p:attrName>style.visibility</p:attrName>
                                        </p:attrNameLst>
                                      </p:cBhvr>
                                      <p:to>
                                        <p:strVal val="visible"/>
                                      </p:to>
                                    </p:set>
                                    <p:anim calcmode="lin" valueType="num">
                                      <p:cBhvr additive="base">
                                        <p:cTn dur="750"/>
                                        <p:tgtEl>
                                          <p:spTgt spid="508">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750"/>
                            </p:stCondLst>
                            <p:childTnLst>
                              <p:par>
                                <p:cTn fill="hold" nodeType="afterEffect" presetClass="entr" presetID="2" presetSubtype="8">
                                  <p:stCondLst>
                                    <p:cond delay="250"/>
                                  </p:stCondLst>
                                  <p:childTnLst>
                                    <p:set>
                                      <p:cBhvr>
                                        <p:cTn dur="1" fill="hold">
                                          <p:stCondLst>
                                            <p:cond delay="0"/>
                                          </p:stCondLst>
                                        </p:cTn>
                                        <p:tgtEl>
                                          <p:spTgt spid="508">
                                            <p:txEl>
                                              <p:pRg end="7" st="7"/>
                                            </p:txEl>
                                          </p:spTgt>
                                        </p:tgtEl>
                                        <p:attrNameLst>
                                          <p:attrName>style.visibility</p:attrName>
                                        </p:attrNameLst>
                                      </p:cBhvr>
                                      <p:to>
                                        <p:strVal val="visible"/>
                                      </p:to>
                                    </p:set>
                                    <p:anim calcmode="lin" valueType="num">
                                      <p:cBhvr additive="base">
                                        <p:cTn dur="750"/>
                                        <p:tgtEl>
                                          <p:spTgt spid="508">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500"/>
                            </p:stCondLst>
                            <p:childTnLst>
                              <p:par>
                                <p:cTn fill="hold" nodeType="afterEffect" presetClass="entr" presetID="2" presetSubtype="8">
                                  <p:stCondLst>
                                    <p:cond delay="250"/>
                                  </p:stCondLst>
                                  <p:childTnLst>
                                    <p:set>
                                      <p:cBhvr>
                                        <p:cTn dur="1" fill="hold">
                                          <p:stCondLst>
                                            <p:cond delay="0"/>
                                          </p:stCondLst>
                                        </p:cTn>
                                        <p:tgtEl>
                                          <p:spTgt spid="508">
                                            <p:txEl>
                                              <p:pRg end="8" st="8"/>
                                            </p:txEl>
                                          </p:spTgt>
                                        </p:tgtEl>
                                        <p:attrNameLst>
                                          <p:attrName>style.visibility</p:attrName>
                                        </p:attrNameLst>
                                      </p:cBhvr>
                                      <p:to>
                                        <p:strVal val="visible"/>
                                      </p:to>
                                    </p:set>
                                    <p:anim calcmode="lin" valueType="num">
                                      <p:cBhvr additive="base">
                                        <p:cTn dur="750"/>
                                        <p:tgtEl>
                                          <p:spTgt spid="508">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09">
                                            <p:txEl>
                                              <p:pRg end="0" st="0"/>
                                            </p:txEl>
                                          </p:spTgt>
                                        </p:tgtEl>
                                        <p:attrNameLst>
                                          <p:attrName>style.visibility</p:attrName>
                                        </p:attrNameLst>
                                      </p:cBhvr>
                                      <p:to>
                                        <p:strVal val="visible"/>
                                      </p:to>
                                    </p:set>
                                    <p:anim calcmode="lin" valueType="num">
                                      <p:cBhvr additive="base">
                                        <p:cTn dur="750"/>
                                        <p:tgtEl>
                                          <p:spTgt spid="509">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09">
                                            <p:txEl>
                                              <p:pRg end="1" st="1"/>
                                            </p:txEl>
                                          </p:spTgt>
                                        </p:tgtEl>
                                        <p:attrNameLst>
                                          <p:attrName>style.visibility</p:attrName>
                                        </p:attrNameLst>
                                      </p:cBhvr>
                                      <p:to>
                                        <p:strVal val="visible"/>
                                      </p:to>
                                    </p:set>
                                    <p:anim calcmode="lin" valueType="num">
                                      <p:cBhvr additive="base">
                                        <p:cTn dur="750"/>
                                        <p:tgtEl>
                                          <p:spTgt spid="509">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09">
                                            <p:txEl>
                                              <p:pRg end="2" st="2"/>
                                            </p:txEl>
                                          </p:spTgt>
                                        </p:tgtEl>
                                        <p:attrNameLst>
                                          <p:attrName>style.visibility</p:attrName>
                                        </p:attrNameLst>
                                      </p:cBhvr>
                                      <p:to>
                                        <p:strVal val="visible"/>
                                      </p:to>
                                    </p:set>
                                    <p:anim calcmode="lin" valueType="num">
                                      <p:cBhvr additive="base">
                                        <p:cTn dur="750"/>
                                        <p:tgtEl>
                                          <p:spTgt spid="509">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09">
                                            <p:txEl>
                                              <p:pRg end="3" st="3"/>
                                            </p:txEl>
                                          </p:spTgt>
                                        </p:tgtEl>
                                        <p:attrNameLst>
                                          <p:attrName>style.visibility</p:attrName>
                                        </p:attrNameLst>
                                      </p:cBhvr>
                                      <p:to>
                                        <p:strVal val="visible"/>
                                      </p:to>
                                    </p:set>
                                    <p:anim calcmode="lin" valueType="num">
                                      <p:cBhvr additive="base">
                                        <p:cTn dur="750"/>
                                        <p:tgtEl>
                                          <p:spTgt spid="509">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09">
                                            <p:txEl>
                                              <p:pRg end="4" st="4"/>
                                            </p:txEl>
                                          </p:spTgt>
                                        </p:tgtEl>
                                        <p:attrNameLst>
                                          <p:attrName>style.visibility</p:attrName>
                                        </p:attrNameLst>
                                      </p:cBhvr>
                                      <p:to>
                                        <p:strVal val="visible"/>
                                      </p:to>
                                    </p:set>
                                    <p:anim calcmode="lin" valueType="num">
                                      <p:cBhvr additive="base">
                                        <p:cTn dur="750"/>
                                        <p:tgtEl>
                                          <p:spTgt spid="509">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09">
                                            <p:txEl>
                                              <p:pRg end="5" st="5"/>
                                            </p:txEl>
                                          </p:spTgt>
                                        </p:tgtEl>
                                        <p:attrNameLst>
                                          <p:attrName>style.visibility</p:attrName>
                                        </p:attrNameLst>
                                      </p:cBhvr>
                                      <p:to>
                                        <p:strVal val="visible"/>
                                      </p:to>
                                    </p:set>
                                    <p:anim calcmode="lin" valueType="num">
                                      <p:cBhvr additive="base">
                                        <p:cTn dur="750"/>
                                        <p:tgtEl>
                                          <p:spTgt spid="509">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09">
                                            <p:txEl>
                                              <p:pRg end="6" st="6"/>
                                            </p:txEl>
                                          </p:spTgt>
                                        </p:tgtEl>
                                        <p:attrNameLst>
                                          <p:attrName>style.visibility</p:attrName>
                                        </p:attrNameLst>
                                      </p:cBhvr>
                                      <p:to>
                                        <p:strVal val="visible"/>
                                      </p:to>
                                    </p:set>
                                    <p:anim calcmode="lin" valueType="num">
                                      <p:cBhvr additive="base">
                                        <p:cTn dur="750"/>
                                        <p:tgtEl>
                                          <p:spTgt spid="509">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09">
                                            <p:txEl>
                                              <p:pRg end="7" st="7"/>
                                            </p:txEl>
                                          </p:spTgt>
                                        </p:tgtEl>
                                        <p:attrNameLst>
                                          <p:attrName>style.visibility</p:attrName>
                                        </p:attrNameLst>
                                      </p:cBhvr>
                                      <p:to>
                                        <p:strVal val="visible"/>
                                      </p:to>
                                    </p:set>
                                    <p:anim calcmode="lin" valueType="num">
                                      <p:cBhvr additive="base">
                                        <p:cTn dur="750"/>
                                        <p:tgtEl>
                                          <p:spTgt spid="509">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09">
                                            <p:txEl>
                                              <p:pRg end="8" st="8"/>
                                            </p:txEl>
                                          </p:spTgt>
                                        </p:tgtEl>
                                        <p:attrNameLst>
                                          <p:attrName>style.visibility</p:attrName>
                                        </p:attrNameLst>
                                      </p:cBhvr>
                                      <p:to>
                                        <p:strVal val="visible"/>
                                      </p:to>
                                    </p:set>
                                    <p:anim calcmode="lin" valueType="num">
                                      <p:cBhvr additive="base">
                                        <p:cTn dur="750"/>
                                        <p:tgtEl>
                                          <p:spTgt spid="509">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500"/>
                                  </p:stCondLst>
                                  <p:childTnLst>
                                    <p:set>
                                      <p:cBhvr>
                                        <p:cTn dur="1" fill="hold">
                                          <p:stCondLst>
                                            <p:cond delay="0"/>
                                          </p:stCondLst>
                                        </p:cTn>
                                        <p:tgtEl>
                                          <p:spTgt spid="510">
                                            <p:txEl>
                                              <p:pRg end="0" st="0"/>
                                            </p:txEl>
                                          </p:spTgt>
                                        </p:tgtEl>
                                        <p:attrNameLst>
                                          <p:attrName>style.visibility</p:attrName>
                                        </p:attrNameLst>
                                      </p:cBhvr>
                                      <p:to>
                                        <p:strVal val="visible"/>
                                      </p:to>
                                    </p:set>
                                    <p:anim calcmode="lin" valueType="num">
                                      <p:cBhvr additive="base">
                                        <p:cTn dur="500"/>
                                        <p:tgtEl>
                                          <p:spTgt spid="510">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10">
                                            <p:txEl>
                                              <p:pRg end="1" st="1"/>
                                            </p:txEl>
                                          </p:spTgt>
                                        </p:tgtEl>
                                        <p:attrNameLst>
                                          <p:attrName>style.visibility</p:attrName>
                                        </p:attrNameLst>
                                      </p:cBhvr>
                                      <p:to>
                                        <p:strVal val="visible"/>
                                      </p:to>
                                    </p:set>
                                    <p:anim calcmode="lin" valueType="num">
                                      <p:cBhvr additive="base">
                                        <p:cTn dur="500"/>
                                        <p:tgtEl>
                                          <p:spTgt spid="510">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10">
                                            <p:txEl>
                                              <p:pRg end="2" st="2"/>
                                            </p:txEl>
                                          </p:spTgt>
                                        </p:tgtEl>
                                        <p:attrNameLst>
                                          <p:attrName>style.visibility</p:attrName>
                                        </p:attrNameLst>
                                      </p:cBhvr>
                                      <p:to>
                                        <p:strVal val="visible"/>
                                      </p:to>
                                    </p:set>
                                    <p:anim calcmode="lin" valueType="num">
                                      <p:cBhvr additive="base">
                                        <p:cTn dur="500"/>
                                        <p:tgtEl>
                                          <p:spTgt spid="510">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10">
                                            <p:txEl>
                                              <p:pRg end="3" st="3"/>
                                            </p:txEl>
                                          </p:spTgt>
                                        </p:tgtEl>
                                        <p:attrNameLst>
                                          <p:attrName>style.visibility</p:attrName>
                                        </p:attrNameLst>
                                      </p:cBhvr>
                                      <p:to>
                                        <p:strVal val="visible"/>
                                      </p:to>
                                    </p:set>
                                    <p:anim calcmode="lin" valueType="num">
                                      <p:cBhvr additive="base">
                                        <p:cTn dur="500"/>
                                        <p:tgtEl>
                                          <p:spTgt spid="510">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10">
                                            <p:txEl>
                                              <p:pRg end="4" st="4"/>
                                            </p:txEl>
                                          </p:spTgt>
                                        </p:tgtEl>
                                        <p:attrNameLst>
                                          <p:attrName>style.visibility</p:attrName>
                                        </p:attrNameLst>
                                      </p:cBhvr>
                                      <p:to>
                                        <p:strVal val="visible"/>
                                      </p:to>
                                    </p:set>
                                    <p:anim calcmode="lin" valueType="num">
                                      <p:cBhvr additive="base">
                                        <p:cTn dur="500"/>
                                        <p:tgtEl>
                                          <p:spTgt spid="510">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10">
                                            <p:txEl>
                                              <p:pRg end="5" st="5"/>
                                            </p:txEl>
                                          </p:spTgt>
                                        </p:tgtEl>
                                        <p:attrNameLst>
                                          <p:attrName>style.visibility</p:attrName>
                                        </p:attrNameLst>
                                      </p:cBhvr>
                                      <p:to>
                                        <p:strVal val="visible"/>
                                      </p:to>
                                    </p:set>
                                    <p:anim calcmode="lin" valueType="num">
                                      <p:cBhvr additive="base">
                                        <p:cTn dur="500"/>
                                        <p:tgtEl>
                                          <p:spTgt spid="510">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10">
                                            <p:txEl>
                                              <p:pRg end="6" st="6"/>
                                            </p:txEl>
                                          </p:spTgt>
                                        </p:tgtEl>
                                        <p:attrNameLst>
                                          <p:attrName>style.visibility</p:attrName>
                                        </p:attrNameLst>
                                      </p:cBhvr>
                                      <p:to>
                                        <p:strVal val="visible"/>
                                      </p:to>
                                    </p:set>
                                    <p:anim calcmode="lin" valueType="num">
                                      <p:cBhvr additive="base">
                                        <p:cTn dur="500"/>
                                        <p:tgtEl>
                                          <p:spTgt spid="510">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10">
                                            <p:txEl>
                                              <p:pRg end="7" st="7"/>
                                            </p:txEl>
                                          </p:spTgt>
                                        </p:tgtEl>
                                        <p:attrNameLst>
                                          <p:attrName>style.visibility</p:attrName>
                                        </p:attrNameLst>
                                      </p:cBhvr>
                                      <p:to>
                                        <p:strVal val="visible"/>
                                      </p:to>
                                    </p:set>
                                    <p:anim calcmode="lin" valueType="num">
                                      <p:cBhvr additive="base">
                                        <p:cTn dur="500"/>
                                        <p:tgtEl>
                                          <p:spTgt spid="510">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10">
                                            <p:txEl>
                                              <p:pRg end="8" st="8"/>
                                            </p:txEl>
                                          </p:spTgt>
                                        </p:tgtEl>
                                        <p:attrNameLst>
                                          <p:attrName>style.visibility</p:attrName>
                                        </p:attrNameLst>
                                      </p:cBhvr>
                                      <p:to>
                                        <p:strVal val="visible"/>
                                      </p:to>
                                    </p:set>
                                    <p:anim calcmode="lin" valueType="num">
                                      <p:cBhvr additive="base">
                                        <p:cTn dur="500"/>
                                        <p:tgtEl>
                                          <p:spTgt spid="510">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4250"/>
                            </p:stCondLst>
                            <p:childTnLst>
                              <p:par>
                                <p:cTn fill="hold" nodeType="afterEffect" presetClass="entr" presetID="2" presetSubtype="8">
                                  <p:stCondLst>
                                    <p:cond delay="250"/>
                                  </p:stCondLst>
                                  <p:childTnLst>
                                    <p:set>
                                      <p:cBhvr>
                                        <p:cTn dur="1" fill="hold">
                                          <p:stCondLst>
                                            <p:cond delay="0"/>
                                          </p:stCondLst>
                                        </p:cTn>
                                        <p:tgtEl>
                                          <p:spTgt spid="511">
                                            <p:txEl>
                                              <p:pRg end="0" st="0"/>
                                            </p:txEl>
                                          </p:spTgt>
                                        </p:tgtEl>
                                        <p:attrNameLst>
                                          <p:attrName>style.visibility</p:attrName>
                                        </p:attrNameLst>
                                      </p:cBhvr>
                                      <p:to>
                                        <p:strVal val="visible"/>
                                      </p:to>
                                    </p:set>
                                    <p:anim calcmode="lin" valueType="num">
                                      <p:cBhvr additive="base">
                                        <p:cTn dur="750"/>
                                        <p:tgtEl>
                                          <p:spTgt spid="511">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0"/>
                            </p:stCondLst>
                            <p:childTnLst>
                              <p:par>
                                <p:cTn fill="hold" nodeType="afterEffect" presetClass="entr" presetID="2" presetSubtype="8">
                                  <p:stCondLst>
                                    <p:cond delay="250"/>
                                  </p:stCondLst>
                                  <p:childTnLst>
                                    <p:set>
                                      <p:cBhvr>
                                        <p:cTn dur="1" fill="hold">
                                          <p:stCondLst>
                                            <p:cond delay="0"/>
                                          </p:stCondLst>
                                        </p:cTn>
                                        <p:tgtEl>
                                          <p:spTgt spid="511">
                                            <p:txEl>
                                              <p:pRg end="1" st="1"/>
                                            </p:txEl>
                                          </p:spTgt>
                                        </p:tgtEl>
                                        <p:attrNameLst>
                                          <p:attrName>style.visibility</p:attrName>
                                        </p:attrNameLst>
                                      </p:cBhvr>
                                      <p:to>
                                        <p:strVal val="visible"/>
                                      </p:to>
                                    </p:set>
                                    <p:anim calcmode="lin" valueType="num">
                                      <p:cBhvr additive="base">
                                        <p:cTn dur="750"/>
                                        <p:tgtEl>
                                          <p:spTgt spid="511">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750"/>
                            </p:stCondLst>
                            <p:childTnLst>
                              <p:par>
                                <p:cTn fill="hold" nodeType="afterEffect" presetClass="entr" presetID="2" presetSubtype="8">
                                  <p:stCondLst>
                                    <p:cond delay="250"/>
                                  </p:stCondLst>
                                  <p:childTnLst>
                                    <p:set>
                                      <p:cBhvr>
                                        <p:cTn dur="1" fill="hold">
                                          <p:stCondLst>
                                            <p:cond delay="0"/>
                                          </p:stCondLst>
                                        </p:cTn>
                                        <p:tgtEl>
                                          <p:spTgt spid="511">
                                            <p:txEl>
                                              <p:pRg end="2" st="2"/>
                                            </p:txEl>
                                          </p:spTgt>
                                        </p:tgtEl>
                                        <p:attrNameLst>
                                          <p:attrName>style.visibility</p:attrName>
                                        </p:attrNameLst>
                                      </p:cBhvr>
                                      <p:to>
                                        <p:strVal val="visible"/>
                                      </p:to>
                                    </p:set>
                                    <p:anim calcmode="lin" valueType="num">
                                      <p:cBhvr additive="base">
                                        <p:cTn dur="750"/>
                                        <p:tgtEl>
                                          <p:spTgt spid="511">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500"/>
                            </p:stCondLst>
                            <p:childTnLst>
                              <p:par>
                                <p:cTn fill="hold" nodeType="afterEffect" presetClass="entr" presetID="2" presetSubtype="8">
                                  <p:stCondLst>
                                    <p:cond delay="250"/>
                                  </p:stCondLst>
                                  <p:childTnLst>
                                    <p:set>
                                      <p:cBhvr>
                                        <p:cTn dur="1" fill="hold">
                                          <p:stCondLst>
                                            <p:cond delay="0"/>
                                          </p:stCondLst>
                                        </p:cTn>
                                        <p:tgtEl>
                                          <p:spTgt spid="511">
                                            <p:txEl>
                                              <p:pRg end="3" st="3"/>
                                            </p:txEl>
                                          </p:spTgt>
                                        </p:tgtEl>
                                        <p:attrNameLst>
                                          <p:attrName>style.visibility</p:attrName>
                                        </p:attrNameLst>
                                      </p:cBhvr>
                                      <p:to>
                                        <p:strVal val="visible"/>
                                      </p:to>
                                    </p:set>
                                    <p:anim calcmode="lin" valueType="num">
                                      <p:cBhvr additive="base">
                                        <p:cTn dur="750"/>
                                        <p:tgtEl>
                                          <p:spTgt spid="511">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250"/>
                            </p:stCondLst>
                            <p:childTnLst>
                              <p:par>
                                <p:cTn fill="hold" nodeType="afterEffect" presetClass="entr" presetID="2" presetSubtype="8">
                                  <p:stCondLst>
                                    <p:cond delay="250"/>
                                  </p:stCondLst>
                                  <p:childTnLst>
                                    <p:set>
                                      <p:cBhvr>
                                        <p:cTn dur="1" fill="hold">
                                          <p:stCondLst>
                                            <p:cond delay="0"/>
                                          </p:stCondLst>
                                        </p:cTn>
                                        <p:tgtEl>
                                          <p:spTgt spid="511">
                                            <p:txEl>
                                              <p:pRg end="4" st="4"/>
                                            </p:txEl>
                                          </p:spTgt>
                                        </p:tgtEl>
                                        <p:attrNameLst>
                                          <p:attrName>style.visibility</p:attrName>
                                        </p:attrNameLst>
                                      </p:cBhvr>
                                      <p:to>
                                        <p:strVal val="visible"/>
                                      </p:to>
                                    </p:set>
                                    <p:anim calcmode="lin" valueType="num">
                                      <p:cBhvr additive="base">
                                        <p:cTn dur="750"/>
                                        <p:tgtEl>
                                          <p:spTgt spid="511">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000"/>
                            </p:stCondLst>
                            <p:childTnLst>
                              <p:par>
                                <p:cTn fill="hold" nodeType="afterEffect" presetClass="entr" presetID="2" presetSubtype="8">
                                  <p:stCondLst>
                                    <p:cond delay="250"/>
                                  </p:stCondLst>
                                  <p:childTnLst>
                                    <p:set>
                                      <p:cBhvr>
                                        <p:cTn dur="1" fill="hold">
                                          <p:stCondLst>
                                            <p:cond delay="0"/>
                                          </p:stCondLst>
                                        </p:cTn>
                                        <p:tgtEl>
                                          <p:spTgt spid="511">
                                            <p:txEl>
                                              <p:pRg end="5" st="5"/>
                                            </p:txEl>
                                          </p:spTgt>
                                        </p:tgtEl>
                                        <p:attrNameLst>
                                          <p:attrName>style.visibility</p:attrName>
                                        </p:attrNameLst>
                                      </p:cBhvr>
                                      <p:to>
                                        <p:strVal val="visible"/>
                                      </p:to>
                                    </p:set>
                                    <p:anim calcmode="lin" valueType="num">
                                      <p:cBhvr additive="base">
                                        <p:cTn dur="750"/>
                                        <p:tgtEl>
                                          <p:spTgt spid="511">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750"/>
                            </p:stCondLst>
                            <p:childTnLst>
                              <p:par>
                                <p:cTn fill="hold" nodeType="afterEffect" presetClass="entr" presetID="2" presetSubtype="8">
                                  <p:stCondLst>
                                    <p:cond delay="250"/>
                                  </p:stCondLst>
                                  <p:childTnLst>
                                    <p:set>
                                      <p:cBhvr>
                                        <p:cTn dur="1" fill="hold">
                                          <p:stCondLst>
                                            <p:cond delay="0"/>
                                          </p:stCondLst>
                                        </p:cTn>
                                        <p:tgtEl>
                                          <p:spTgt spid="511">
                                            <p:txEl>
                                              <p:pRg end="6" st="6"/>
                                            </p:txEl>
                                          </p:spTgt>
                                        </p:tgtEl>
                                        <p:attrNameLst>
                                          <p:attrName>style.visibility</p:attrName>
                                        </p:attrNameLst>
                                      </p:cBhvr>
                                      <p:to>
                                        <p:strVal val="visible"/>
                                      </p:to>
                                    </p:set>
                                    <p:anim calcmode="lin" valueType="num">
                                      <p:cBhvr additive="base">
                                        <p:cTn dur="750"/>
                                        <p:tgtEl>
                                          <p:spTgt spid="511">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500"/>
                            </p:stCondLst>
                            <p:childTnLst>
                              <p:par>
                                <p:cTn fill="hold" nodeType="afterEffect" presetClass="entr" presetID="2" presetSubtype="8">
                                  <p:stCondLst>
                                    <p:cond delay="250"/>
                                  </p:stCondLst>
                                  <p:childTnLst>
                                    <p:set>
                                      <p:cBhvr>
                                        <p:cTn dur="1" fill="hold">
                                          <p:stCondLst>
                                            <p:cond delay="0"/>
                                          </p:stCondLst>
                                        </p:cTn>
                                        <p:tgtEl>
                                          <p:spTgt spid="511">
                                            <p:txEl>
                                              <p:pRg end="7" st="7"/>
                                            </p:txEl>
                                          </p:spTgt>
                                        </p:tgtEl>
                                        <p:attrNameLst>
                                          <p:attrName>style.visibility</p:attrName>
                                        </p:attrNameLst>
                                      </p:cBhvr>
                                      <p:to>
                                        <p:strVal val="visible"/>
                                      </p:to>
                                    </p:set>
                                    <p:anim calcmode="lin" valueType="num">
                                      <p:cBhvr additive="base">
                                        <p:cTn dur="750"/>
                                        <p:tgtEl>
                                          <p:spTgt spid="511">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250"/>
                            </p:stCondLst>
                            <p:childTnLst>
                              <p:par>
                                <p:cTn fill="hold" nodeType="afterEffect" presetClass="entr" presetID="2" presetSubtype="8">
                                  <p:stCondLst>
                                    <p:cond delay="250"/>
                                  </p:stCondLst>
                                  <p:childTnLst>
                                    <p:set>
                                      <p:cBhvr>
                                        <p:cTn dur="1" fill="hold">
                                          <p:stCondLst>
                                            <p:cond delay="0"/>
                                          </p:stCondLst>
                                        </p:cTn>
                                        <p:tgtEl>
                                          <p:spTgt spid="511">
                                            <p:txEl>
                                              <p:pRg end="8" st="8"/>
                                            </p:txEl>
                                          </p:spTgt>
                                        </p:tgtEl>
                                        <p:attrNameLst>
                                          <p:attrName>style.visibility</p:attrName>
                                        </p:attrNameLst>
                                      </p:cBhvr>
                                      <p:to>
                                        <p:strVal val="visible"/>
                                      </p:to>
                                    </p:set>
                                    <p:anim calcmode="lin" valueType="num">
                                      <p:cBhvr additive="base">
                                        <p:cTn dur="750"/>
                                        <p:tgtEl>
                                          <p:spTgt spid="511">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2">
                                            <p:txEl>
                                              <p:pRg end="0" st="0"/>
                                            </p:txEl>
                                          </p:spTgt>
                                        </p:tgtEl>
                                        <p:attrNameLst>
                                          <p:attrName>style.visibility</p:attrName>
                                        </p:attrNameLst>
                                      </p:cBhvr>
                                      <p:to>
                                        <p:strVal val="visible"/>
                                      </p:to>
                                    </p:set>
                                    <p:anim calcmode="lin" valueType="num">
                                      <p:cBhvr additive="base">
                                        <p:cTn dur="750"/>
                                        <p:tgtEl>
                                          <p:spTgt spid="512">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2">
                                            <p:txEl>
                                              <p:pRg end="1" st="1"/>
                                            </p:txEl>
                                          </p:spTgt>
                                        </p:tgtEl>
                                        <p:attrNameLst>
                                          <p:attrName>style.visibility</p:attrName>
                                        </p:attrNameLst>
                                      </p:cBhvr>
                                      <p:to>
                                        <p:strVal val="visible"/>
                                      </p:to>
                                    </p:set>
                                    <p:anim calcmode="lin" valueType="num">
                                      <p:cBhvr additive="base">
                                        <p:cTn dur="750"/>
                                        <p:tgtEl>
                                          <p:spTgt spid="512">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2">
                                            <p:txEl>
                                              <p:pRg end="2" st="2"/>
                                            </p:txEl>
                                          </p:spTgt>
                                        </p:tgtEl>
                                        <p:attrNameLst>
                                          <p:attrName>style.visibility</p:attrName>
                                        </p:attrNameLst>
                                      </p:cBhvr>
                                      <p:to>
                                        <p:strVal val="visible"/>
                                      </p:to>
                                    </p:set>
                                    <p:anim calcmode="lin" valueType="num">
                                      <p:cBhvr additive="base">
                                        <p:cTn dur="750"/>
                                        <p:tgtEl>
                                          <p:spTgt spid="512">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2">
                                            <p:txEl>
                                              <p:pRg end="3" st="3"/>
                                            </p:txEl>
                                          </p:spTgt>
                                        </p:tgtEl>
                                        <p:attrNameLst>
                                          <p:attrName>style.visibility</p:attrName>
                                        </p:attrNameLst>
                                      </p:cBhvr>
                                      <p:to>
                                        <p:strVal val="visible"/>
                                      </p:to>
                                    </p:set>
                                    <p:anim calcmode="lin" valueType="num">
                                      <p:cBhvr additive="base">
                                        <p:cTn dur="750"/>
                                        <p:tgtEl>
                                          <p:spTgt spid="512">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2">
                                            <p:txEl>
                                              <p:pRg end="4" st="4"/>
                                            </p:txEl>
                                          </p:spTgt>
                                        </p:tgtEl>
                                        <p:attrNameLst>
                                          <p:attrName>style.visibility</p:attrName>
                                        </p:attrNameLst>
                                      </p:cBhvr>
                                      <p:to>
                                        <p:strVal val="visible"/>
                                      </p:to>
                                    </p:set>
                                    <p:anim calcmode="lin" valueType="num">
                                      <p:cBhvr additive="base">
                                        <p:cTn dur="750"/>
                                        <p:tgtEl>
                                          <p:spTgt spid="512">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2">
                                            <p:txEl>
                                              <p:pRg end="5" st="5"/>
                                            </p:txEl>
                                          </p:spTgt>
                                        </p:tgtEl>
                                        <p:attrNameLst>
                                          <p:attrName>style.visibility</p:attrName>
                                        </p:attrNameLst>
                                      </p:cBhvr>
                                      <p:to>
                                        <p:strVal val="visible"/>
                                      </p:to>
                                    </p:set>
                                    <p:anim calcmode="lin" valueType="num">
                                      <p:cBhvr additive="base">
                                        <p:cTn dur="750"/>
                                        <p:tgtEl>
                                          <p:spTgt spid="512">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2">
                                            <p:txEl>
                                              <p:pRg end="6" st="6"/>
                                            </p:txEl>
                                          </p:spTgt>
                                        </p:tgtEl>
                                        <p:attrNameLst>
                                          <p:attrName>style.visibility</p:attrName>
                                        </p:attrNameLst>
                                      </p:cBhvr>
                                      <p:to>
                                        <p:strVal val="visible"/>
                                      </p:to>
                                    </p:set>
                                    <p:anim calcmode="lin" valueType="num">
                                      <p:cBhvr additive="base">
                                        <p:cTn dur="750"/>
                                        <p:tgtEl>
                                          <p:spTgt spid="512">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2">
                                            <p:txEl>
                                              <p:pRg end="7" st="7"/>
                                            </p:txEl>
                                          </p:spTgt>
                                        </p:tgtEl>
                                        <p:attrNameLst>
                                          <p:attrName>style.visibility</p:attrName>
                                        </p:attrNameLst>
                                      </p:cBhvr>
                                      <p:to>
                                        <p:strVal val="visible"/>
                                      </p:to>
                                    </p:set>
                                    <p:anim calcmode="lin" valueType="num">
                                      <p:cBhvr additive="base">
                                        <p:cTn dur="750"/>
                                        <p:tgtEl>
                                          <p:spTgt spid="512">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2">
                                            <p:txEl>
                                              <p:pRg end="8" st="8"/>
                                            </p:txEl>
                                          </p:spTgt>
                                        </p:tgtEl>
                                        <p:attrNameLst>
                                          <p:attrName>style.visibility</p:attrName>
                                        </p:attrNameLst>
                                      </p:cBhvr>
                                      <p:to>
                                        <p:strVal val="visible"/>
                                      </p:to>
                                    </p:set>
                                    <p:anim calcmode="lin" valueType="num">
                                      <p:cBhvr additive="base">
                                        <p:cTn dur="750"/>
                                        <p:tgtEl>
                                          <p:spTgt spid="512">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500"/>
                                  </p:stCondLst>
                                  <p:childTnLst>
                                    <p:set>
                                      <p:cBhvr>
                                        <p:cTn dur="1" fill="hold">
                                          <p:stCondLst>
                                            <p:cond delay="0"/>
                                          </p:stCondLst>
                                        </p:cTn>
                                        <p:tgtEl>
                                          <p:spTgt spid="513">
                                            <p:txEl>
                                              <p:pRg end="0" st="0"/>
                                            </p:txEl>
                                          </p:spTgt>
                                        </p:tgtEl>
                                        <p:attrNameLst>
                                          <p:attrName>style.visibility</p:attrName>
                                        </p:attrNameLst>
                                      </p:cBhvr>
                                      <p:to>
                                        <p:strVal val="visible"/>
                                      </p:to>
                                    </p:set>
                                    <p:anim calcmode="lin" valueType="num">
                                      <p:cBhvr additive="base">
                                        <p:cTn dur="500"/>
                                        <p:tgtEl>
                                          <p:spTgt spid="513">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13">
                                            <p:txEl>
                                              <p:pRg end="1" st="1"/>
                                            </p:txEl>
                                          </p:spTgt>
                                        </p:tgtEl>
                                        <p:attrNameLst>
                                          <p:attrName>style.visibility</p:attrName>
                                        </p:attrNameLst>
                                      </p:cBhvr>
                                      <p:to>
                                        <p:strVal val="visible"/>
                                      </p:to>
                                    </p:set>
                                    <p:anim calcmode="lin" valueType="num">
                                      <p:cBhvr additive="base">
                                        <p:cTn dur="500"/>
                                        <p:tgtEl>
                                          <p:spTgt spid="513">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13">
                                            <p:txEl>
                                              <p:pRg end="2" st="2"/>
                                            </p:txEl>
                                          </p:spTgt>
                                        </p:tgtEl>
                                        <p:attrNameLst>
                                          <p:attrName>style.visibility</p:attrName>
                                        </p:attrNameLst>
                                      </p:cBhvr>
                                      <p:to>
                                        <p:strVal val="visible"/>
                                      </p:to>
                                    </p:set>
                                    <p:anim calcmode="lin" valueType="num">
                                      <p:cBhvr additive="base">
                                        <p:cTn dur="500"/>
                                        <p:tgtEl>
                                          <p:spTgt spid="513">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13">
                                            <p:txEl>
                                              <p:pRg end="3" st="3"/>
                                            </p:txEl>
                                          </p:spTgt>
                                        </p:tgtEl>
                                        <p:attrNameLst>
                                          <p:attrName>style.visibility</p:attrName>
                                        </p:attrNameLst>
                                      </p:cBhvr>
                                      <p:to>
                                        <p:strVal val="visible"/>
                                      </p:to>
                                    </p:set>
                                    <p:anim calcmode="lin" valueType="num">
                                      <p:cBhvr additive="base">
                                        <p:cTn dur="500"/>
                                        <p:tgtEl>
                                          <p:spTgt spid="513">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13">
                                            <p:txEl>
                                              <p:pRg end="4" st="4"/>
                                            </p:txEl>
                                          </p:spTgt>
                                        </p:tgtEl>
                                        <p:attrNameLst>
                                          <p:attrName>style.visibility</p:attrName>
                                        </p:attrNameLst>
                                      </p:cBhvr>
                                      <p:to>
                                        <p:strVal val="visible"/>
                                      </p:to>
                                    </p:set>
                                    <p:anim calcmode="lin" valueType="num">
                                      <p:cBhvr additive="base">
                                        <p:cTn dur="500"/>
                                        <p:tgtEl>
                                          <p:spTgt spid="513">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13">
                                            <p:txEl>
                                              <p:pRg end="5" st="5"/>
                                            </p:txEl>
                                          </p:spTgt>
                                        </p:tgtEl>
                                        <p:attrNameLst>
                                          <p:attrName>style.visibility</p:attrName>
                                        </p:attrNameLst>
                                      </p:cBhvr>
                                      <p:to>
                                        <p:strVal val="visible"/>
                                      </p:to>
                                    </p:set>
                                    <p:anim calcmode="lin" valueType="num">
                                      <p:cBhvr additive="base">
                                        <p:cTn dur="500"/>
                                        <p:tgtEl>
                                          <p:spTgt spid="513">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13">
                                            <p:txEl>
                                              <p:pRg end="6" st="6"/>
                                            </p:txEl>
                                          </p:spTgt>
                                        </p:tgtEl>
                                        <p:attrNameLst>
                                          <p:attrName>style.visibility</p:attrName>
                                        </p:attrNameLst>
                                      </p:cBhvr>
                                      <p:to>
                                        <p:strVal val="visible"/>
                                      </p:to>
                                    </p:set>
                                    <p:anim calcmode="lin" valueType="num">
                                      <p:cBhvr additive="base">
                                        <p:cTn dur="500"/>
                                        <p:tgtEl>
                                          <p:spTgt spid="513">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13">
                                            <p:txEl>
                                              <p:pRg end="7" st="7"/>
                                            </p:txEl>
                                          </p:spTgt>
                                        </p:tgtEl>
                                        <p:attrNameLst>
                                          <p:attrName>style.visibility</p:attrName>
                                        </p:attrNameLst>
                                      </p:cBhvr>
                                      <p:to>
                                        <p:strVal val="visible"/>
                                      </p:to>
                                    </p:set>
                                    <p:anim calcmode="lin" valueType="num">
                                      <p:cBhvr additive="base">
                                        <p:cTn dur="500"/>
                                        <p:tgtEl>
                                          <p:spTgt spid="513">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13">
                                            <p:txEl>
                                              <p:pRg end="8" st="8"/>
                                            </p:txEl>
                                          </p:spTgt>
                                        </p:tgtEl>
                                        <p:attrNameLst>
                                          <p:attrName>style.visibility</p:attrName>
                                        </p:attrNameLst>
                                      </p:cBhvr>
                                      <p:to>
                                        <p:strVal val="visible"/>
                                      </p:to>
                                    </p:set>
                                    <p:anim calcmode="lin" valueType="num">
                                      <p:cBhvr additive="base">
                                        <p:cTn dur="500"/>
                                        <p:tgtEl>
                                          <p:spTgt spid="513">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1000"/>
                            </p:stCondLst>
                            <p:childTnLst>
                              <p:par>
                                <p:cTn fill="hold" nodeType="afterEffect" presetClass="entr" presetID="2" presetSubtype="8">
                                  <p:stCondLst>
                                    <p:cond delay="250"/>
                                  </p:stCondLst>
                                  <p:childTnLst>
                                    <p:set>
                                      <p:cBhvr>
                                        <p:cTn dur="1" fill="hold">
                                          <p:stCondLst>
                                            <p:cond delay="0"/>
                                          </p:stCondLst>
                                        </p:cTn>
                                        <p:tgtEl>
                                          <p:spTgt spid="514">
                                            <p:txEl>
                                              <p:pRg end="0" st="0"/>
                                            </p:txEl>
                                          </p:spTgt>
                                        </p:tgtEl>
                                        <p:attrNameLst>
                                          <p:attrName>style.visibility</p:attrName>
                                        </p:attrNameLst>
                                      </p:cBhvr>
                                      <p:to>
                                        <p:strVal val="visible"/>
                                      </p:to>
                                    </p:set>
                                    <p:anim calcmode="lin" valueType="num">
                                      <p:cBhvr additive="base">
                                        <p:cTn dur="750"/>
                                        <p:tgtEl>
                                          <p:spTgt spid="514">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750"/>
                            </p:stCondLst>
                            <p:childTnLst>
                              <p:par>
                                <p:cTn fill="hold" nodeType="afterEffect" presetClass="entr" presetID="2" presetSubtype="8">
                                  <p:stCondLst>
                                    <p:cond delay="250"/>
                                  </p:stCondLst>
                                  <p:childTnLst>
                                    <p:set>
                                      <p:cBhvr>
                                        <p:cTn dur="1" fill="hold">
                                          <p:stCondLst>
                                            <p:cond delay="0"/>
                                          </p:stCondLst>
                                        </p:cTn>
                                        <p:tgtEl>
                                          <p:spTgt spid="514">
                                            <p:txEl>
                                              <p:pRg end="1" st="1"/>
                                            </p:txEl>
                                          </p:spTgt>
                                        </p:tgtEl>
                                        <p:attrNameLst>
                                          <p:attrName>style.visibility</p:attrName>
                                        </p:attrNameLst>
                                      </p:cBhvr>
                                      <p:to>
                                        <p:strVal val="visible"/>
                                      </p:to>
                                    </p:set>
                                    <p:anim calcmode="lin" valueType="num">
                                      <p:cBhvr additive="base">
                                        <p:cTn dur="750"/>
                                        <p:tgtEl>
                                          <p:spTgt spid="514">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0"/>
                            </p:stCondLst>
                            <p:childTnLst>
                              <p:par>
                                <p:cTn fill="hold" nodeType="afterEffect" presetClass="entr" presetID="2" presetSubtype="8">
                                  <p:stCondLst>
                                    <p:cond delay="250"/>
                                  </p:stCondLst>
                                  <p:childTnLst>
                                    <p:set>
                                      <p:cBhvr>
                                        <p:cTn dur="1" fill="hold">
                                          <p:stCondLst>
                                            <p:cond delay="0"/>
                                          </p:stCondLst>
                                        </p:cTn>
                                        <p:tgtEl>
                                          <p:spTgt spid="514">
                                            <p:txEl>
                                              <p:pRg end="2" st="2"/>
                                            </p:txEl>
                                          </p:spTgt>
                                        </p:tgtEl>
                                        <p:attrNameLst>
                                          <p:attrName>style.visibility</p:attrName>
                                        </p:attrNameLst>
                                      </p:cBhvr>
                                      <p:to>
                                        <p:strVal val="visible"/>
                                      </p:to>
                                    </p:set>
                                    <p:anim calcmode="lin" valueType="num">
                                      <p:cBhvr additive="base">
                                        <p:cTn dur="750"/>
                                        <p:tgtEl>
                                          <p:spTgt spid="514">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250"/>
                            </p:stCondLst>
                            <p:childTnLst>
                              <p:par>
                                <p:cTn fill="hold" nodeType="afterEffect" presetClass="entr" presetID="2" presetSubtype="8">
                                  <p:stCondLst>
                                    <p:cond delay="250"/>
                                  </p:stCondLst>
                                  <p:childTnLst>
                                    <p:set>
                                      <p:cBhvr>
                                        <p:cTn dur="1" fill="hold">
                                          <p:stCondLst>
                                            <p:cond delay="0"/>
                                          </p:stCondLst>
                                        </p:cTn>
                                        <p:tgtEl>
                                          <p:spTgt spid="514">
                                            <p:txEl>
                                              <p:pRg end="3" st="3"/>
                                            </p:txEl>
                                          </p:spTgt>
                                        </p:tgtEl>
                                        <p:attrNameLst>
                                          <p:attrName>style.visibility</p:attrName>
                                        </p:attrNameLst>
                                      </p:cBhvr>
                                      <p:to>
                                        <p:strVal val="visible"/>
                                      </p:to>
                                    </p:set>
                                    <p:anim calcmode="lin" valueType="num">
                                      <p:cBhvr additive="base">
                                        <p:cTn dur="750"/>
                                        <p:tgtEl>
                                          <p:spTgt spid="514">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000"/>
                            </p:stCondLst>
                            <p:childTnLst>
                              <p:par>
                                <p:cTn fill="hold" nodeType="afterEffect" presetClass="entr" presetID="2" presetSubtype="8">
                                  <p:stCondLst>
                                    <p:cond delay="250"/>
                                  </p:stCondLst>
                                  <p:childTnLst>
                                    <p:set>
                                      <p:cBhvr>
                                        <p:cTn dur="1" fill="hold">
                                          <p:stCondLst>
                                            <p:cond delay="0"/>
                                          </p:stCondLst>
                                        </p:cTn>
                                        <p:tgtEl>
                                          <p:spTgt spid="514">
                                            <p:txEl>
                                              <p:pRg end="4" st="4"/>
                                            </p:txEl>
                                          </p:spTgt>
                                        </p:tgtEl>
                                        <p:attrNameLst>
                                          <p:attrName>style.visibility</p:attrName>
                                        </p:attrNameLst>
                                      </p:cBhvr>
                                      <p:to>
                                        <p:strVal val="visible"/>
                                      </p:to>
                                    </p:set>
                                    <p:anim calcmode="lin" valueType="num">
                                      <p:cBhvr additive="base">
                                        <p:cTn dur="750"/>
                                        <p:tgtEl>
                                          <p:spTgt spid="514">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750"/>
                            </p:stCondLst>
                            <p:childTnLst>
                              <p:par>
                                <p:cTn fill="hold" nodeType="afterEffect" presetClass="entr" presetID="2" presetSubtype="8">
                                  <p:stCondLst>
                                    <p:cond delay="250"/>
                                  </p:stCondLst>
                                  <p:childTnLst>
                                    <p:set>
                                      <p:cBhvr>
                                        <p:cTn dur="1" fill="hold">
                                          <p:stCondLst>
                                            <p:cond delay="0"/>
                                          </p:stCondLst>
                                        </p:cTn>
                                        <p:tgtEl>
                                          <p:spTgt spid="514">
                                            <p:txEl>
                                              <p:pRg end="5" st="5"/>
                                            </p:txEl>
                                          </p:spTgt>
                                        </p:tgtEl>
                                        <p:attrNameLst>
                                          <p:attrName>style.visibility</p:attrName>
                                        </p:attrNameLst>
                                      </p:cBhvr>
                                      <p:to>
                                        <p:strVal val="visible"/>
                                      </p:to>
                                    </p:set>
                                    <p:anim calcmode="lin" valueType="num">
                                      <p:cBhvr additive="base">
                                        <p:cTn dur="750"/>
                                        <p:tgtEl>
                                          <p:spTgt spid="514">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500"/>
                            </p:stCondLst>
                            <p:childTnLst>
                              <p:par>
                                <p:cTn fill="hold" nodeType="afterEffect" presetClass="entr" presetID="2" presetSubtype="8">
                                  <p:stCondLst>
                                    <p:cond delay="250"/>
                                  </p:stCondLst>
                                  <p:childTnLst>
                                    <p:set>
                                      <p:cBhvr>
                                        <p:cTn dur="1" fill="hold">
                                          <p:stCondLst>
                                            <p:cond delay="0"/>
                                          </p:stCondLst>
                                        </p:cTn>
                                        <p:tgtEl>
                                          <p:spTgt spid="514">
                                            <p:txEl>
                                              <p:pRg end="6" st="6"/>
                                            </p:txEl>
                                          </p:spTgt>
                                        </p:tgtEl>
                                        <p:attrNameLst>
                                          <p:attrName>style.visibility</p:attrName>
                                        </p:attrNameLst>
                                      </p:cBhvr>
                                      <p:to>
                                        <p:strVal val="visible"/>
                                      </p:to>
                                    </p:set>
                                    <p:anim calcmode="lin" valueType="num">
                                      <p:cBhvr additive="base">
                                        <p:cTn dur="750"/>
                                        <p:tgtEl>
                                          <p:spTgt spid="514">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6250"/>
                            </p:stCondLst>
                            <p:childTnLst>
                              <p:par>
                                <p:cTn fill="hold" nodeType="afterEffect" presetClass="entr" presetID="2" presetSubtype="8">
                                  <p:stCondLst>
                                    <p:cond delay="250"/>
                                  </p:stCondLst>
                                  <p:childTnLst>
                                    <p:set>
                                      <p:cBhvr>
                                        <p:cTn dur="1" fill="hold">
                                          <p:stCondLst>
                                            <p:cond delay="0"/>
                                          </p:stCondLst>
                                        </p:cTn>
                                        <p:tgtEl>
                                          <p:spTgt spid="514">
                                            <p:txEl>
                                              <p:pRg end="7" st="7"/>
                                            </p:txEl>
                                          </p:spTgt>
                                        </p:tgtEl>
                                        <p:attrNameLst>
                                          <p:attrName>style.visibility</p:attrName>
                                        </p:attrNameLst>
                                      </p:cBhvr>
                                      <p:to>
                                        <p:strVal val="visible"/>
                                      </p:to>
                                    </p:set>
                                    <p:anim calcmode="lin" valueType="num">
                                      <p:cBhvr additive="base">
                                        <p:cTn dur="750"/>
                                        <p:tgtEl>
                                          <p:spTgt spid="514">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000"/>
                            </p:stCondLst>
                            <p:childTnLst>
                              <p:par>
                                <p:cTn fill="hold" nodeType="afterEffect" presetClass="entr" presetID="2" presetSubtype="8">
                                  <p:stCondLst>
                                    <p:cond delay="250"/>
                                  </p:stCondLst>
                                  <p:childTnLst>
                                    <p:set>
                                      <p:cBhvr>
                                        <p:cTn dur="1" fill="hold">
                                          <p:stCondLst>
                                            <p:cond delay="0"/>
                                          </p:stCondLst>
                                        </p:cTn>
                                        <p:tgtEl>
                                          <p:spTgt spid="514">
                                            <p:txEl>
                                              <p:pRg end="8" st="8"/>
                                            </p:txEl>
                                          </p:spTgt>
                                        </p:tgtEl>
                                        <p:attrNameLst>
                                          <p:attrName>style.visibility</p:attrName>
                                        </p:attrNameLst>
                                      </p:cBhvr>
                                      <p:to>
                                        <p:strVal val="visible"/>
                                      </p:to>
                                    </p:set>
                                    <p:anim calcmode="lin" valueType="num">
                                      <p:cBhvr additive="base">
                                        <p:cTn dur="750"/>
                                        <p:tgtEl>
                                          <p:spTgt spid="514">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5">
                                            <p:txEl>
                                              <p:pRg end="0" st="0"/>
                                            </p:txEl>
                                          </p:spTgt>
                                        </p:tgtEl>
                                        <p:attrNameLst>
                                          <p:attrName>style.visibility</p:attrName>
                                        </p:attrNameLst>
                                      </p:cBhvr>
                                      <p:to>
                                        <p:strVal val="visible"/>
                                      </p:to>
                                    </p:set>
                                    <p:anim calcmode="lin" valueType="num">
                                      <p:cBhvr additive="base">
                                        <p:cTn dur="750"/>
                                        <p:tgtEl>
                                          <p:spTgt spid="515">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5">
                                            <p:txEl>
                                              <p:pRg end="1" st="1"/>
                                            </p:txEl>
                                          </p:spTgt>
                                        </p:tgtEl>
                                        <p:attrNameLst>
                                          <p:attrName>style.visibility</p:attrName>
                                        </p:attrNameLst>
                                      </p:cBhvr>
                                      <p:to>
                                        <p:strVal val="visible"/>
                                      </p:to>
                                    </p:set>
                                    <p:anim calcmode="lin" valueType="num">
                                      <p:cBhvr additive="base">
                                        <p:cTn dur="750"/>
                                        <p:tgtEl>
                                          <p:spTgt spid="515">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5">
                                            <p:txEl>
                                              <p:pRg end="2" st="2"/>
                                            </p:txEl>
                                          </p:spTgt>
                                        </p:tgtEl>
                                        <p:attrNameLst>
                                          <p:attrName>style.visibility</p:attrName>
                                        </p:attrNameLst>
                                      </p:cBhvr>
                                      <p:to>
                                        <p:strVal val="visible"/>
                                      </p:to>
                                    </p:set>
                                    <p:anim calcmode="lin" valueType="num">
                                      <p:cBhvr additive="base">
                                        <p:cTn dur="750"/>
                                        <p:tgtEl>
                                          <p:spTgt spid="515">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5">
                                            <p:txEl>
                                              <p:pRg end="3" st="3"/>
                                            </p:txEl>
                                          </p:spTgt>
                                        </p:tgtEl>
                                        <p:attrNameLst>
                                          <p:attrName>style.visibility</p:attrName>
                                        </p:attrNameLst>
                                      </p:cBhvr>
                                      <p:to>
                                        <p:strVal val="visible"/>
                                      </p:to>
                                    </p:set>
                                    <p:anim calcmode="lin" valueType="num">
                                      <p:cBhvr additive="base">
                                        <p:cTn dur="750"/>
                                        <p:tgtEl>
                                          <p:spTgt spid="515">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5">
                                            <p:txEl>
                                              <p:pRg end="4" st="4"/>
                                            </p:txEl>
                                          </p:spTgt>
                                        </p:tgtEl>
                                        <p:attrNameLst>
                                          <p:attrName>style.visibility</p:attrName>
                                        </p:attrNameLst>
                                      </p:cBhvr>
                                      <p:to>
                                        <p:strVal val="visible"/>
                                      </p:to>
                                    </p:set>
                                    <p:anim calcmode="lin" valueType="num">
                                      <p:cBhvr additive="base">
                                        <p:cTn dur="750"/>
                                        <p:tgtEl>
                                          <p:spTgt spid="515">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5">
                                            <p:txEl>
                                              <p:pRg end="5" st="5"/>
                                            </p:txEl>
                                          </p:spTgt>
                                        </p:tgtEl>
                                        <p:attrNameLst>
                                          <p:attrName>style.visibility</p:attrName>
                                        </p:attrNameLst>
                                      </p:cBhvr>
                                      <p:to>
                                        <p:strVal val="visible"/>
                                      </p:to>
                                    </p:set>
                                    <p:anim calcmode="lin" valueType="num">
                                      <p:cBhvr additive="base">
                                        <p:cTn dur="750"/>
                                        <p:tgtEl>
                                          <p:spTgt spid="515">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5">
                                            <p:txEl>
                                              <p:pRg end="6" st="6"/>
                                            </p:txEl>
                                          </p:spTgt>
                                        </p:tgtEl>
                                        <p:attrNameLst>
                                          <p:attrName>style.visibility</p:attrName>
                                        </p:attrNameLst>
                                      </p:cBhvr>
                                      <p:to>
                                        <p:strVal val="visible"/>
                                      </p:to>
                                    </p:set>
                                    <p:anim calcmode="lin" valueType="num">
                                      <p:cBhvr additive="base">
                                        <p:cTn dur="750"/>
                                        <p:tgtEl>
                                          <p:spTgt spid="515">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5">
                                            <p:txEl>
                                              <p:pRg end="7" st="7"/>
                                            </p:txEl>
                                          </p:spTgt>
                                        </p:tgtEl>
                                        <p:attrNameLst>
                                          <p:attrName>style.visibility</p:attrName>
                                        </p:attrNameLst>
                                      </p:cBhvr>
                                      <p:to>
                                        <p:strVal val="visible"/>
                                      </p:to>
                                    </p:set>
                                    <p:anim calcmode="lin" valueType="num">
                                      <p:cBhvr additive="base">
                                        <p:cTn dur="750"/>
                                        <p:tgtEl>
                                          <p:spTgt spid="515">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5">
                                            <p:txEl>
                                              <p:pRg end="8" st="8"/>
                                            </p:txEl>
                                          </p:spTgt>
                                        </p:tgtEl>
                                        <p:attrNameLst>
                                          <p:attrName>style.visibility</p:attrName>
                                        </p:attrNameLst>
                                      </p:cBhvr>
                                      <p:to>
                                        <p:strVal val="visible"/>
                                      </p:to>
                                    </p:set>
                                    <p:anim calcmode="lin" valueType="num">
                                      <p:cBhvr additive="base">
                                        <p:cTn dur="750"/>
                                        <p:tgtEl>
                                          <p:spTgt spid="515">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500"/>
                                  </p:stCondLst>
                                  <p:childTnLst>
                                    <p:set>
                                      <p:cBhvr>
                                        <p:cTn dur="1" fill="hold">
                                          <p:stCondLst>
                                            <p:cond delay="0"/>
                                          </p:stCondLst>
                                        </p:cTn>
                                        <p:tgtEl>
                                          <p:spTgt spid="516">
                                            <p:txEl>
                                              <p:pRg end="0" st="0"/>
                                            </p:txEl>
                                          </p:spTgt>
                                        </p:tgtEl>
                                        <p:attrNameLst>
                                          <p:attrName>style.visibility</p:attrName>
                                        </p:attrNameLst>
                                      </p:cBhvr>
                                      <p:to>
                                        <p:strVal val="visible"/>
                                      </p:to>
                                    </p:set>
                                    <p:anim calcmode="lin" valueType="num">
                                      <p:cBhvr additive="base">
                                        <p:cTn dur="500"/>
                                        <p:tgtEl>
                                          <p:spTgt spid="516">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16">
                                            <p:txEl>
                                              <p:pRg end="1" st="1"/>
                                            </p:txEl>
                                          </p:spTgt>
                                        </p:tgtEl>
                                        <p:attrNameLst>
                                          <p:attrName>style.visibility</p:attrName>
                                        </p:attrNameLst>
                                      </p:cBhvr>
                                      <p:to>
                                        <p:strVal val="visible"/>
                                      </p:to>
                                    </p:set>
                                    <p:anim calcmode="lin" valueType="num">
                                      <p:cBhvr additive="base">
                                        <p:cTn dur="500"/>
                                        <p:tgtEl>
                                          <p:spTgt spid="516">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16">
                                            <p:txEl>
                                              <p:pRg end="2" st="2"/>
                                            </p:txEl>
                                          </p:spTgt>
                                        </p:tgtEl>
                                        <p:attrNameLst>
                                          <p:attrName>style.visibility</p:attrName>
                                        </p:attrNameLst>
                                      </p:cBhvr>
                                      <p:to>
                                        <p:strVal val="visible"/>
                                      </p:to>
                                    </p:set>
                                    <p:anim calcmode="lin" valueType="num">
                                      <p:cBhvr additive="base">
                                        <p:cTn dur="500"/>
                                        <p:tgtEl>
                                          <p:spTgt spid="516">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16">
                                            <p:txEl>
                                              <p:pRg end="3" st="3"/>
                                            </p:txEl>
                                          </p:spTgt>
                                        </p:tgtEl>
                                        <p:attrNameLst>
                                          <p:attrName>style.visibility</p:attrName>
                                        </p:attrNameLst>
                                      </p:cBhvr>
                                      <p:to>
                                        <p:strVal val="visible"/>
                                      </p:to>
                                    </p:set>
                                    <p:anim calcmode="lin" valueType="num">
                                      <p:cBhvr additive="base">
                                        <p:cTn dur="500"/>
                                        <p:tgtEl>
                                          <p:spTgt spid="516">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16">
                                            <p:txEl>
                                              <p:pRg end="4" st="4"/>
                                            </p:txEl>
                                          </p:spTgt>
                                        </p:tgtEl>
                                        <p:attrNameLst>
                                          <p:attrName>style.visibility</p:attrName>
                                        </p:attrNameLst>
                                      </p:cBhvr>
                                      <p:to>
                                        <p:strVal val="visible"/>
                                      </p:to>
                                    </p:set>
                                    <p:anim calcmode="lin" valueType="num">
                                      <p:cBhvr additive="base">
                                        <p:cTn dur="500"/>
                                        <p:tgtEl>
                                          <p:spTgt spid="516">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16">
                                            <p:txEl>
                                              <p:pRg end="5" st="5"/>
                                            </p:txEl>
                                          </p:spTgt>
                                        </p:tgtEl>
                                        <p:attrNameLst>
                                          <p:attrName>style.visibility</p:attrName>
                                        </p:attrNameLst>
                                      </p:cBhvr>
                                      <p:to>
                                        <p:strVal val="visible"/>
                                      </p:to>
                                    </p:set>
                                    <p:anim calcmode="lin" valueType="num">
                                      <p:cBhvr additive="base">
                                        <p:cTn dur="500"/>
                                        <p:tgtEl>
                                          <p:spTgt spid="516">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16">
                                            <p:txEl>
                                              <p:pRg end="6" st="6"/>
                                            </p:txEl>
                                          </p:spTgt>
                                        </p:tgtEl>
                                        <p:attrNameLst>
                                          <p:attrName>style.visibility</p:attrName>
                                        </p:attrNameLst>
                                      </p:cBhvr>
                                      <p:to>
                                        <p:strVal val="visible"/>
                                      </p:to>
                                    </p:set>
                                    <p:anim calcmode="lin" valueType="num">
                                      <p:cBhvr additive="base">
                                        <p:cTn dur="500"/>
                                        <p:tgtEl>
                                          <p:spTgt spid="516">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16">
                                            <p:txEl>
                                              <p:pRg end="7" st="7"/>
                                            </p:txEl>
                                          </p:spTgt>
                                        </p:tgtEl>
                                        <p:attrNameLst>
                                          <p:attrName>style.visibility</p:attrName>
                                        </p:attrNameLst>
                                      </p:cBhvr>
                                      <p:to>
                                        <p:strVal val="visible"/>
                                      </p:to>
                                    </p:set>
                                    <p:anim calcmode="lin" valueType="num">
                                      <p:cBhvr additive="base">
                                        <p:cTn dur="500"/>
                                        <p:tgtEl>
                                          <p:spTgt spid="516">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16">
                                            <p:txEl>
                                              <p:pRg end="8" st="8"/>
                                            </p:txEl>
                                          </p:spTgt>
                                        </p:tgtEl>
                                        <p:attrNameLst>
                                          <p:attrName>style.visibility</p:attrName>
                                        </p:attrNameLst>
                                      </p:cBhvr>
                                      <p:to>
                                        <p:strVal val="visible"/>
                                      </p:to>
                                    </p:set>
                                    <p:anim calcmode="lin" valueType="num">
                                      <p:cBhvr additive="base">
                                        <p:cTn dur="500"/>
                                        <p:tgtEl>
                                          <p:spTgt spid="51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break 2">
  <p:cSld name="Section break 2">
    <p:spTree>
      <p:nvGrpSpPr>
        <p:cNvPr id="27" name="Shape 27"/>
        <p:cNvGrpSpPr/>
        <p:nvPr/>
      </p:nvGrpSpPr>
      <p:grpSpPr>
        <a:xfrm>
          <a:off x="0" y="0"/>
          <a:ext cx="0" cy="0"/>
          <a:chOff x="0" y="0"/>
          <a:chExt cx="0" cy="0"/>
        </a:xfrm>
      </p:grpSpPr>
      <p:sp>
        <p:nvSpPr>
          <p:cNvPr id="28" name="Google Shape;28;p71"/>
          <p:cNvSpPr/>
          <p:nvPr>
            <p:ph idx="2" type="pic"/>
          </p:nvPr>
        </p:nvSpPr>
        <p:spPr>
          <a:xfrm>
            <a:off x="0" y="0"/>
            <a:ext cx="18288001" cy="10285413"/>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29" name="Google Shape;29;p71"/>
          <p:cNvSpPr txBox="1"/>
          <p:nvPr>
            <p:ph idx="1" type="body"/>
          </p:nvPr>
        </p:nvSpPr>
        <p:spPr>
          <a:xfrm>
            <a:off x="7160455" y="7920112"/>
            <a:ext cx="11127545" cy="2014136"/>
          </a:xfrm>
          <a:prstGeom prst="rect">
            <a:avLst/>
          </a:prstGeom>
          <a:solidFill>
            <a:schemeClr val="dk1"/>
          </a:solidFill>
          <a:ln>
            <a:noFill/>
          </a:ln>
        </p:spPr>
        <p:txBody>
          <a:bodyPr anchorCtr="0" anchor="t" bIns="45700" lIns="91425" spcFirstLastPara="1" rIns="91425" wrap="square" tIns="45700">
            <a:normAutofit/>
          </a:bodyPr>
          <a:lstStyle>
            <a:lvl1pPr indent="-228600" lvl="0" marL="457200" algn="l">
              <a:lnSpc>
                <a:spcPct val="130000"/>
              </a:lnSpc>
              <a:spcBef>
                <a:spcPts val="1200"/>
              </a:spcBef>
              <a:spcAft>
                <a:spcPts val="0"/>
              </a:spcAft>
              <a:buClr>
                <a:schemeClr val="lt2"/>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0" name="Google Shape;30;p71"/>
          <p:cNvSpPr txBox="1"/>
          <p:nvPr>
            <p:ph type="title"/>
          </p:nvPr>
        </p:nvSpPr>
        <p:spPr>
          <a:xfrm>
            <a:off x="7559930" y="8385617"/>
            <a:ext cx="9346755" cy="108312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
                                        </p:tgtEl>
                                        <p:attrNameLst>
                                          <p:attrName>style.visibility</p:attrName>
                                        </p:attrNameLst>
                                      </p:cBhvr>
                                      <p:to>
                                        <p:strVal val="visible"/>
                                      </p:to>
                                    </p:set>
                                    <p:animEffect filter="fade" transition="in">
                                      <p:cBhvr>
                                        <p:cTn dur="500"/>
                                        <p:tgtEl>
                                          <p:spTgt spid="28"/>
                                        </p:tgtEl>
                                      </p:cBhvr>
                                    </p:animEffect>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p:tgtEl>
                                          <p:spTgt spid="2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p:tgtEl>
                                          <p:spTgt spid="3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WOT">
  <p:cSld name="SWOT">
    <p:spTree>
      <p:nvGrpSpPr>
        <p:cNvPr id="517" name="Shape 517"/>
        <p:cNvGrpSpPr/>
        <p:nvPr/>
      </p:nvGrpSpPr>
      <p:grpSpPr>
        <a:xfrm>
          <a:off x="0" y="0"/>
          <a:ext cx="0" cy="0"/>
          <a:chOff x="0" y="0"/>
          <a:chExt cx="0" cy="0"/>
        </a:xfrm>
      </p:grpSpPr>
      <p:cxnSp>
        <p:nvCxnSpPr>
          <p:cNvPr id="518" name="Google Shape;518;p54"/>
          <p:cNvCxnSpPr/>
          <p:nvPr/>
        </p:nvCxnSpPr>
        <p:spPr>
          <a:xfrm>
            <a:off x="9144000" y="0"/>
            <a:ext cx="0" cy="10285413"/>
          </a:xfrm>
          <a:prstGeom prst="straightConnector1">
            <a:avLst/>
          </a:prstGeom>
          <a:noFill/>
          <a:ln cap="flat" cmpd="sng" w="12700">
            <a:solidFill>
              <a:schemeClr val="accent1"/>
            </a:solidFill>
            <a:prstDash val="solid"/>
            <a:miter lim="800000"/>
            <a:headEnd len="sm" w="sm" type="none"/>
            <a:tailEnd len="sm" w="sm" type="none"/>
          </a:ln>
        </p:spPr>
      </p:cxnSp>
      <p:sp>
        <p:nvSpPr>
          <p:cNvPr id="519" name="Google Shape;519;p54"/>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700">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520" name="Google Shape;520;p54"/>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21" name="Google Shape;521;p54"/>
          <p:cNvSpPr txBox="1"/>
          <p:nvPr>
            <p:ph type="title"/>
          </p:nvPr>
        </p:nvSpPr>
        <p:spPr>
          <a:xfrm>
            <a:off x="775021" y="4336274"/>
            <a:ext cx="16737958" cy="1612865"/>
          </a:xfrm>
          <a:prstGeom prst="rect">
            <a:avLst/>
          </a:prstGeom>
          <a:solidFill>
            <a:schemeClr val="dk1"/>
          </a:solid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2" name="Google Shape;522;p54"/>
          <p:cNvSpPr txBox="1"/>
          <p:nvPr>
            <p:ph idx="1" type="body"/>
          </p:nvPr>
        </p:nvSpPr>
        <p:spPr>
          <a:xfrm>
            <a:off x="5264510" y="489425"/>
            <a:ext cx="3049494" cy="2645659"/>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20000"/>
              <a:buFont typeface="Roboto"/>
              <a:buNone/>
              <a:defRPr i="1" sz="20000">
                <a:solidFill>
                  <a:srgbClr val="35393E"/>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23" name="Google Shape;523;p54"/>
          <p:cNvSpPr txBox="1"/>
          <p:nvPr>
            <p:ph idx="2" type="body"/>
          </p:nvPr>
        </p:nvSpPr>
        <p:spPr>
          <a:xfrm>
            <a:off x="1215026" y="2155372"/>
            <a:ext cx="6530241" cy="765624"/>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24" name="Google Shape;524;p54"/>
          <p:cNvSpPr txBox="1"/>
          <p:nvPr>
            <p:ph idx="3" type="body"/>
          </p:nvPr>
        </p:nvSpPr>
        <p:spPr>
          <a:xfrm>
            <a:off x="1215026" y="2920997"/>
            <a:ext cx="6530241" cy="1415277"/>
          </a:xfrm>
          <a:prstGeom prst="rect">
            <a:avLst/>
          </a:prstGeom>
          <a:noFill/>
          <a:ln>
            <a:noFill/>
          </a:ln>
        </p:spPr>
        <p:txBody>
          <a:bodyPr anchorCtr="0" anchor="t" bIns="45700" lIns="91425" spcFirstLastPara="1" rIns="91425" wrap="square" tIns="45700">
            <a:normAutofit/>
          </a:bodyPr>
          <a:lstStyle>
            <a:lvl1pPr indent="-228600" lvl="0" marL="457200" algn="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25" name="Google Shape;525;p54"/>
          <p:cNvSpPr txBox="1"/>
          <p:nvPr>
            <p:ph idx="4" type="body"/>
          </p:nvPr>
        </p:nvSpPr>
        <p:spPr>
          <a:xfrm>
            <a:off x="9973997" y="489425"/>
            <a:ext cx="3049494" cy="2645659"/>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20000"/>
              <a:buFont typeface="Roboto"/>
              <a:buNone/>
              <a:defRPr i="1" sz="20000">
                <a:solidFill>
                  <a:srgbClr val="35393E"/>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26" name="Google Shape;526;p54"/>
          <p:cNvSpPr txBox="1"/>
          <p:nvPr>
            <p:ph idx="5" type="body"/>
          </p:nvPr>
        </p:nvSpPr>
        <p:spPr>
          <a:xfrm>
            <a:off x="10542734" y="2155372"/>
            <a:ext cx="6530241" cy="76562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27" name="Google Shape;527;p54"/>
          <p:cNvSpPr txBox="1"/>
          <p:nvPr>
            <p:ph idx="6" type="body"/>
          </p:nvPr>
        </p:nvSpPr>
        <p:spPr>
          <a:xfrm>
            <a:off x="10542734" y="2920997"/>
            <a:ext cx="6530241" cy="1415277"/>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28" name="Google Shape;528;p54"/>
          <p:cNvSpPr txBox="1"/>
          <p:nvPr>
            <p:ph idx="7" type="body"/>
          </p:nvPr>
        </p:nvSpPr>
        <p:spPr>
          <a:xfrm>
            <a:off x="5264510" y="5698469"/>
            <a:ext cx="3049494" cy="2645659"/>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20000"/>
              <a:buFont typeface="Roboto"/>
              <a:buNone/>
              <a:defRPr i="1" sz="20000">
                <a:solidFill>
                  <a:srgbClr val="35393E"/>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29" name="Google Shape;529;p54"/>
          <p:cNvSpPr txBox="1"/>
          <p:nvPr>
            <p:ph idx="8" type="body"/>
          </p:nvPr>
        </p:nvSpPr>
        <p:spPr>
          <a:xfrm>
            <a:off x="1215026" y="7364416"/>
            <a:ext cx="6530241" cy="765624"/>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30" name="Google Shape;530;p54"/>
          <p:cNvSpPr txBox="1"/>
          <p:nvPr>
            <p:ph idx="9" type="body"/>
          </p:nvPr>
        </p:nvSpPr>
        <p:spPr>
          <a:xfrm>
            <a:off x="1215026" y="8130041"/>
            <a:ext cx="6530241" cy="1415277"/>
          </a:xfrm>
          <a:prstGeom prst="rect">
            <a:avLst/>
          </a:prstGeom>
          <a:noFill/>
          <a:ln>
            <a:noFill/>
          </a:ln>
        </p:spPr>
        <p:txBody>
          <a:bodyPr anchorCtr="0" anchor="t" bIns="45700" lIns="91425" spcFirstLastPara="1" rIns="91425" wrap="square" tIns="45700">
            <a:normAutofit/>
          </a:bodyPr>
          <a:lstStyle>
            <a:lvl1pPr indent="-228600" lvl="0" marL="457200" algn="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31" name="Google Shape;531;p54"/>
          <p:cNvSpPr txBox="1"/>
          <p:nvPr>
            <p:ph idx="13" type="body"/>
          </p:nvPr>
        </p:nvSpPr>
        <p:spPr>
          <a:xfrm>
            <a:off x="9973997" y="5698469"/>
            <a:ext cx="3049494" cy="2645659"/>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20000"/>
              <a:buFont typeface="Roboto"/>
              <a:buNone/>
              <a:defRPr i="1" sz="20000">
                <a:solidFill>
                  <a:srgbClr val="35393E"/>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32" name="Google Shape;532;p54"/>
          <p:cNvSpPr txBox="1"/>
          <p:nvPr>
            <p:ph idx="14" type="body"/>
          </p:nvPr>
        </p:nvSpPr>
        <p:spPr>
          <a:xfrm>
            <a:off x="10542734" y="7364416"/>
            <a:ext cx="6530241" cy="76562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33" name="Google Shape;533;p54"/>
          <p:cNvSpPr txBox="1"/>
          <p:nvPr>
            <p:ph idx="15" type="body"/>
          </p:nvPr>
        </p:nvSpPr>
        <p:spPr>
          <a:xfrm>
            <a:off x="10542734" y="8130041"/>
            <a:ext cx="6530241" cy="1415277"/>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521"/>
                                        </p:tgtEl>
                                        <p:attrNameLst>
                                          <p:attrName>style.visibility</p:attrName>
                                        </p:attrNameLst>
                                      </p:cBhvr>
                                      <p:to>
                                        <p:strVal val="visible"/>
                                      </p:to>
                                    </p:set>
                                    <p:anim calcmode="lin" valueType="num">
                                      <p:cBhvr additive="base">
                                        <p:cTn dur="750"/>
                                        <p:tgtEl>
                                          <p:spTgt spid="521"/>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500"/>
                                        <p:tgtEl>
                                          <p:spTgt spid="518"/>
                                        </p:tgtEl>
                                      </p:cBhvr>
                                    </p:animEffect>
                                  </p:childTnLst>
                                </p:cTn>
                              </p:par>
                            </p:childTnLst>
                          </p:cTn>
                        </p:par>
                        <p:par>
                          <p:cTn fill="hold">
                            <p:stCondLst>
                              <p:cond delay="1250"/>
                            </p:stCondLst>
                            <p:childTnLst>
                              <p:par>
                                <p:cTn fill="hold" nodeType="afterEffect" presetClass="entr" presetID="2" presetSubtype="8">
                                  <p:stCondLst>
                                    <p:cond delay="250"/>
                                  </p:stCondLst>
                                  <p:childTnLst>
                                    <p:set>
                                      <p:cBhvr>
                                        <p:cTn dur="1" fill="hold">
                                          <p:stCondLst>
                                            <p:cond delay="0"/>
                                          </p:stCondLst>
                                        </p:cTn>
                                        <p:tgtEl>
                                          <p:spTgt spid="522">
                                            <p:txEl>
                                              <p:pRg end="0" st="0"/>
                                            </p:txEl>
                                          </p:spTgt>
                                        </p:tgtEl>
                                        <p:attrNameLst>
                                          <p:attrName>style.visibility</p:attrName>
                                        </p:attrNameLst>
                                      </p:cBhvr>
                                      <p:to>
                                        <p:strVal val="visible"/>
                                      </p:to>
                                    </p:set>
                                    <p:anim calcmode="lin" valueType="num">
                                      <p:cBhvr additive="base">
                                        <p:cTn dur="750"/>
                                        <p:tgtEl>
                                          <p:spTgt spid="522">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250"/>
                                  </p:stCondLst>
                                  <p:childTnLst>
                                    <p:set>
                                      <p:cBhvr>
                                        <p:cTn dur="1" fill="hold">
                                          <p:stCondLst>
                                            <p:cond delay="0"/>
                                          </p:stCondLst>
                                        </p:cTn>
                                        <p:tgtEl>
                                          <p:spTgt spid="522">
                                            <p:txEl>
                                              <p:pRg end="1" st="1"/>
                                            </p:txEl>
                                          </p:spTgt>
                                        </p:tgtEl>
                                        <p:attrNameLst>
                                          <p:attrName>style.visibility</p:attrName>
                                        </p:attrNameLst>
                                      </p:cBhvr>
                                      <p:to>
                                        <p:strVal val="visible"/>
                                      </p:to>
                                    </p:set>
                                    <p:anim calcmode="lin" valueType="num">
                                      <p:cBhvr additive="base">
                                        <p:cTn dur="750"/>
                                        <p:tgtEl>
                                          <p:spTgt spid="522">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
                            </p:stCondLst>
                            <p:childTnLst>
                              <p:par>
                                <p:cTn fill="hold" nodeType="afterEffect" presetClass="entr" presetID="2" presetSubtype="8">
                                  <p:stCondLst>
                                    <p:cond delay="250"/>
                                  </p:stCondLst>
                                  <p:childTnLst>
                                    <p:set>
                                      <p:cBhvr>
                                        <p:cTn dur="1" fill="hold">
                                          <p:stCondLst>
                                            <p:cond delay="0"/>
                                          </p:stCondLst>
                                        </p:cTn>
                                        <p:tgtEl>
                                          <p:spTgt spid="522">
                                            <p:txEl>
                                              <p:pRg end="2" st="2"/>
                                            </p:txEl>
                                          </p:spTgt>
                                        </p:tgtEl>
                                        <p:attrNameLst>
                                          <p:attrName>style.visibility</p:attrName>
                                        </p:attrNameLst>
                                      </p:cBhvr>
                                      <p:to>
                                        <p:strVal val="visible"/>
                                      </p:to>
                                    </p:set>
                                    <p:anim calcmode="lin" valueType="num">
                                      <p:cBhvr additive="base">
                                        <p:cTn dur="750"/>
                                        <p:tgtEl>
                                          <p:spTgt spid="522">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8">
                                  <p:stCondLst>
                                    <p:cond delay="250"/>
                                  </p:stCondLst>
                                  <p:childTnLst>
                                    <p:set>
                                      <p:cBhvr>
                                        <p:cTn dur="1" fill="hold">
                                          <p:stCondLst>
                                            <p:cond delay="0"/>
                                          </p:stCondLst>
                                        </p:cTn>
                                        <p:tgtEl>
                                          <p:spTgt spid="522">
                                            <p:txEl>
                                              <p:pRg end="3" st="3"/>
                                            </p:txEl>
                                          </p:spTgt>
                                        </p:tgtEl>
                                        <p:attrNameLst>
                                          <p:attrName>style.visibility</p:attrName>
                                        </p:attrNameLst>
                                      </p:cBhvr>
                                      <p:to>
                                        <p:strVal val="visible"/>
                                      </p:to>
                                    </p:set>
                                    <p:anim calcmode="lin" valueType="num">
                                      <p:cBhvr additive="base">
                                        <p:cTn dur="750"/>
                                        <p:tgtEl>
                                          <p:spTgt spid="522">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50"/>
                            </p:stCondLst>
                            <p:childTnLst>
                              <p:par>
                                <p:cTn fill="hold" nodeType="afterEffect" presetClass="entr" presetID="2" presetSubtype="8">
                                  <p:stCondLst>
                                    <p:cond delay="250"/>
                                  </p:stCondLst>
                                  <p:childTnLst>
                                    <p:set>
                                      <p:cBhvr>
                                        <p:cTn dur="1" fill="hold">
                                          <p:stCondLst>
                                            <p:cond delay="0"/>
                                          </p:stCondLst>
                                        </p:cTn>
                                        <p:tgtEl>
                                          <p:spTgt spid="522">
                                            <p:txEl>
                                              <p:pRg end="4" st="4"/>
                                            </p:txEl>
                                          </p:spTgt>
                                        </p:tgtEl>
                                        <p:attrNameLst>
                                          <p:attrName>style.visibility</p:attrName>
                                        </p:attrNameLst>
                                      </p:cBhvr>
                                      <p:to>
                                        <p:strVal val="visible"/>
                                      </p:to>
                                    </p:set>
                                    <p:anim calcmode="lin" valueType="num">
                                      <p:cBhvr additive="base">
                                        <p:cTn dur="750"/>
                                        <p:tgtEl>
                                          <p:spTgt spid="522">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8">
                                  <p:stCondLst>
                                    <p:cond delay="250"/>
                                  </p:stCondLst>
                                  <p:childTnLst>
                                    <p:set>
                                      <p:cBhvr>
                                        <p:cTn dur="1" fill="hold">
                                          <p:stCondLst>
                                            <p:cond delay="0"/>
                                          </p:stCondLst>
                                        </p:cTn>
                                        <p:tgtEl>
                                          <p:spTgt spid="522">
                                            <p:txEl>
                                              <p:pRg end="5" st="5"/>
                                            </p:txEl>
                                          </p:spTgt>
                                        </p:tgtEl>
                                        <p:attrNameLst>
                                          <p:attrName>style.visibility</p:attrName>
                                        </p:attrNameLst>
                                      </p:cBhvr>
                                      <p:to>
                                        <p:strVal val="visible"/>
                                      </p:to>
                                    </p:set>
                                    <p:anim calcmode="lin" valueType="num">
                                      <p:cBhvr additive="base">
                                        <p:cTn dur="750"/>
                                        <p:tgtEl>
                                          <p:spTgt spid="522">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750"/>
                            </p:stCondLst>
                            <p:childTnLst>
                              <p:par>
                                <p:cTn fill="hold" nodeType="afterEffect" presetClass="entr" presetID="2" presetSubtype="8">
                                  <p:stCondLst>
                                    <p:cond delay="250"/>
                                  </p:stCondLst>
                                  <p:childTnLst>
                                    <p:set>
                                      <p:cBhvr>
                                        <p:cTn dur="1" fill="hold">
                                          <p:stCondLst>
                                            <p:cond delay="0"/>
                                          </p:stCondLst>
                                        </p:cTn>
                                        <p:tgtEl>
                                          <p:spTgt spid="522">
                                            <p:txEl>
                                              <p:pRg end="6" st="6"/>
                                            </p:txEl>
                                          </p:spTgt>
                                        </p:tgtEl>
                                        <p:attrNameLst>
                                          <p:attrName>style.visibility</p:attrName>
                                        </p:attrNameLst>
                                      </p:cBhvr>
                                      <p:to>
                                        <p:strVal val="visible"/>
                                      </p:to>
                                    </p:set>
                                    <p:anim calcmode="lin" valueType="num">
                                      <p:cBhvr additive="base">
                                        <p:cTn dur="750"/>
                                        <p:tgtEl>
                                          <p:spTgt spid="522">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500"/>
                            </p:stCondLst>
                            <p:childTnLst>
                              <p:par>
                                <p:cTn fill="hold" nodeType="afterEffect" presetClass="entr" presetID="2" presetSubtype="8">
                                  <p:stCondLst>
                                    <p:cond delay="250"/>
                                  </p:stCondLst>
                                  <p:childTnLst>
                                    <p:set>
                                      <p:cBhvr>
                                        <p:cTn dur="1" fill="hold">
                                          <p:stCondLst>
                                            <p:cond delay="0"/>
                                          </p:stCondLst>
                                        </p:cTn>
                                        <p:tgtEl>
                                          <p:spTgt spid="522">
                                            <p:txEl>
                                              <p:pRg end="7" st="7"/>
                                            </p:txEl>
                                          </p:spTgt>
                                        </p:tgtEl>
                                        <p:attrNameLst>
                                          <p:attrName>style.visibility</p:attrName>
                                        </p:attrNameLst>
                                      </p:cBhvr>
                                      <p:to>
                                        <p:strVal val="visible"/>
                                      </p:to>
                                    </p:set>
                                    <p:anim calcmode="lin" valueType="num">
                                      <p:cBhvr additive="base">
                                        <p:cTn dur="750"/>
                                        <p:tgtEl>
                                          <p:spTgt spid="522">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250"/>
                            </p:stCondLst>
                            <p:childTnLst>
                              <p:par>
                                <p:cTn fill="hold" nodeType="afterEffect" presetClass="entr" presetID="2" presetSubtype="8">
                                  <p:stCondLst>
                                    <p:cond delay="250"/>
                                  </p:stCondLst>
                                  <p:childTnLst>
                                    <p:set>
                                      <p:cBhvr>
                                        <p:cTn dur="1" fill="hold">
                                          <p:stCondLst>
                                            <p:cond delay="0"/>
                                          </p:stCondLst>
                                        </p:cTn>
                                        <p:tgtEl>
                                          <p:spTgt spid="522">
                                            <p:txEl>
                                              <p:pRg end="8" st="8"/>
                                            </p:txEl>
                                          </p:spTgt>
                                        </p:tgtEl>
                                        <p:attrNameLst>
                                          <p:attrName>style.visibility</p:attrName>
                                        </p:attrNameLst>
                                      </p:cBhvr>
                                      <p:to>
                                        <p:strVal val="visible"/>
                                      </p:to>
                                    </p:set>
                                    <p:anim calcmode="lin" valueType="num">
                                      <p:cBhvr additive="base">
                                        <p:cTn dur="750"/>
                                        <p:tgtEl>
                                          <p:spTgt spid="522">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3">
                                            <p:txEl>
                                              <p:pRg end="0" st="0"/>
                                            </p:txEl>
                                          </p:spTgt>
                                        </p:tgtEl>
                                        <p:attrNameLst>
                                          <p:attrName>style.visibility</p:attrName>
                                        </p:attrNameLst>
                                      </p:cBhvr>
                                      <p:to>
                                        <p:strVal val="visible"/>
                                      </p:to>
                                    </p:set>
                                    <p:anim calcmode="lin" valueType="num">
                                      <p:cBhvr additive="base">
                                        <p:cTn dur="750"/>
                                        <p:tgtEl>
                                          <p:spTgt spid="523">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3">
                                            <p:txEl>
                                              <p:pRg end="1" st="1"/>
                                            </p:txEl>
                                          </p:spTgt>
                                        </p:tgtEl>
                                        <p:attrNameLst>
                                          <p:attrName>style.visibility</p:attrName>
                                        </p:attrNameLst>
                                      </p:cBhvr>
                                      <p:to>
                                        <p:strVal val="visible"/>
                                      </p:to>
                                    </p:set>
                                    <p:anim calcmode="lin" valueType="num">
                                      <p:cBhvr additive="base">
                                        <p:cTn dur="750"/>
                                        <p:tgtEl>
                                          <p:spTgt spid="523">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3">
                                            <p:txEl>
                                              <p:pRg end="2" st="2"/>
                                            </p:txEl>
                                          </p:spTgt>
                                        </p:tgtEl>
                                        <p:attrNameLst>
                                          <p:attrName>style.visibility</p:attrName>
                                        </p:attrNameLst>
                                      </p:cBhvr>
                                      <p:to>
                                        <p:strVal val="visible"/>
                                      </p:to>
                                    </p:set>
                                    <p:anim calcmode="lin" valueType="num">
                                      <p:cBhvr additive="base">
                                        <p:cTn dur="750"/>
                                        <p:tgtEl>
                                          <p:spTgt spid="523">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3">
                                            <p:txEl>
                                              <p:pRg end="3" st="3"/>
                                            </p:txEl>
                                          </p:spTgt>
                                        </p:tgtEl>
                                        <p:attrNameLst>
                                          <p:attrName>style.visibility</p:attrName>
                                        </p:attrNameLst>
                                      </p:cBhvr>
                                      <p:to>
                                        <p:strVal val="visible"/>
                                      </p:to>
                                    </p:set>
                                    <p:anim calcmode="lin" valueType="num">
                                      <p:cBhvr additive="base">
                                        <p:cTn dur="750"/>
                                        <p:tgtEl>
                                          <p:spTgt spid="523">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3">
                                            <p:txEl>
                                              <p:pRg end="4" st="4"/>
                                            </p:txEl>
                                          </p:spTgt>
                                        </p:tgtEl>
                                        <p:attrNameLst>
                                          <p:attrName>style.visibility</p:attrName>
                                        </p:attrNameLst>
                                      </p:cBhvr>
                                      <p:to>
                                        <p:strVal val="visible"/>
                                      </p:to>
                                    </p:set>
                                    <p:anim calcmode="lin" valueType="num">
                                      <p:cBhvr additive="base">
                                        <p:cTn dur="750"/>
                                        <p:tgtEl>
                                          <p:spTgt spid="523">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3">
                                            <p:txEl>
                                              <p:pRg end="5" st="5"/>
                                            </p:txEl>
                                          </p:spTgt>
                                        </p:tgtEl>
                                        <p:attrNameLst>
                                          <p:attrName>style.visibility</p:attrName>
                                        </p:attrNameLst>
                                      </p:cBhvr>
                                      <p:to>
                                        <p:strVal val="visible"/>
                                      </p:to>
                                    </p:set>
                                    <p:anim calcmode="lin" valueType="num">
                                      <p:cBhvr additive="base">
                                        <p:cTn dur="750"/>
                                        <p:tgtEl>
                                          <p:spTgt spid="523">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3">
                                            <p:txEl>
                                              <p:pRg end="6" st="6"/>
                                            </p:txEl>
                                          </p:spTgt>
                                        </p:tgtEl>
                                        <p:attrNameLst>
                                          <p:attrName>style.visibility</p:attrName>
                                        </p:attrNameLst>
                                      </p:cBhvr>
                                      <p:to>
                                        <p:strVal val="visible"/>
                                      </p:to>
                                    </p:set>
                                    <p:anim calcmode="lin" valueType="num">
                                      <p:cBhvr additive="base">
                                        <p:cTn dur="750"/>
                                        <p:tgtEl>
                                          <p:spTgt spid="523">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3">
                                            <p:txEl>
                                              <p:pRg end="7" st="7"/>
                                            </p:txEl>
                                          </p:spTgt>
                                        </p:tgtEl>
                                        <p:attrNameLst>
                                          <p:attrName>style.visibility</p:attrName>
                                        </p:attrNameLst>
                                      </p:cBhvr>
                                      <p:to>
                                        <p:strVal val="visible"/>
                                      </p:to>
                                    </p:set>
                                    <p:anim calcmode="lin" valueType="num">
                                      <p:cBhvr additive="base">
                                        <p:cTn dur="750"/>
                                        <p:tgtEl>
                                          <p:spTgt spid="523">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3">
                                            <p:txEl>
                                              <p:pRg end="8" st="8"/>
                                            </p:txEl>
                                          </p:spTgt>
                                        </p:tgtEl>
                                        <p:attrNameLst>
                                          <p:attrName>style.visibility</p:attrName>
                                        </p:attrNameLst>
                                      </p:cBhvr>
                                      <p:to>
                                        <p:strVal val="visible"/>
                                      </p:to>
                                    </p:set>
                                    <p:anim calcmode="lin" valueType="num">
                                      <p:cBhvr additive="base">
                                        <p:cTn dur="750"/>
                                        <p:tgtEl>
                                          <p:spTgt spid="523">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500"/>
                                  </p:stCondLst>
                                  <p:childTnLst>
                                    <p:set>
                                      <p:cBhvr>
                                        <p:cTn dur="1" fill="hold">
                                          <p:stCondLst>
                                            <p:cond delay="0"/>
                                          </p:stCondLst>
                                        </p:cTn>
                                        <p:tgtEl>
                                          <p:spTgt spid="524">
                                            <p:txEl>
                                              <p:pRg end="0" st="0"/>
                                            </p:txEl>
                                          </p:spTgt>
                                        </p:tgtEl>
                                        <p:attrNameLst>
                                          <p:attrName>style.visibility</p:attrName>
                                        </p:attrNameLst>
                                      </p:cBhvr>
                                      <p:to>
                                        <p:strVal val="visible"/>
                                      </p:to>
                                    </p:set>
                                    <p:anim calcmode="lin" valueType="num">
                                      <p:cBhvr additive="base">
                                        <p:cTn dur="500"/>
                                        <p:tgtEl>
                                          <p:spTgt spid="524">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24">
                                            <p:txEl>
                                              <p:pRg end="1" st="1"/>
                                            </p:txEl>
                                          </p:spTgt>
                                        </p:tgtEl>
                                        <p:attrNameLst>
                                          <p:attrName>style.visibility</p:attrName>
                                        </p:attrNameLst>
                                      </p:cBhvr>
                                      <p:to>
                                        <p:strVal val="visible"/>
                                      </p:to>
                                    </p:set>
                                    <p:anim calcmode="lin" valueType="num">
                                      <p:cBhvr additive="base">
                                        <p:cTn dur="500"/>
                                        <p:tgtEl>
                                          <p:spTgt spid="524">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24">
                                            <p:txEl>
                                              <p:pRg end="2" st="2"/>
                                            </p:txEl>
                                          </p:spTgt>
                                        </p:tgtEl>
                                        <p:attrNameLst>
                                          <p:attrName>style.visibility</p:attrName>
                                        </p:attrNameLst>
                                      </p:cBhvr>
                                      <p:to>
                                        <p:strVal val="visible"/>
                                      </p:to>
                                    </p:set>
                                    <p:anim calcmode="lin" valueType="num">
                                      <p:cBhvr additive="base">
                                        <p:cTn dur="500"/>
                                        <p:tgtEl>
                                          <p:spTgt spid="524">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24">
                                            <p:txEl>
                                              <p:pRg end="3" st="3"/>
                                            </p:txEl>
                                          </p:spTgt>
                                        </p:tgtEl>
                                        <p:attrNameLst>
                                          <p:attrName>style.visibility</p:attrName>
                                        </p:attrNameLst>
                                      </p:cBhvr>
                                      <p:to>
                                        <p:strVal val="visible"/>
                                      </p:to>
                                    </p:set>
                                    <p:anim calcmode="lin" valueType="num">
                                      <p:cBhvr additive="base">
                                        <p:cTn dur="500"/>
                                        <p:tgtEl>
                                          <p:spTgt spid="524">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24">
                                            <p:txEl>
                                              <p:pRg end="4" st="4"/>
                                            </p:txEl>
                                          </p:spTgt>
                                        </p:tgtEl>
                                        <p:attrNameLst>
                                          <p:attrName>style.visibility</p:attrName>
                                        </p:attrNameLst>
                                      </p:cBhvr>
                                      <p:to>
                                        <p:strVal val="visible"/>
                                      </p:to>
                                    </p:set>
                                    <p:anim calcmode="lin" valueType="num">
                                      <p:cBhvr additive="base">
                                        <p:cTn dur="500"/>
                                        <p:tgtEl>
                                          <p:spTgt spid="524">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24">
                                            <p:txEl>
                                              <p:pRg end="5" st="5"/>
                                            </p:txEl>
                                          </p:spTgt>
                                        </p:tgtEl>
                                        <p:attrNameLst>
                                          <p:attrName>style.visibility</p:attrName>
                                        </p:attrNameLst>
                                      </p:cBhvr>
                                      <p:to>
                                        <p:strVal val="visible"/>
                                      </p:to>
                                    </p:set>
                                    <p:anim calcmode="lin" valueType="num">
                                      <p:cBhvr additive="base">
                                        <p:cTn dur="500"/>
                                        <p:tgtEl>
                                          <p:spTgt spid="524">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24">
                                            <p:txEl>
                                              <p:pRg end="6" st="6"/>
                                            </p:txEl>
                                          </p:spTgt>
                                        </p:tgtEl>
                                        <p:attrNameLst>
                                          <p:attrName>style.visibility</p:attrName>
                                        </p:attrNameLst>
                                      </p:cBhvr>
                                      <p:to>
                                        <p:strVal val="visible"/>
                                      </p:to>
                                    </p:set>
                                    <p:anim calcmode="lin" valueType="num">
                                      <p:cBhvr additive="base">
                                        <p:cTn dur="500"/>
                                        <p:tgtEl>
                                          <p:spTgt spid="524">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24">
                                            <p:txEl>
                                              <p:pRg end="7" st="7"/>
                                            </p:txEl>
                                          </p:spTgt>
                                        </p:tgtEl>
                                        <p:attrNameLst>
                                          <p:attrName>style.visibility</p:attrName>
                                        </p:attrNameLst>
                                      </p:cBhvr>
                                      <p:to>
                                        <p:strVal val="visible"/>
                                      </p:to>
                                    </p:set>
                                    <p:anim calcmode="lin" valueType="num">
                                      <p:cBhvr additive="base">
                                        <p:cTn dur="500"/>
                                        <p:tgtEl>
                                          <p:spTgt spid="524">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24">
                                            <p:txEl>
                                              <p:pRg end="8" st="8"/>
                                            </p:txEl>
                                          </p:spTgt>
                                        </p:tgtEl>
                                        <p:attrNameLst>
                                          <p:attrName>style.visibility</p:attrName>
                                        </p:attrNameLst>
                                      </p:cBhvr>
                                      <p:to>
                                        <p:strVal val="visible"/>
                                      </p:to>
                                    </p:set>
                                    <p:anim calcmode="lin" valueType="num">
                                      <p:cBhvr additive="base">
                                        <p:cTn dur="500"/>
                                        <p:tgtEl>
                                          <p:spTgt spid="524">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000"/>
                            </p:stCondLst>
                            <p:childTnLst>
                              <p:par>
                                <p:cTn fill="hold" nodeType="afterEffect" presetClass="entr" presetID="2" presetSubtype="8">
                                  <p:stCondLst>
                                    <p:cond delay="250"/>
                                  </p:stCondLst>
                                  <p:childTnLst>
                                    <p:set>
                                      <p:cBhvr>
                                        <p:cTn dur="1" fill="hold">
                                          <p:stCondLst>
                                            <p:cond delay="0"/>
                                          </p:stCondLst>
                                        </p:cTn>
                                        <p:tgtEl>
                                          <p:spTgt spid="525">
                                            <p:txEl>
                                              <p:pRg end="0" st="0"/>
                                            </p:txEl>
                                          </p:spTgt>
                                        </p:tgtEl>
                                        <p:attrNameLst>
                                          <p:attrName>style.visibility</p:attrName>
                                        </p:attrNameLst>
                                      </p:cBhvr>
                                      <p:to>
                                        <p:strVal val="visible"/>
                                      </p:to>
                                    </p:set>
                                    <p:anim calcmode="lin" valueType="num">
                                      <p:cBhvr additive="base">
                                        <p:cTn dur="750"/>
                                        <p:tgtEl>
                                          <p:spTgt spid="525">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750"/>
                            </p:stCondLst>
                            <p:childTnLst>
                              <p:par>
                                <p:cTn fill="hold" nodeType="afterEffect" presetClass="entr" presetID="2" presetSubtype="8">
                                  <p:stCondLst>
                                    <p:cond delay="250"/>
                                  </p:stCondLst>
                                  <p:childTnLst>
                                    <p:set>
                                      <p:cBhvr>
                                        <p:cTn dur="1" fill="hold">
                                          <p:stCondLst>
                                            <p:cond delay="0"/>
                                          </p:stCondLst>
                                        </p:cTn>
                                        <p:tgtEl>
                                          <p:spTgt spid="525">
                                            <p:txEl>
                                              <p:pRg end="1" st="1"/>
                                            </p:txEl>
                                          </p:spTgt>
                                        </p:tgtEl>
                                        <p:attrNameLst>
                                          <p:attrName>style.visibility</p:attrName>
                                        </p:attrNameLst>
                                      </p:cBhvr>
                                      <p:to>
                                        <p:strVal val="visible"/>
                                      </p:to>
                                    </p:set>
                                    <p:anim calcmode="lin" valueType="num">
                                      <p:cBhvr additive="base">
                                        <p:cTn dur="750"/>
                                        <p:tgtEl>
                                          <p:spTgt spid="525">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500"/>
                            </p:stCondLst>
                            <p:childTnLst>
                              <p:par>
                                <p:cTn fill="hold" nodeType="afterEffect" presetClass="entr" presetID="2" presetSubtype="8">
                                  <p:stCondLst>
                                    <p:cond delay="250"/>
                                  </p:stCondLst>
                                  <p:childTnLst>
                                    <p:set>
                                      <p:cBhvr>
                                        <p:cTn dur="1" fill="hold">
                                          <p:stCondLst>
                                            <p:cond delay="0"/>
                                          </p:stCondLst>
                                        </p:cTn>
                                        <p:tgtEl>
                                          <p:spTgt spid="525">
                                            <p:txEl>
                                              <p:pRg end="2" st="2"/>
                                            </p:txEl>
                                          </p:spTgt>
                                        </p:tgtEl>
                                        <p:attrNameLst>
                                          <p:attrName>style.visibility</p:attrName>
                                        </p:attrNameLst>
                                      </p:cBhvr>
                                      <p:to>
                                        <p:strVal val="visible"/>
                                      </p:to>
                                    </p:set>
                                    <p:anim calcmode="lin" valueType="num">
                                      <p:cBhvr additive="base">
                                        <p:cTn dur="750"/>
                                        <p:tgtEl>
                                          <p:spTgt spid="525">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250"/>
                            </p:stCondLst>
                            <p:childTnLst>
                              <p:par>
                                <p:cTn fill="hold" nodeType="afterEffect" presetClass="entr" presetID="2" presetSubtype="8">
                                  <p:stCondLst>
                                    <p:cond delay="250"/>
                                  </p:stCondLst>
                                  <p:childTnLst>
                                    <p:set>
                                      <p:cBhvr>
                                        <p:cTn dur="1" fill="hold">
                                          <p:stCondLst>
                                            <p:cond delay="0"/>
                                          </p:stCondLst>
                                        </p:cTn>
                                        <p:tgtEl>
                                          <p:spTgt spid="525">
                                            <p:txEl>
                                              <p:pRg end="3" st="3"/>
                                            </p:txEl>
                                          </p:spTgt>
                                        </p:tgtEl>
                                        <p:attrNameLst>
                                          <p:attrName>style.visibility</p:attrName>
                                        </p:attrNameLst>
                                      </p:cBhvr>
                                      <p:to>
                                        <p:strVal val="visible"/>
                                      </p:to>
                                    </p:set>
                                    <p:anim calcmode="lin" valueType="num">
                                      <p:cBhvr additive="base">
                                        <p:cTn dur="750"/>
                                        <p:tgtEl>
                                          <p:spTgt spid="525">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000"/>
                            </p:stCondLst>
                            <p:childTnLst>
                              <p:par>
                                <p:cTn fill="hold" nodeType="afterEffect" presetClass="entr" presetID="2" presetSubtype="8">
                                  <p:stCondLst>
                                    <p:cond delay="250"/>
                                  </p:stCondLst>
                                  <p:childTnLst>
                                    <p:set>
                                      <p:cBhvr>
                                        <p:cTn dur="1" fill="hold">
                                          <p:stCondLst>
                                            <p:cond delay="0"/>
                                          </p:stCondLst>
                                        </p:cTn>
                                        <p:tgtEl>
                                          <p:spTgt spid="525">
                                            <p:txEl>
                                              <p:pRg end="4" st="4"/>
                                            </p:txEl>
                                          </p:spTgt>
                                        </p:tgtEl>
                                        <p:attrNameLst>
                                          <p:attrName>style.visibility</p:attrName>
                                        </p:attrNameLst>
                                      </p:cBhvr>
                                      <p:to>
                                        <p:strVal val="visible"/>
                                      </p:to>
                                    </p:set>
                                    <p:anim calcmode="lin" valueType="num">
                                      <p:cBhvr additive="base">
                                        <p:cTn dur="750"/>
                                        <p:tgtEl>
                                          <p:spTgt spid="525">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750"/>
                            </p:stCondLst>
                            <p:childTnLst>
                              <p:par>
                                <p:cTn fill="hold" nodeType="afterEffect" presetClass="entr" presetID="2" presetSubtype="8">
                                  <p:stCondLst>
                                    <p:cond delay="250"/>
                                  </p:stCondLst>
                                  <p:childTnLst>
                                    <p:set>
                                      <p:cBhvr>
                                        <p:cTn dur="1" fill="hold">
                                          <p:stCondLst>
                                            <p:cond delay="0"/>
                                          </p:stCondLst>
                                        </p:cTn>
                                        <p:tgtEl>
                                          <p:spTgt spid="525">
                                            <p:txEl>
                                              <p:pRg end="5" st="5"/>
                                            </p:txEl>
                                          </p:spTgt>
                                        </p:tgtEl>
                                        <p:attrNameLst>
                                          <p:attrName>style.visibility</p:attrName>
                                        </p:attrNameLst>
                                      </p:cBhvr>
                                      <p:to>
                                        <p:strVal val="visible"/>
                                      </p:to>
                                    </p:set>
                                    <p:anim calcmode="lin" valueType="num">
                                      <p:cBhvr additive="base">
                                        <p:cTn dur="750"/>
                                        <p:tgtEl>
                                          <p:spTgt spid="525">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500"/>
                            </p:stCondLst>
                            <p:childTnLst>
                              <p:par>
                                <p:cTn fill="hold" nodeType="afterEffect" presetClass="entr" presetID="2" presetSubtype="8">
                                  <p:stCondLst>
                                    <p:cond delay="250"/>
                                  </p:stCondLst>
                                  <p:childTnLst>
                                    <p:set>
                                      <p:cBhvr>
                                        <p:cTn dur="1" fill="hold">
                                          <p:stCondLst>
                                            <p:cond delay="0"/>
                                          </p:stCondLst>
                                        </p:cTn>
                                        <p:tgtEl>
                                          <p:spTgt spid="525">
                                            <p:txEl>
                                              <p:pRg end="6" st="6"/>
                                            </p:txEl>
                                          </p:spTgt>
                                        </p:tgtEl>
                                        <p:attrNameLst>
                                          <p:attrName>style.visibility</p:attrName>
                                        </p:attrNameLst>
                                      </p:cBhvr>
                                      <p:to>
                                        <p:strVal val="visible"/>
                                      </p:to>
                                    </p:set>
                                    <p:anim calcmode="lin" valueType="num">
                                      <p:cBhvr additive="base">
                                        <p:cTn dur="750"/>
                                        <p:tgtEl>
                                          <p:spTgt spid="525">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250"/>
                            </p:stCondLst>
                            <p:childTnLst>
                              <p:par>
                                <p:cTn fill="hold" nodeType="afterEffect" presetClass="entr" presetID="2" presetSubtype="8">
                                  <p:stCondLst>
                                    <p:cond delay="250"/>
                                  </p:stCondLst>
                                  <p:childTnLst>
                                    <p:set>
                                      <p:cBhvr>
                                        <p:cTn dur="1" fill="hold">
                                          <p:stCondLst>
                                            <p:cond delay="0"/>
                                          </p:stCondLst>
                                        </p:cTn>
                                        <p:tgtEl>
                                          <p:spTgt spid="525">
                                            <p:txEl>
                                              <p:pRg end="7" st="7"/>
                                            </p:txEl>
                                          </p:spTgt>
                                        </p:tgtEl>
                                        <p:attrNameLst>
                                          <p:attrName>style.visibility</p:attrName>
                                        </p:attrNameLst>
                                      </p:cBhvr>
                                      <p:to>
                                        <p:strVal val="visible"/>
                                      </p:to>
                                    </p:set>
                                    <p:anim calcmode="lin" valueType="num">
                                      <p:cBhvr additive="base">
                                        <p:cTn dur="750"/>
                                        <p:tgtEl>
                                          <p:spTgt spid="525">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000"/>
                            </p:stCondLst>
                            <p:childTnLst>
                              <p:par>
                                <p:cTn fill="hold" nodeType="afterEffect" presetClass="entr" presetID="2" presetSubtype="8">
                                  <p:stCondLst>
                                    <p:cond delay="250"/>
                                  </p:stCondLst>
                                  <p:childTnLst>
                                    <p:set>
                                      <p:cBhvr>
                                        <p:cTn dur="1" fill="hold">
                                          <p:stCondLst>
                                            <p:cond delay="0"/>
                                          </p:stCondLst>
                                        </p:cTn>
                                        <p:tgtEl>
                                          <p:spTgt spid="525">
                                            <p:txEl>
                                              <p:pRg end="8" st="8"/>
                                            </p:txEl>
                                          </p:spTgt>
                                        </p:tgtEl>
                                        <p:attrNameLst>
                                          <p:attrName>style.visibility</p:attrName>
                                        </p:attrNameLst>
                                      </p:cBhvr>
                                      <p:to>
                                        <p:strVal val="visible"/>
                                      </p:to>
                                    </p:set>
                                    <p:anim calcmode="lin" valueType="num">
                                      <p:cBhvr additive="base">
                                        <p:cTn dur="750"/>
                                        <p:tgtEl>
                                          <p:spTgt spid="525">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6">
                                            <p:txEl>
                                              <p:pRg end="0" st="0"/>
                                            </p:txEl>
                                          </p:spTgt>
                                        </p:tgtEl>
                                        <p:attrNameLst>
                                          <p:attrName>style.visibility</p:attrName>
                                        </p:attrNameLst>
                                      </p:cBhvr>
                                      <p:to>
                                        <p:strVal val="visible"/>
                                      </p:to>
                                    </p:set>
                                    <p:anim calcmode="lin" valueType="num">
                                      <p:cBhvr additive="base">
                                        <p:cTn dur="750"/>
                                        <p:tgtEl>
                                          <p:spTgt spid="526">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6">
                                            <p:txEl>
                                              <p:pRg end="1" st="1"/>
                                            </p:txEl>
                                          </p:spTgt>
                                        </p:tgtEl>
                                        <p:attrNameLst>
                                          <p:attrName>style.visibility</p:attrName>
                                        </p:attrNameLst>
                                      </p:cBhvr>
                                      <p:to>
                                        <p:strVal val="visible"/>
                                      </p:to>
                                    </p:set>
                                    <p:anim calcmode="lin" valueType="num">
                                      <p:cBhvr additive="base">
                                        <p:cTn dur="750"/>
                                        <p:tgtEl>
                                          <p:spTgt spid="526">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6">
                                            <p:txEl>
                                              <p:pRg end="2" st="2"/>
                                            </p:txEl>
                                          </p:spTgt>
                                        </p:tgtEl>
                                        <p:attrNameLst>
                                          <p:attrName>style.visibility</p:attrName>
                                        </p:attrNameLst>
                                      </p:cBhvr>
                                      <p:to>
                                        <p:strVal val="visible"/>
                                      </p:to>
                                    </p:set>
                                    <p:anim calcmode="lin" valueType="num">
                                      <p:cBhvr additive="base">
                                        <p:cTn dur="750"/>
                                        <p:tgtEl>
                                          <p:spTgt spid="526">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6">
                                            <p:txEl>
                                              <p:pRg end="3" st="3"/>
                                            </p:txEl>
                                          </p:spTgt>
                                        </p:tgtEl>
                                        <p:attrNameLst>
                                          <p:attrName>style.visibility</p:attrName>
                                        </p:attrNameLst>
                                      </p:cBhvr>
                                      <p:to>
                                        <p:strVal val="visible"/>
                                      </p:to>
                                    </p:set>
                                    <p:anim calcmode="lin" valueType="num">
                                      <p:cBhvr additive="base">
                                        <p:cTn dur="750"/>
                                        <p:tgtEl>
                                          <p:spTgt spid="526">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6">
                                            <p:txEl>
                                              <p:pRg end="4" st="4"/>
                                            </p:txEl>
                                          </p:spTgt>
                                        </p:tgtEl>
                                        <p:attrNameLst>
                                          <p:attrName>style.visibility</p:attrName>
                                        </p:attrNameLst>
                                      </p:cBhvr>
                                      <p:to>
                                        <p:strVal val="visible"/>
                                      </p:to>
                                    </p:set>
                                    <p:anim calcmode="lin" valueType="num">
                                      <p:cBhvr additive="base">
                                        <p:cTn dur="750"/>
                                        <p:tgtEl>
                                          <p:spTgt spid="526">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6">
                                            <p:txEl>
                                              <p:pRg end="5" st="5"/>
                                            </p:txEl>
                                          </p:spTgt>
                                        </p:tgtEl>
                                        <p:attrNameLst>
                                          <p:attrName>style.visibility</p:attrName>
                                        </p:attrNameLst>
                                      </p:cBhvr>
                                      <p:to>
                                        <p:strVal val="visible"/>
                                      </p:to>
                                    </p:set>
                                    <p:anim calcmode="lin" valueType="num">
                                      <p:cBhvr additive="base">
                                        <p:cTn dur="750"/>
                                        <p:tgtEl>
                                          <p:spTgt spid="526">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6">
                                            <p:txEl>
                                              <p:pRg end="6" st="6"/>
                                            </p:txEl>
                                          </p:spTgt>
                                        </p:tgtEl>
                                        <p:attrNameLst>
                                          <p:attrName>style.visibility</p:attrName>
                                        </p:attrNameLst>
                                      </p:cBhvr>
                                      <p:to>
                                        <p:strVal val="visible"/>
                                      </p:to>
                                    </p:set>
                                    <p:anim calcmode="lin" valueType="num">
                                      <p:cBhvr additive="base">
                                        <p:cTn dur="750"/>
                                        <p:tgtEl>
                                          <p:spTgt spid="526">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6">
                                            <p:txEl>
                                              <p:pRg end="7" st="7"/>
                                            </p:txEl>
                                          </p:spTgt>
                                        </p:tgtEl>
                                        <p:attrNameLst>
                                          <p:attrName>style.visibility</p:attrName>
                                        </p:attrNameLst>
                                      </p:cBhvr>
                                      <p:to>
                                        <p:strVal val="visible"/>
                                      </p:to>
                                    </p:set>
                                    <p:anim calcmode="lin" valueType="num">
                                      <p:cBhvr additive="base">
                                        <p:cTn dur="750"/>
                                        <p:tgtEl>
                                          <p:spTgt spid="526">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6">
                                            <p:txEl>
                                              <p:pRg end="8" st="8"/>
                                            </p:txEl>
                                          </p:spTgt>
                                        </p:tgtEl>
                                        <p:attrNameLst>
                                          <p:attrName>style.visibility</p:attrName>
                                        </p:attrNameLst>
                                      </p:cBhvr>
                                      <p:to>
                                        <p:strVal val="visible"/>
                                      </p:to>
                                    </p:set>
                                    <p:anim calcmode="lin" valueType="num">
                                      <p:cBhvr additive="base">
                                        <p:cTn dur="750"/>
                                        <p:tgtEl>
                                          <p:spTgt spid="526">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500"/>
                                  </p:stCondLst>
                                  <p:childTnLst>
                                    <p:set>
                                      <p:cBhvr>
                                        <p:cTn dur="1" fill="hold">
                                          <p:stCondLst>
                                            <p:cond delay="0"/>
                                          </p:stCondLst>
                                        </p:cTn>
                                        <p:tgtEl>
                                          <p:spTgt spid="527">
                                            <p:txEl>
                                              <p:pRg end="0" st="0"/>
                                            </p:txEl>
                                          </p:spTgt>
                                        </p:tgtEl>
                                        <p:attrNameLst>
                                          <p:attrName>style.visibility</p:attrName>
                                        </p:attrNameLst>
                                      </p:cBhvr>
                                      <p:to>
                                        <p:strVal val="visible"/>
                                      </p:to>
                                    </p:set>
                                    <p:anim calcmode="lin" valueType="num">
                                      <p:cBhvr additive="base">
                                        <p:cTn dur="500"/>
                                        <p:tgtEl>
                                          <p:spTgt spid="527">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27">
                                            <p:txEl>
                                              <p:pRg end="1" st="1"/>
                                            </p:txEl>
                                          </p:spTgt>
                                        </p:tgtEl>
                                        <p:attrNameLst>
                                          <p:attrName>style.visibility</p:attrName>
                                        </p:attrNameLst>
                                      </p:cBhvr>
                                      <p:to>
                                        <p:strVal val="visible"/>
                                      </p:to>
                                    </p:set>
                                    <p:anim calcmode="lin" valueType="num">
                                      <p:cBhvr additive="base">
                                        <p:cTn dur="500"/>
                                        <p:tgtEl>
                                          <p:spTgt spid="527">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27">
                                            <p:txEl>
                                              <p:pRg end="2" st="2"/>
                                            </p:txEl>
                                          </p:spTgt>
                                        </p:tgtEl>
                                        <p:attrNameLst>
                                          <p:attrName>style.visibility</p:attrName>
                                        </p:attrNameLst>
                                      </p:cBhvr>
                                      <p:to>
                                        <p:strVal val="visible"/>
                                      </p:to>
                                    </p:set>
                                    <p:anim calcmode="lin" valueType="num">
                                      <p:cBhvr additive="base">
                                        <p:cTn dur="500"/>
                                        <p:tgtEl>
                                          <p:spTgt spid="527">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27">
                                            <p:txEl>
                                              <p:pRg end="3" st="3"/>
                                            </p:txEl>
                                          </p:spTgt>
                                        </p:tgtEl>
                                        <p:attrNameLst>
                                          <p:attrName>style.visibility</p:attrName>
                                        </p:attrNameLst>
                                      </p:cBhvr>
                                      <p:to>
                                        <p:strVal val="visible"/>
                                      </p:to>
                                    </p:set>
                                    <p:anim calcmode="lin" valueType="num">
                                      <p:cBhvr additive="base">
                                        <p:cTn dur="500"/>
                                        <p:tgtEl>
                                          <p:spTgt spid="527">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27">
                                            <p:txEl>
                                              <p:pRg end="4" st="4"/>
                                            </p:txEl>
                                          </p:spTgt>
                                        </p:tgtEl>
                                        <p:attrNameLst>
                                          <p:attrName>style.visibility</p:attrName>
                                        </p:attrNameLst>
                                      </p:cBhvr>
                                      <p:to>
                                        <p:strVal val="visible"/>
                                      </p:to>
                                    </p:set>
                                    <p:anim calcmode="lin" valueType="num">
                                      <p:cBhvr additive="base">
                                        <p:cTn dur="500"/>
                                        <p:tgtEl>
                                          <p:spTgt spid="527">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27">
                                            <p:txEl>
                                              <p:pRg end="5" st="5"/>
                                            </p:txEl>
                                          </p:spTgt>
                                        </p:tgtEl>
                                        <p:attrNameLst>
                                          <p:attrName>style.visibility</p:attrName>
                                        </p:attrNameLst>
                                      </p:cBhvr>
                                      <p:to>
                                        <p:strVal val="visible"/>
                                      </p:to>
                                    </p:set>
                                    <p:anim calcmode="lin" valueType="num">
                                      <p:cBhvr additive="base">
                                        <p:cTn dur="500"/>
                                        <p:tgtEl>
                                          <p:spTgt spid="527">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27">
                                            <p:txEl>
                                              <p:pRg end="6" st="6"/>
                                            </p:txEl>
                                          </p:spTgt>
                                        </p:tgtEl>
                                        <p:attrNameLst>
                                          <p:attrName>style.visibility</p:attrName>
                                        </p:attrNameLst>
                                      </p:cBhvr>
                                      <p:to>
                                        <p:strVal val="visible"/>
                                      </p:to>
                                    </p:set>
                                    <p:anim calcmode="lin" valueType="num">
                                      <p:cBhvr additive="base">
                                        <p:cTn dur="500"/>
                                        <p:tgtEl>
                                          <p:spTgt spid="527">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27">
                                            <p:txEl>
                                              <p:pRg end="7" st="7"/>
                                            </p:txEl>
                                          </p:spTgt>
                                        </p:tgtEl>
                                        <p:attrNameLst>
                                          <p:attrName>style.visibility</p:attrName>
                                        </p:attrNameLst>
                                      </p:cBhvr>
                                      <p:to>
                                        <p:strVal val="visible"/>
                                      </p:to>
                                    </p:set>
                                    <p:anim calcmode="lin" valueType="num">
                                      <p:cBhvr additive="base">
                                        <p:cTn dur="500"/>
                                        <p:tgtEl>
                                          <p:spTgt spid="527">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27">
                                            <p:txEl>
                                              <p:pRg end="8" st="8"/>
                                            </p:txEl>
                                          </p:spTgt>
                                        </p:tgtEl>
                                        <p:attrNameLst>
                                          <p:attrName>style.visibility</p:attrName>
                                        </p:attrNameLst>
                                      </p:cBhvr>
                                      <p:to>
                                        <p:strVal val="visible"/>
                                      </p:to>
                                    </p:set>
                                    <p:anim calcmode="lin" valueType="num">
                                      <p:cBhvr additive="base">
                                        <p:cTn dur="500"/>
                                        <p:tgtEl>
                                          <p:spTgt spid="527">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4750"/>
                            </p:stCondLst>
                            <p:childTnLst>
                              <p:par>
                                <p:cTn fill="hold" nodeType="afterEffect" presetClass="entr" presetID="2" presetSubtype="8">
                                  <p:stCondLst>
                                    <p:cond delay="250"/>
                                  </p:stCondLst>
                                  <p:childTnLst>
                                    <p:set>
                                      <p:cBhvr>
                                        <p:cTn dur="1" fill="hold">
                                          <p:stCondLst>
                                            <p:cond delay="0"/>
                                          </p:stCondLst>
                                        </p:cTn>
                                        <p:tgtEl>
                                          <p:spTgt spid="528">
                                            <p:txEl>
                                              <p:pRg end="0" st="0"/>
                                            </p:txEl>
                                          </p:spTgt>
                                        </p:tgtEl>
                                        <p:attrNameLst>
                                          <p:attrName>style.visibility</p:attrName>
                                        </p:attrNameLst>
                                      </p:cBhvr>
                                      <p:to>
                                        <p:strVal val="visible"/>
                                      </p:to>
                                    </p:set>
                                    <p:anim calcmode="lin" valueType="num">
                                      <p:cBhvr additive="base">
                                        <p:cTn dur="750"/>
                                        <p:tgtEl>
                                          <p:spTgt spid="528">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500"/>
                            </p:stCondLst>
                            <p:childTnLst>
                              <p:par>
                                <p:cTn fill="hold" nodeType="afterEffect" presetClass="entr" presetID="2" presetSubtype="8">
                                  <p:stCondLst>
                                    <p:cond delay="250"/>
                                  </p:stCondLst>
                                  <p:childTnLst>
                                    <p:set>
                                      <p:cBhvr>
                                        <p:cTn dur="1" fill="hold">
                                          <p:stCondLst>
                                            <p:cond delay="0"/>
                                          </p:stCondLst>
                                        </p:cTn>
                                        <p:tgtEl>
                                          <p:spTgt spid="528">
                                            <p:txEl>
                                              <p:pRg end="1" st="1"/>
                                            </p:txEl>
                                          </p:spTgt>
                                        </p:tgtEl>
                                        <p:attrNameLst>
                                          <p:attrName>style.visibility</p:attrName>
                                        </p:attrNameLst>
                                      </p:cBhvr>
                                      <p:to>
                                        <p:strVal val="visible"/>
                                      </p:to>
                                    </p:set>
                                    <p:anim calcmode="lin" valueType="num">
                                      <p:cBhvr additive="base">
                                        <p:cTn dur="750"/>
                                        <p:tgtEl>
                                          <p:spTgt spid="528">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250"/>
                            </p:stCondLst>
                            <p:childTnLst>
                              <p:par>
                                <p:cTn fill="hold" nodeType="afterEffect" presetClass="entr" presetID="2" presetSubtype="8">
                                  <p:stCondLst>
                                    <p:cond delay="250"/>
                                  </p:stCondLst>
                                  <p:childTnLst>
                                    <p:set>
                                      <p:cBhvr>
                                        <p:cTn dur="1" fill="hold">
                                          <p:stCondLst>
                                            <p:cond delay="0"/>
                                          </p:stCondLst>
                                        </p:cTn>
                                        <p:tgtEl>
                                          <p:spTgt spid="528">
                                            <p:txEl>
                                              <p:pRg end="2" st="2"/>
                                            </p:txEl>
                                          </p:spTgt>
                                        </p:tgtEl>
                                        <p:attrNameLst>
                                          <p:attrName>style.visibility</p:attrName>
                                        </p:attrNameLst>
                                      </p:cBhvr>
                                      <p:to>
                                        <p:strVal val="visible"/>
                                      </p:to>
                                    </p:set>
                                    <p:anim calcmode="lin" valueType="num">
                                      <p:cBhvr additive="base">
                                        <p:cTn dur="750"/>
                                        <p:tgtEl>
                                          <p:spTgt spid="528">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000"/>
                            </p:stCondLst>
                            <p:childTnLst>
                              <p:par>
                                <p:cTn fill="hold" nodeType="afterEffect" presetClass="entr" presetID="2" presetSubtype="8">
                                  <p:stCondLst>
                                    <p:cond delay="250"/>
                                  </p:stCondLst>
                                  <p:childTnLst>
                                    <p:set>
                                      <p:cBhvr>
                                        <p:cTn dur="1" fill="hold">
                                          <p:stCondLst>
                                            <p:cond delay="0"/>
                                          </p:stCondLst>
                                        </p:cTn>
                                        <p:tgtEl>
                                          <p:spTgt spid="528">
                                            <p:txEl>
                                              <p:pRg end="3" st="3"/>
                                            </p:txEl>
                                          </p:spTgt>
                                        </p:tgtEl>
                                        <p:attrNameLst>
                                          <p:attrName>style.visibility</p:attrName>
                                        </p:attrNameLst>
                                      </p:cBhvr>
                                      <p:to>
                                        <p:strVal val="visible"/>
                                      </p:to>
                                    </p:set>
                                    <p:anim calcmode="lin" valueType="num">
                                      <p:cBhvr additive="base">
                                        <p:cTn dur="750"/>
                                        <p:tgtEl>
                                          <p:spTgt spid="528">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750"/>
                            </p:stCondLst>
                            <p:childTnLst>
                              <p:par>
                                <p:cTn fill="hold" nodeType="afterEffect" presetClass="entr" presetID="2" presetSubtype="8">
                                  <p:stCondLst>
                                    <p:cond delay="250"/>
                                  </p:stCondLst>
                                  <p:childTnLst>
                                    <p:set>
                                      <p:cBhvr>
                                        <p:cTn dur="1" fill="hold">
                                          <p:stCondLst>
                                            <p:cond delay="0"/>
                                          </p:stCondLst>
                                        </p:cTn>
                                        <p:tgtEl>
                                          <p:spTgt spid="528">
                                            <p:txEl>
                                              <p:pRg end="4" st="4"/>
                                            </p:txEl>
                                          </p:spTgt>
                                        </p:tgtEl>
                                        <p:attrNameLst>
                                          <p:attrName>style.visibility</p:attrName>
                                        </p:attrNameLst>
                                      </p:cBhvr>
                                      <p:to>
                                        <p:strVal val="visible"/>
                                      </p:to>
                                    </p:set>
                                    <p:anim calcmode="lin" valueType="num">
                                      <p:cBhvr additive="base">
                                        <p:cTn dur="750"/>
                                        <p:tgtEl>
                                          <p:spTgt spid="528">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500"/>
                            </p:stCondLst>
                            <p:childTnLst>
                              <p:par>
                                <p:cTn fill="hold" nodeType="afterEffect" presetClass="entr" presetID="2" presetSubtype="8">
                                  <p:stCondLst>
                                    <p:cond delay="250"/>
                                  </p:stCondLst>
                                  <p:childTnLst>
                                    <p:set>
                                      <p:cBhvr>
                                        <p:cTn dur="1" fill="hold">
                                          <p:stCondLst>
                                            <p:cond delay="0"/>
                                          </p:stCondLst>
                                        </p:cTn>
                                        <p:tgtEl>
                                          <p:spTgt spid="528">
                                            <p:txEl>
                                              <p:pRg end="5" st="5"/>
                                            </p:txEl>
                                          </p:spTgt>
                                        </p:tgtEl>
                                        <p:attrNameLst>
                                          <p:attrName>style.visibility</p:attrName>
                                        </p:attrNameLst>
                                      </p:cBhvr>
                                      <p:to>
                                        <p:strVal val="visible"/>
                                      </p:to>
                                    </p:set>
                                    <p:anim calcmode="lin" valueType="num">
                                      <p:cBhvr additive="base">
                                        <p:cTn dur="750"/>
                                        <p:tgtEl>
                                          <p:spTgt spid="528">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250"/>
                            </p:stCondLst>
                            <p:childTnLst>
                              <p:par>
                                <p:cTn fill="hold" nodeType="afterEffect" presetClass="entr" presetID="2" presetSubtype="8">
                                  <p:stCondLst>
                                    <p:cond delay="250"/>
                                  </p:stCondLst>
                                  <p:childTnLst>
                                    <p:set>
                                      <p:cBhvr>
                                        <p:cTn dur="1" fill="hold">
                                          <p:stCondLst>
                                            <p:cond delay="0"/>
                                          </p:stCondLst>
                                        </p:cTn>
                                        <p:tgtEl>
                                          <p:spTgt spid="528">
                                            <p:txEl>
                                              <p:pRg end="6" st="6"/>
                                            </p:txEl>
                                          </p:spTgt>
                                        </p:tgtEl>
                                        <p:attrNameLst>
                                          <p:attrName>style.visibility</p:attrName>
                                        </p:attrNameLst>
                                      </p:cBhvr>
                                      <p:to>
                                        <p:strVal val="visible"/>
                                      </p:to>
                                    </p:set>
                                    <p:anim calcmode="lin" valueType="num">
                                      <p:cBhvr additive="base">
                                        <p:cTn dur="750"/>
                                        <p:tgtEl>
                                          <p:spTgt spid="528">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0"/>
                            </p:stCondLst>
                            <p:childTnLst>
                              <p:par>
                                <p:cTn fill="hold" nodeType="afterEffect" presetClass="entr" presetID="2" presetSubtype="8">
                                  <p:stCondLst>
                                    <p:cond delay="250"/>
                                  </p:stCondLst>
                                  <p:childTnLst>
                                    <p:set>
                                      <p:cBhvr>
                                        <p:cTn dur="1" fill="hold">
                                          <p:stCondLst>
                                            <p:cond delay="0"/>
                                          </p:stCondLst>
                                        </p:cTn>
                                        <p:tgtEl>
                                          <p:spTgt spid="528">
                                            <p:txEl>
                                              <p:pRg end="7" st="7"/>
                                            </p:txEl>
                                          </p:spTgt>
                                        </p:tgtEl>
                                        <p:attrNameLst>
                                          <p:attrName>style.visibility</p:attrName>
                                        </p:attrNameLst>
                                      </p:cBhvr>
                                      <p:to>
                                        <p:strVal val="visible"/>
                                      </p:to>
                                    </p:set>
                                    <p:anim calcmode="lin" valueType="num">
                                      <p:cBhvr additive="base">
                                        <p:cTn dur="750"/>
                                        <p:tgtEl>
                                          <p:spTgt spid="528">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750"/>
                            </p:stCondLst>
                            <p:childTnLst>
                              <p:par>
                                <p:cTn fill="hold" nodeType="afterEffect" presetClass="entr" presetID="2" presetSubtype="8">
                                  <p:stCondLst>
                                    <p:cond delay="250"/>
                                  </p:stCondLst>
                                  <p:childTnLst>
                                    <p:set>
                                      <p:cBhvr>
                                        <p:cTn dur="1" fill="hold">
                                          <p:stCondLst>
                                            <p:cond delay="0"/>
                                          </p:stCondLst>
                                        </p:cTn>
                                        <p:tgtEl>
                                          <p:spTgt spid="528">
                                            <p:txEl>
                                              <p:pRg end="8" st="8"/>
                                            </p:txEl>
                                          </p:spTgt>
                                        </p:tgtEl>
                                        <p:attrNameLst>
                                          <p:attrName>style.visibility</p:attrName>
                                        </p:attrNameLst>
                                      </p:cBhvr>
                                      <p:to>
                                        <p:strVal val="visible"/>
                                      </p:to>
                                    </p:set>
                                    <p:anim calcmode="lin" valueType="num">
                                      <p:cBhvr additive="base">
                                        <p:cTn dur="750"/>
                                        <p:tgtEl>
                                          <p:spTgt spid="528">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9">
                                            <p:txEl>
                                              <p:pRg end="0" st="0"/>
                                            </p:txEl>
                                          </p:spTgt>
                                        </p:tgtEl>
                                        <p:attrNameLst>
                                          <p:attrName>style.visibility</p:attrName>
                                        </p:attrNameLst>
                                      </p:cBhvr>
                                      <p:to>
                                        <p:strVal val="visible"/>
                                      </p:to>
                                    </p:set>
                                    <p:anim calcmode="lin" valueType="num">
                                      <p:cBhvr additive="base">
                                        <p:cTn dur="750"/>
                                        <p:tgtEl>
                                          <p:spTgt spid="529">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9">
                                            <p:txEl>
                                              <p:pRg end="1" st="1"/>
                                            </p:txEl>
                                          </p:spTgt>
                                        </p:tgtEl>
                                        <p:attrNameLst>
                                          <p:attrName>style.visibility</p:attrName>
                                        </p:attrNameLst>
                                      </p:cBhvr>
                                      <p:to>
                                        <p:strVal val="visible"/>
                                      </p:to>
                                    </p:set>
                                    <p:anim calcmode="lin" valueType="num">
                                      <p:cBhvr additive="base">
                                        <p:cTn dur="750"/>
                                        <p:tgtEl>
                                          <p:spTgt spid="529">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9">
                                            <p:txEl>
                                              <p:pRg end="2" st="2"/>
                                            </p:txEl>
                                          </p:spTgt>
                                        </p:tgtEl>
                                        <p:attrNameLst>
                                          <p:attrName>style.visibility</p:attrName>
                                        </p:attrNameLst>
                                      </p:cBhvr>
                                      <p:to>
                                        <p:strVal val="visible"/>
                                      </p:to>
                                    </p:set>
                                    <p:anim calcmode="lin" valueType="num">
                                      <p:cBhvr additive="base">
                                        <p:cTn dur="750"/>
                                        <p:tgtEl>
                                          <p:spTgt spid="529">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9">
                                            <p:txEl>
                                              <p:pRg end="3" st="3"/>
                                            </p:txEl>
                                          </p:spTgt>
                                        </p:tgtEl>
                                        <p:attrNameLst>
                                          <p:attrName>style.visibility</p:attrName>
                                        </p:attrNameLst>
                                      </p:cBhvr>
                                      <p:to>
                                        <p:strVal val="visible"/>
                                      </p:to>
                                    </p:set>
                                    <p:anim calcmode="lin" valueType="num">
                                      <p:cBhvr additive="base">
                                        <p:cTn dur="750"/>
                                        <p:tgtEl>
                                          <p:spTgt spid="529">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9">
                                            <p:txEl>
                                              <p:pRg end="4" st="4"/>
                                            </p:txEl>
                                          </p:spTgt>
                                        </p:tgtEl>
                                        <p:attrNameLst>
                                          <p:attrName>style.visibility</p:attrName>
                                        </p:attrNameLst>
                                      </p:cBhvr>
                                      <p:to>
                                        <p:strVal val="visible"/>
                                      </p:to>
                                    </p:set>
                                    <p:anim calcmode="lin" valueType="num">
                                      <p:cBhvr additive="base">
                                        <p:cTn dur="750"/>
                                        <p:tgtEl>
                                          <p:spTgt spid="529">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9">
                                            <p:txEl>
                                              <p:pRg end="5" st="5"/>
                                            </p:txEl>
                                          </p:spTgt>
                                        </p:tgtEl>
                                        <p:attrNameLst>
                                          <p:attrName>style.visibility</p:attrName>
                                        </p:attrNameLst>
                                      </p:cBhvr>
                                      <p:to>
                                        <p:strVal val="visible"/>
                                      </p:to>
                                    </p:set>
                                    <p:anim calcmode="lin" valueType="num">
                                      <p:cBhvr additive="base">
                                        <p:cTn dur="750"/>
                                        <p:tgtEl>
                                          <p:spTgt spid="529">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9">
                                            <p:txEl>
                                              <p:pRg end="6" st="6"/>
                                            </p:txEl>
                                          </p:spTgt>
                                        </p:tgtEl>
                                        <p:attrNameLst>
                                          <p:attrName>style.visibility</p:attrName>
                                        </p:attrNameLst>
                                      </p:cBhvr>
                                      <p:to>
                                        <p:strVal val="visible"/>
                                      </p:to>
                                    </p:set>
                                    <p:anim calcmode="lin" valueType="num">
                                      <p:cBhvr additive="base">
                                        <p:cTn dur="750"/>
                                        <p:tgtEl>
                                          <p:spTgt spid="529">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9">
                                            <p:txEl>
                                              <p:pRg end="7" st="7"/>
                                            </p:txEl>
                                          </p:spTgt>
                                        </p:tgtEl>
                                        <p:attrNameLst>
                                          <p:attrName>style.visibility</p:attrName>
                                        </p:attrNameLst>
                                      </p:cBhvr>
                                      <p:to>
                                        <p:strVal val="visible"/>
                                      </p:to>
                                    </p:set>
                                    <p:anim calcmode="lin" valueType="num">
                                      <p:cBhvr additive="base">
                                        <p:cTn dur="750"/>
                                        <p:tgtEl>
                                          <p:spTgt spid="529">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9">
                                            <p:txEl>
                                              <p:pRg end="8" st="8"/>
                                            </p:txEl>
                                          </p:spTgt>
                                        </p:tgtEl>
                                        <p:attrNameLst>
                                          <p:attrName>style.visibility</p:attrName>
                                        </p:attrNameLst>
                                      </p:cBhvr>
                                      <p:to>
                                        <p:strVal val="visible"/>
                                      </p:to>
                                    </p:set>
                                    <p:anim calcmode="lin" valueType="num">
                                      <p:cBhvr additive="base">
                                        <p:cTn dur="750"/>
                                        <p:tgtEl>
                                          <p:spTgt spid="529">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500"/>
                                  </p:stCondLst>
                                  <p:childTnLst>
                                    <p:set>
                                      <p:cBhvr>
                                        <p:cTn dur="1" fill="hold">
                                          <p:stCondLst>
                                            <p:cond delay="0"/>
                                          </p:stCondLst>
                                        </p:cTn>
                                        <p:tgtEl>
                                          <p:spTgt spid="530">
                                            <p:txEl>
                                              <p:pRg end="0" st="0"/>
                                            </p:txEl>
                                          </p:spTgt>
                                        </p:tgtEl>
                                        <p:attrNameLst>
                                          <p:attrName>style.visibility</p:attrName>
                                        </p:attrNameLst>
                                      </p:cBhvr>
                                      <p:to>
                                        <p:strVal val="visible"/>
                                      </p:to>
                                    </p:set>
                                    <p:anim calcmode="lin" valueType="num">
                                      <p:cBhvr additive="base">
                                        <p:cTn dur="500"/>
                                        <p:tgtEl>
                                          <p:spTgt spid="530">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30">
                                            <p:txEl>
                                              <p:pRg end="1" st="1"/>
                                            </p:txEl>
                                          </p:spTgt>
                                        </p:tgtEl>
                                        <p:attrNameLst>
                                          <p:attrName>style.visibility</p:attrName>
                                        </p:attrNameLst>
                                      </p:cBhvr>
                                      <p:to>
                                        <p:strVal val="visible"/>
                                      </p:to>
                                    </p:set>
                                    <p:anim calcmode="lin" valueType="num">
                                      <p:cBhvr additive="base">
                                        <p:cTn dur="500"/>
                                        <p:tgtEl>
                                          <p:spTgt spid="530">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30">
                                            <p:txEl>
                                              <p:pRg end="2" st="2"/>
                                            </p:txEl>
                                          </p:spTgt>
                                        </p:tgtEl>
                                        <p:attrNameLst>
                                          <p:attrName>style.visibility</p:attrName>
                                        </p:attrNameLst>
                                      </p:cBhvr>
                                      <p:to>
                                        <p:strVal val="visible"/>
                                      </p:to>
                                    </p:set>
                                    <p:anim calcmode="lin" valueType="num">
                                      <p:cBhvr additive="base">
                                        <p:cTn dur="500"/>
                                        <p:tgtEl>
                                          <p:spTgt spid="530">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30">
                                            <p:txEl>
                                              <p:pRg end="3" st="3"/>
                                            </p:txEl>
                                          </p:spTgt>
                                        </p:tgtEl>
                                        <p:attrNameLst>
                                          <p:attrName>style.visibility</p:attrName>
                                        </p:attrNameLst>
                                      </p:cBhvr>
                                      <p:to>
                                        <p:strVal val="visible"/>
                                      </p:to>
                                    </p:set>
                                    <p:anim calcmode="lin" valueType="num">
                                      <p:cBhvr additive="base">
                                        <p:cTn dur="500"/>
                                        <p:tgtEl>
                                          <p:spTgt spid="530">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30">
                                            <p:txEl>
                                              <p:pRg end="4" st="4"/>
                                            </p:txEl>
                                          </p:spTgt>
                                        </p:tgtEl>
                                        <p:attrNameLst>
                                          <p:attrName>style.visibility</p:attrName>
                                        </p:attrNameLst>
                                      </p:cBhvr>
                                      <p:to>
                                        <p:strVal val="visible"/>
                                      </p:to>
                                    </p:set>
                                    <p:anim calcmode="lin" valueType="num">
                                      <p:cBhvr additive="base">
                                        <p:cTn dur="500"/>
                                        <p:tgtEl>
                                          <p:spTgt spid="530">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30">
                                            <p:txEl>
                                              <p:pRg end="5" st="5"/>
                                            </p:txEl>
                                          </p:spTgt>
                                        </p:tgtEl>
                                        <p:attrNameLst>
                                          <p:attrName>style.visibility</p:attrName>
                                        </p:attrNameLst>
                                      </p:cBhvr>
                                      <p:to>
                                        <p:strVal val="visible"/>
                                      </p:to>
                                    </p:set>
                                    <p:anim calcmode="lin" valueType="num">
                                      <p:cBhvr additive="base">
                                        <p:cTn dur="500"/>
                                        <p:tgtEl>
                                          <p:spTgt spid="530">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30">
                                            <p:txEl>
                                              <p:pRg end="6" st="6"/>
                                            </p:txEl>
                                          </p:spTgt>
                                        </p:tgtEl>
                                        <p:attrNameLst>
                                          <p:attrName>style.visibility</p:attrName>
                                        </p:attrNameLst>
                                      </p:cBhvr>
                                      <p:to>
                                        <p:strVal val="visible"/>
                                      </p:to>
                                    </p:set>
                                    <p:anim calcmode="lin" valueType="num">
                                      <p:cBhvr additive="base">
                                        <p:cTn dur="500"/>
                                        <p:tgtEl>
                                          <p:spTgt spid="530">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30">
                                            <p:txEl>
                                              <p:pRg end="7" st="7"/>
                                            </p:txEl>
                                          </p:spTgt>
                                        </p:tgtEl>
                                        <p:attrNameLst>
                                          <p:attrName>style.visibility</p:attrName>
                                        </p:attrNameLst>
                                      </p:cBhvr>
                                      <p:to>
                                        <p:strVal val="visible"/>
                                      </p:to>
                                    </p:set>
                                    <p:anim calcmode="lin" valueType="num">
                                      <p:cBhvr additive="base">
                                        <p:cTn dur="500"/>
                                        <p:tgtEl>
                                          <p:spTgt spid="530">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30">
                                            <p:txEl>
                                              <p:pRg end="8" st="8"/>
                                            </p:txEl>
                                          </p:spTgt>
                                        </p:tgtEl>
                                        <p:attrNameLst>
                                          <p:attrName>style.visibility</p:attrName>
                                        </p:attrNameLst>
                                      </p:cBhvr>
                                      <p:to>
                                        <p:strVal val="visible"/>
                                      </p:to>
                                    </p:set>
                                    <p:anim calcmode="lin" valueType="num">
                                      <p:cBhvr additive="base">
                                        <p:cTn dur="500"/>
                                        <p:tgtEl>
                                          <p:spTgt spid="530">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1500"/>
                            </p:stCondLst>
                            <p:childTnLst>
                              <p:par>
                                <p:cTn fill="hold" nodeType="afterEffect" presetClass="entr" presetID="2" presetSubtype="8">
                                  <p:stCondLst>
                                    <p:cond delay="250"/>
                                  </p:stCondLst>
                                  <p:childTnLst>
                                    <p:set>
                                      <p:cBhvr>
                                        <p:cTn dur="1" fill="hold">
                                          <p:stCondLst>
                                            <p:cond delay="0"/>
                                          </p:stCondLst>
                                        </p:cTn>
                                        <p:tgtEl>
                                          <p:spTgt spid="531">
                                            <p:txEl>
                                              <p:pRg end="0" st="0"/>
                                            </p:txEl>
                                          </p:spTgt>
                                        </p:tgtEl>
                                        <p:attrNameLst>
                                          <p:attrName>style.visibility</p:attrName>
                                        </p:attrNameLst>
                                      </p:cBhvr>
                                      <p:to>
                                        <p:strVal val="visible"/>
                                      </p:to>
                                    </p:set>
                                    <p:anim calcmode="lin" valueType="num">
                                      <p:cBhvr additive="base">
                                        <p:cTn dur="750"/>
                                        <p:tgtEl>
                                          <p:spTgt spid="531">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250"/>
                            </p:stCondLst>
                            <p:childTnLst>
                              <p:par>
                                <p:cTn fill="hold" nodeType="afterEffect" presetClass="entr" presetID="2" presetSubtype="8">
                                  <p:stCondLst>
                                    <p:cond delay="250"/>
                                  </p:stCondLst>
                                  <p:childTnLst>
                                    <p:set>
                                      <p:cBhvr>
                                        <p:cTn dur="1" fill="hold">
                                          <p:stCondLst>
                                            <p:cond delay="0"/>
                                          </p:stCondLst>
                                        </p:cTn>
                                        <p:tgtEl>
                                          <p:spTgt spid="531">
                                            <p:txEl>
                                              <p:pRg end="1" st="1"/>
                                            </p:txEl>
                                          </p:spTgt>
                                        </p:tgtEl>
                                        <p:attrNameLst>
                                          <p:attrName>style.visibility</p:attrName>
                                        </p:attrNameLst>
                                      </p:cBhvr>
                                      <p:to>
                                        <p:strVal val="visible"/>
                                      </p:to>
                                    </p:set>
                                    <p:anim calcmode="lin" valueType="num">
                                      <p:cBhvr additive="base">
                                        <p:cTn dur="750"/>
                                        <p:tgtEl>
                                          <p:spTgt spid="531">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000"/>
                            </p:stCondLst>
                            <p:childTnLst>
                              <p:par>
                                <p:cTn fill="hold" nodeType="afterEffect" presetClass="entr" presetID="2" presetSubtype="8">
                                  <p:stCondLst>
                                    <p:cond delay="250"/>
                                  </p:stCondLst>
                                  <p:childTnLst>
                                    <p:set>
                                      <p:cBhvr>
                                        <p:cTn dur="1" fill="hold">
                                          <p:stCondLst>
                                            <p:cond delay="0"/>
                                          </p:stCondLst>
                                        </p:cTn>
                                        <p:tgtEl>
                                          <p:spTgt spid="531">
                                            <p:txEl>
                                              <p:pRg end="2" st="2"/>
                                            </p:txEl>
                                          </p:spTgt>
                                        </p:tgtEl>
                                        <p:attrNameLst>
                                          <p:attrName>style.visibility</p:attrName>
                                        </p:attrNameLst>
                                      </p:cBhvr>
                                      <p:to>
                                        <p:strVal val="visible"/>
                                      </p:to>
                                    </p:set>
                                    <p:anim calcmode="lin" valueType="num">
                                      <p:cBhvr additive="base">
                                        <p:cTn dur="750"/>
                                        <p:tgtEl>
                                          <p:spTgt spid="531">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750"/>
                            </p:stCondLst>
                            <p:childTnLst>
                              <p:par>
                                <p:cTn fill="hold" nodeType="afterEffect" presetClass="entr" presetID="2" presetSubtype="8">
                                  <p:stCondLst>
                                    <p:cond delay="250"/>
                                  </p:stCondLst>
                                  <p:childTnLst>
                                    <p:set>
                                      <p:cBhvr>
                                        <p:cTn dur="1" fill="hold">
                                          <p:stCondLst>
                                            <p:cond delay="0"/>
                                          </p:stCondLst>
                                        </p:cTn>
                                        <p:tgtEl>
                                          <p:spTgt spid="531">
                                            <p:txEl>
                                              <p:pRg end="3" st="3"/>
                                            </p:txEl>
                                          </p:spTgt>
                                        </p:tgtEl>
                                        <p:attrNameLst>
                                          <p:attrName>style.visibility</p:attrName>
                                        </p:attrNameLst>
                                      </p:cBhvr>
                                      <p:to>
                                        <p:strVal val="visible"/>
                                      </p:to>
                                    </p:set>
                                    <p:anim calcmode="lin" valueType="num">
                                      <p:cBhvr additive="base">
                                        <p:cTn dur="750"/>
                                        <p:tgtEl>
                                          <p:spTgt spid="531">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500"/>
                            </p:stCondLst>
                            <p:childTnLst>
                              <p:par>
                                <p:cTn fill="hold" nodeType="afterEffect" presetClass="entr" presetID="2" presetSubtype="8">
                                  <p:stCondLst>
                                    <p:cond delay="250"/>
                                  </p:stCondLst>
                                  <p:childTnLst>
                                    <p:set>
                                      <p:cBhvr>
                                        <p:cTn dur="1" fill="hold">
                                          <p:stCondLst>
                                            <p:cond delay="0"/>
                                          </p:stCondLst>
                                        </p:cTn>
                                        <p:tgtEl>
                                          <p:spTgt spid="531">
                                            <p:txEl>
                                              <p:pRg end="4" st="4"/>
                                            </p:txEl>
                                          </p:spTgt>
                                        </p:tgtEl>
                                        <p:attrNameLst>
                                          <p:attrName>style.visibility</p:attrName>
                                        </p:attrNameLst>
                                      </p:cBhvr>
                                      <p:to>
                                        <p:strVal val="visible"/>
                                      </p:to>
                                    </p:set>
                                    <p:anim calcmode="lin" valueType="num">
                                      <p:cBhvr additive="base">
                                        <p:cTn dur="750"/>
                                        <p:tgtEl>
                                          <p:spTgt spid="531">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250"/>
                            </p:stCondLst>
                            <p:childTnLst>
                              <p:par>
                                <p:cTn fill="hold" nodeType="afterEffect" presetClass="entr" presetID="2" presetSubtype="8">
                                  <p:stCondLst>
                                    <p:cond delay="250"/>
                                  </p:stCondLst>
                                  <p:childTnLst>
                                    <p:set>
                                      <p:cBhvr>
                                        <p:cTn dur="1" fill="hold">
                                          <p:stCondLst>
                                            <p:cond delay="0"/>
                                          </p:stCondLst>
                                        </p:cTn>
                                        <p:tgtEl>
                                          <p:spTgt spid="531">
                                            <p:txEl>
                                              <p:pRg end="5" st="5"/>
                                            </p:txEl>
                                          </p:spTgt>
                                        </p:tgtEl>
                                        <p:attrNameLst>
                                          <p:attrName>style.visibility</p:attrName>
                                        </p:attrNameLst>
                                      </p:cBhvr>
                                      <p:to>
                                        <p:strVal val="visible"/>
                                      </p:to>
                                    </p:set>
                                    <p:anim calcmode="lin" valueType="num">
                                      <p:cBhvr additive="base">
                                        <p:cTn dur="750"/>
                                        <p:tgtEl>
                                          <p:spTgt spid="531">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6000"/>
                            </p:stCondLst>
                            <p:childTnLst>
                              <p:par>
                                <p:cTn fill="hold" nodeType="afterEffect" presetClass="entr" presetID="2" presetSubtype="8">
                                  <p:stCondLst>
                                    <p:cond delay="250"/>
                                  </p:stCondLst>
                                  <p:childTnLst>
                                    <p:set>
                                      <p:cBhvr>
                                        <p:cTn dur="1" fill="hold">
                                          <p:stCondLst>
                                            <p:cond delay="0"/>
                                          </p:stCondLst>
                                        </p:cTn>
                                        <p:tgtEl>
                                          <p:spTgt spid="531">
                                            <p:txEl>
                                              <p:pRg end="6" st="6"/>
                                            </p:txEl>
                                          </p:spTgt>
                                        </p:tgtEl>
                                        <p:attrNameLst>
                                          <p:attrName>style.visibility</p:attrName>
                                        </p:attrNameLst>
                                      </p:cBhvr>
                                      <p:to>
                                        <p:strVal val="visible"/>
                                      </p:to>
                                    </p:set>
                                    <p:anim calcmode="lin" valueType="num">
                                      <p:cBhvr additive="base">
                                        <p:cTn dur="750"/>
                                        <p:tgtEl>
                                          <p:spTgt spid="531">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6750"/>
                            </p:stCondLst>
                            <p:childTnLst>
                              <p:par>
                                <p:cTn fill="hold" nodeType="afterEffect" presetClass="entr" presetID="2" presetSubtype="8">
                                  <p:stCondLst>
                                    <p:cond delay="250"/>
                                  </p:stCondLst>
                                  <p:childTnLst>
                                    <p:set>
                                      <p:cBhvr>
                                        <p:cTn dur="1" fill="hold">
                                          <p:stCondLst>
                                            <p:cond delay="0"/>
                                          </p:stCondLst>
                                        </p:cTn>
                                        <p:tgtEl>
                                          <p:spTgt spid="531">
                                            <p:txEl>
                                              <p:pRg end="7" st="7"/>
                                            </p:txEl>
                                          </p:spTgt>
                                        </p:tgtEl>
                                        <p:attrNameLst>
                                          <p:attrName>style.visibility</p:attrName>
                                        </p:attrNameLst>
                                      </p:cBhvr>
                                      <p:to>
                                        <p:strVal val="visible"/>
                                      </p:to>
                                    </p:set>
                                    <p:anim calcmode="lin" valueType="num">
                                      <p:cBhvr additive="base">
                                        <p:cTn dur="750"/>
                                        <p:tgtEl>
                                          <p:spTgt spid="531">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0"/>
                            </p:stCondLst>
                            <p:childTnLst>
                              <p:par>
                                <p:cTn fill="hold" nodeType="afterEffect" presetClass="entr" presetID="2" presetSubtype="8">
                                  <p:stCondLst>
                                    <p:cond delay="250"/>
                                  </p:stCondLst>
                                  <p:childTnLst>
                                    <p:set>
                                      <p:cBhvr>
                                        <p:cTn dur="1" fill="hold">
                                          <p:stCondLst>
                                            <p:cond delay="0"/>
                                          </p:stCondLst>
                                        </p:cTn>
                                        <p:tgtEl>
                                          <p:spTgt spid="531">
                                            <p:txEl>
                                              <p:pRg end="8" st="8"/>
                                            </p:txEl>
                                          </p:spTgt>
                                        </p:tgtEl>
                                        <p:attrNameLst>
                                          <p:attrName>style.visibility</p:attrName>
                                        </p:attrNameLst>
                                      </p:cBhvr>
                                      <p:to>
                                        <p:strVal val="visible"/>
                                      </p:to>
                                    </p:set>
                                    <p:anim calcmode="lin" valueType="num">
                                      <p:cBhvr additive="base">
                                        <p:cTn dur="750"/>
                                        <p:tgtEl>
                                          <p:spTgt spid="531">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32">
                                            <p:txEl>
                                              <p:pRg end="0" st="0"/>
                                            </p:txEl>
                                          </p:spTgt>
                                        </p:tgtEl>
                                        <p:attrNameLst>
                                          <p:attrName>style.visibility</p:attrName>
                                        </p:attrNameLst>
                                      </p:cBhvr>
                                      <p:to>
                                        <p:strVal val="visible"/>
                                      </p:to>
                                    </p:set>
                                    <p:anim calcmode="lin" valueType="num">
                                      <p:cBhvr additive="base">
                                        <p:cTn dur="750"/>
                                        <p:tgtEl>
                                          <p:spTgt spid="532">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32">
                                            <p:txEl>
                                              <p:pRg end="1" st="1"/>
                                            </p:txEl>
                                          </p:spTgt>
                                        </p:tgtEl>
                                        <p:attrNameLst>
                                          <p:attrName>style.visibility</p:attrName>
                                        </p:attrNameLst>
                                      </p:cBhvr>
                                      <p:to>
                                        <p:strVal val="visible"/>
                                      </p:to>
                                    </p:set>
                                    <p:anim calcmode="lin" valueType="num">
                                      <p:cBhvr additive="base">
                                        <p:cTn dur="750"/>
                                        <p:tgtEl>
                                          <p:spTgt spid="532">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32">
                                            <p:txEl>
                                              <p:pRg end="2" st="2"/>
                                            </p:txEl>
                                          </p:spTgt>
                                        </p:tgtEl>
                                        <p:attrNameLst>
                                          <p:attrName>style.visibility</p:attrName>
                                        </p:attrNameLst>
                                      </p:cBhvr>
                                      <p:to>
                                        <p:strVal val="visible"/>
                                      </p:to>
                                    </p:set>
                                    <p:anim calcmode="lin" valueType="num">
                                      <p:cBhvr additive="base">
                                        <p:cTn dur="750"/>
                                        <p:tgtEl>
                                          <p:spTgt spid="532">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32">
                                            <p:txEl>
                                              <p:pRg end="3" st="3"/>
                                            </p:txEl>
                                          </p:spTgt>
                                        </p:tgtEl>
                                        <p:attrNameLst>
                                          <p:attrName>style.visibility</p:attrName>
                                        </p:attrNameLst>
                                      </p:cBhvr>
                                      <p:to>
                                        <p:strVal val="visible"/>
                                      </p:to>
                                    </p:set>
                                    <p:anim calcmode="lin" valueType="num">
                                      <p:cBhvr additive="base">
                                        <p:cTn dur="750"/>
                                        <p:tgtEl>
                                          <p:spTgt spid="532">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32">
                                            <p:txEl>
                                              <p:pRg end="4" st="4"/>
                                            </p:txEl>
                                          </p:spTgt>
                                        </p:tgtEl>
                                        <p:attrNameLst>
                                          <p:attrName>style.visibility</p:attrName>
                                        </p:attrNameLst>
                                      </p:cBhvr>
                                      <p:to>
                                        <p:strVal val="visible"/>
                                      </p:to>
                                    </p:set>
                                    <p:anim calcmode="lin" valueType="num">
                                      <p:cBhvr additive="base">
                                        <p:cTn dur="750"/>
                                        <p:tgtEl>
                                          <p:spTgt spid="532">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32">
                                            <p:txEl>
                                              <p:pRg end="5" st="5"/>
                                            </p:txEl>
                                          </p:spTgt>
                                        </p:tgtEl>
                                        <p:attrNameLst>
                                          <p:attrName>style.visibility</p:attrName>
                                        </p:attrNameLst>
                                      </p:cBhvr>
                                      <p:to>
                                        <p:strVal val="visible"/>
                                      </p:to>
                                    </p:set>
                                    <p:anim calcmode="lin" valueType="num">
                                      <p:cBhvr additive="base">
                                        <p:cTn dur="750"/>
                                        <p:tgtEl>
                                          <p:spTgt spid="532">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32">
                                            <p:txEl>
                                              <p:pRg end="6" st="6"/>
                                            </p:txEl>
                                          </p:spTgt>
                                        </p:tgtEl>
                                        <p:attrNameLst>
                                          <p:attrName>style.visibility</p:attrName>
                                        </p:attrNameLst>
                                      </p:cBhvr>
                                      <p:to>
                                        <p:strVal val="visible"/>
                                      </p:to>
                                    </p:set>
                                    <p:anim calcmode="lin" valueType="num">
                                      <p:cBhvr additive="base">
                                        <p:cTn dur="750"/>
                                        <p:tgtEl>
                                          <p:spTgt spid="532">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32">
                                            <p:txEl>
                                              <p:pRg end="7" st="7"/>
                                            </p:txEl>
                                          </p:spTgt>
                                        </p:tgtEl>
                                        <p:attrNameLst>
                                          <p:attrName>style.visibility</p:attrName>
                                        </p:attrNameLst>
                                      </p:cBhvr>
                                      <p:to>
                                        <p:strVal val="visible"/>
                                      </p:to>
                                    </p:set>
                                    <p:anim calcmode="lin" valueType="num">
                                      <p:cBhvr additive="base">
                                        <p:cTn dur="750"/>
                                        <p:tgtEl>
                                          <p:spTgt spid="532">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32">
                                            <p:txEl>
                                              <p:pRg end="8" st="8"/>
                                            </p:txEl>
                                          </p:spTgt>
                                        </p:tgtEl>
                                        <p:attrNameLst>
                                          <p:attrName>style.visibility</p:attrName>
                                        </p:attrNameLst>
                                      </p:cBhvr>
                                      <p:to>
                                        <p:strVal val="visible"/>
                                      </p:to>
                                    </p:set>
                                    <p:anim calcmode="lin" valueType="num">
                                      <p:cBhvr additive="base">
                                        <p:cTn dur="750"/>
                                        <p:tgtEl>
                                          <p:spTgt spid="532">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500"/>
                                  </p:stCondLst>
                                  <p:childTnLst>
                                    <p:set>
                                      <p:cBhvr>
                                        <p:cTn dur="1" fill="hold">
                                          <p:stCondLst>
                                            <p:cond delay="0"/>
                                          </p:stCondLst>
                                        </p:cTn>
                                        <p:tgtEl>
                                          <p:spTgt spid="533">
                                            <p:txEl>
                                              <p:pRg end="0" st="0"/>
                                            </p:txEl>
                                          </p:spTgt>
                                        </p:tgtEl>
                                        <p:attrNameLst>
                                          <p:attrName>style.visibility</p:attrName>
                                        </p:attrNameLst>
                                      </p:cBhvr>
                                      <p:to>
                                        <p:strVal val="visible"/>
                                      </p:to>
                                    </p:set>
                                    <p:anim calcmode="lin" valueType="num">
                                      <p:cBhvr additive="base">
                                        <p:cTn dur="500"/>
                                        <p:tgtEl>
                                          <p:spTgt spid="533">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33">
                                            <p:txEl>
                                              <p:pRg end="1" st="1"/>
                                            </p:txEl>
                                          </p:spTgt>
                                        </p:tgtEl>
                                        <p:attrNameLst>
                                          <p:attrName>style.visibility</p:attrName>
                                        </p:attrNameLst>
                                      </p:cBhvr>
                                      <p:to>
                                        <p:strVal val="visible"/>
                                      </p:to>
                                    </p:set>
                                    <p:anim calcmode="lin" valueType="num">
                                      <p:cBhvr additive="base">
                                        <p:cTn dur="500"/>
                                        <p:tgtEl>
                                          <p:spTgt spid="533">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33">
                                            <p:txEl>
                                              <p:pRg end="2" st="2"/>
                                            </p:txEl>
                                          </p:spTgt>
                                        </p:tgtEl>
                                        <p:attrNameLst>
                                          <p:attrName>style.visibility</p:attrName>
                                        </p:attrNameLst>
                                      </p:cBhvr>
                                      <p:to>
                                        <p:strVal val="visible"/>
                                      </p:to>
                                    </p:set>
                                    <p:anim calcmode="lin" valueType="num">
                                      <p:cBhvr additive="base">
                                        <p:cTn dur="500"/>
                                        <p:tgtEl>
                                          <p:spTgt spid="533">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33">
                                            <p:txEl>
                                              <p:pRg end="3" st="3"/>
                                            </p:txEl>
                                          </p:spTgt>
                                        </p:tgtEl>
                                        <p:attrNameLst>
                                          <p:attrName>style.visibility</p:attrName>
                                        </p:attrNameLst>
                                      </p:cBhvr>
                                      <p:to>
                                        <p:strVal val="visible"/>
                                      </p:to>
                                    </p:set>
                                    <p:anim calcmode="lin" valueType="num">
                                      <p:cBhvr additive="base">
                                        <p:cTn dur="500"/>
                                        <p:tgtEl>
                                          <p:spTgt spid="533">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33">
                                            <p:txEl>
                                              <p:pRg end="4" st="4"/>
                                            </p:txEl>
                                          </p:spTgt>
                                        </p:tgtEl>
                                        <p:attrNameLst>
                                          <p:attrName>style.visibility</p:attrName>
                                        </p:attrNameLst>
                                      </p:cBhvr>
                                      <p:to>
                                        <p:strVal val="visible"/>
                                      </p:to>
                                    </p:set>
                                    <p:anim calcmode="lin" valueType="num">
                                      <p:cBhvr additive="base">
                                        <p:cTn dur="500"/>
                                        <p:tgtEl>
                                          <p:spTgt spid="533">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33">
                                            <p:txEl>
                                              <p:pRg end="5" st="5"/>
                                            </p:txEl>
                                          </p:spTgt>
                                        </p:tgtEl>
                                        <p:attrNameLst>
                                          <p:attrName>style.visibility</p:attrName>
                                        </p:attrNameLst>
                                      </p:cBhvr>
                                      <p:to>
                                        <p:strVal val="visible"/>
                                      </p:to>
                                    </p:set>
                                    <p:anim calcmode="lin" valueType="num">
                                      <p:cBhvr additive="base">
                                        <p:cTn dur="500"/>
                                        <p:tgtEl>
                                          <p:spTgt spid="533">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33">
                                            <p:txEl>
                                              <p:pRg end="6" st="6"/>
                                            </p:txEl>
                                          </p:spTgt>
                                        </p:tgtEl>
                                        <p:attrNameLst>
                                          <p:attrName>style.visibility</p:attrName>
                                        </p:attrNameLst>
                                      </p:cBhvr>
                                      <p:to>
                                        <p:strVal val="visible"/>
                                      </p:to>
                                    </p:set>
                                    <p:anim calcmode="lin" valueType="num">
                                      <p:cBhvr additive="base">
                                        <p:cTn dur="500"/>
                                        <p:tgtEl>
                                          <p:spTgt spid="533">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33">
                                            <p:txEl>
                                              <p:pRg end="7" st="7"/>
                                            </p:txEl>
                                          </p:spTgt>
                                        </p:tgtEl>
                                        <p:attrNameLst>
                                          <p:attrName>style.visibility</p:attrName>
                                        </p:attrNameLst>
                                      </p:cBhvr>
                                      <p:to>
                                        <p:strVal val="visible"/>
                                      </p:to>
                                    </p:set>
                                    <p:anim calcmode="lin" valueType="num">
                                      <p:cBhvr additive="base">
                                        <p:cTn dur="500"/>
                                        <p:tgtEl>
                                          <p:spTgt spid="533">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33">
                                            <p:txEl>
                                              <p:pRg end="8" st="8"/>
                                            </p:txEl>
                                          </p:spTgt>
                                        </p:tgtEl>
                                        <p:attrNameLst>
                                          <p:attrName>style.visibility</p:attrName>
                                        </p:attrNameLst>
                                      </p:cBhvr>
                                      <p:to>
                                        <p:strVal val="visible"/>
                                      </p:to>
                                    </p:set>
                                    <p:anim calcmode="lin" valueType="num">
                                      <p:cBhvr additive="base">
                                        <p:cTn dur="500"/>
                                        <p:tgtEl>
                                          <p:spTgt spid="533">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low start">
  <p:cSld name="Flow start">
    <p:spTree>
      <p:nvGrpSpPr>
        <p:cNvPr id="534" name="Shape 534"/>
        <p:cNvGrpSpPr/>
        <p:nvPr/>
      </p:nvGrpSpPr>
      <p:grpSpPr>
        <a:xfrm>
          <a:off x="0" y="0"/>
          <a:ext cx="0" cy="0"/>
          <a:chOff x="0" y="0"/>
          <a:chExt cx="0" cy="0"/>
        </a:xfrm>
      </p:grpSpPr>
      <p:sp>
        <p:nvSpPr>
          <p:cNvPr id="535" name="Google Shape;535;p55"/>
          <p:cNvSpPr/>
          <p:nvPr>
            <p:ph idx="2" type="pic"/>
          </p:nvPr>
        </p:nvSpPr>
        <p:spPr>
          <a:xfrm>
            <a:off x="435428" y="449943"/>
            <a:ext cx="8708571" cy="4691970"/>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536" name="Google Shape;536;p55"/>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700">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537" name="Google Shape;537;p55"/>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38" name="Google Shape;538;p55"/>
          <p:cNvSpPr txBox="1"/>
          <p:nvPr>
            <p:ph type="title"/>
          </p:nvPr>
        </p:nvSpPr>
        <p:spPr>
          <a:xfrm>
            <a:off x="101598" y="5392515"/>
            <a:ext cx="9144000" cy="3969198"/>
          </a:xfrm>
          <a:prstGeom prst="rect">
            <a:avLst/>
          </a:prstGeom>
          <a:noFill/>
          <a:ln>
            <a:noFill/>
          </a:ln>
        </p:spPr>
        <p:txBody>
          <a:bodyPr anchorCtr="0" anchor="t" bIns="45700" lIns="91425" spcFirstLastPara="1" rIns="91425" wrap="square" tIns="45700">
            <a:normAutofit/>
          </a:bodyPr>
          <a:lstStyle>
            <a:lvl1pPr lvl="0" algn="r">
              <a:lnSpc>
                <a:spcPct val="8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9" name="Google Shape;539;p55"/>
          <p:cNvSpPr/>
          <p:nvPr/>
        </p:nvSpPr>
        <p:spPr>
          <a:xfrm rot="-8100000">
            <a:off x="9007243" y="4846008"/>
            <a:ext cx="593402" cy="593402"/>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sp>
        <p:nvSpPr>
          <p:cNvPr id="540" name="Google Shape;540;p55"/>
          <p:cNvSpPr/>
          <p:nvPr/>
        </p:nvSpPr>
        <p:spPr>
          <a:xfrm>
            <a:off x="12957757" y="4959033"/>
            <a:ext cx="36576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cxnSp>
        <p:nvCxnSpPr>
          <p:cNvPr id="541" name="Google Shape;541;p55"/>
          <p:cNvCxnSpPr>
            <a:stCxn id="539" idx="2"/>
            <a:endCxn id="540" idx="1"/>
          </p:cNvCxnSpPr>
          <p:nvPr/>
        </p:nvCxnSpPr>
        <p:spPr>
          <a:xfrm flipH="1" rot="10800000">
            <a:off x="9723542" y="5141809"/>
            <a:ext cx="3234300" cy="900"/>
          </a:xfrm>
          <a:prstGeom prst="straightConnector1">
            <a:avLst/>
          </a:prstGeom>
          <a:noFill/>
          <a:ln cap="flat" cmpd="sng" w="12700">
            <a:solidFill>
              <a:schemeClr val="accent1"/>
            </a:solidFill>
            <a:prstDash val="solid"/>
            <a:miter lim="800000"/>
            <a:headEnd len="sm" w="sm" type="none"/>
            <a:tailEnd len="sm" w="sm" type="none"/>
          </a:ln>
        </p:spPr>
      </p:cxnSp>
      <p:cxnSp>
        <p:nvCxnSpPr>
          <p:cNvPr id="542" name="Google Shape;542;p55"/>
          <p:cNvCxnSpPr>
            <a:stCxn id="540" idx="3"/>
          </p:cNvCxnSpPr>
          <p:nvPr/>
        </p:nvCxnSpPr>
        <p:spPr>
          <a:xfrm>
            <a:off x="13323517" y="5141913"/>
            <a:ext cx="4964400" cy="0"/>
          </a:xfrm>
          <a:prstGeom prst="straightConnector1">
            <a:avLst/>
          </a:prstGeom>
          <a:noFill/>
          <a:ln cap="flat" cmpd="sng" w="12700">
            <a:solidFill>
              <a:schemeClr val="accent1"/>
            </a:solidFill>
            <a:prstDash val="solid"/>
            <a:miter lim="800000"/>
            <a:headEnd len="sm" w="sm" type="none"/>
            <a:tailEnd len="sm" w="sm" type="none"/>
          </a:ln>
        </p:spPr>
      </p:cxnSp>
      <p:sp>
        <p:nvSpPr>
          <p:cNvPr id="543" name="Google Shape;543;p55"/>
          <p:cNvSpPr txBox="1"/>
          <p:nvPr>
            <p:ph idx="1" type="body"/>
          </p:nvPr>
        </p:nvSpPr>
        <p:spPr>
          <a:xfrm>
            <a:off x="11663850" y="2404814"/>
            <a:ext cx="3049494" cy="2645659"/>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20000"/>
              <a:buFont typeface="Roboto"/>
              <a:buNone/>
              <a:defRPr i="1" sz="20000">
                <a:solidFill>
                  <a:srgbClr val="35393E"/>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44" name="Google Shape;544;p55"/>
          <p:cNvSpPr txBox="1"/>
          <p:nvPr>
            <p:ph idx="3" type="body"/>
          </p:nvPr>
        </p:nvSpPr>
        <p:spPr>
          <a:xfrm>
            <a:off x="12243393" y="4010530"/>
            <a:ext cx="5016447" cy="76562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45" name="Google Shape;545;p55"/>
          <p:cNvSpPr txBox="1"/>
          <p:nvPr>
            <p:ph idx="4" type="body"/>
          </p:nvPr>
        </p:nvSpPr>
        <p:spPr>
          <a:xfrm>
            <a:off x="12857977" y="5515487"/>
            <a:ext cx="4302083" cy="3569889"/>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500"/>
                                        <p:tgtEl>
                                          <p:spTgt spid="535"/>
                                        </p:tgtEl>
                                      </p:cBhvr>
                                    </p:animEffect>
                                  </p:childTnLst>
                                </p:cTn>
                              </p:par>
                              <p:par>
                                <p:cTn fill="hold" nodeType="withEffect" presetClass="entr" presetID="2" presetSubtype="4">
                                  <p:stCondLst>
                                    <p:cond delay="0"/>
                                  </p:stCondLst>
                                  <p:childTnLst>
                                    <p:set>
                                      <p:cBhvr>
                                        <p:cTn dur="1" fill="hold">
                                          <p:stCondLst>
                                            <p:cond delay="0"/>
                                          </p:stCondLst>
                                        </p:cTn>
                                        <p:tgtEl>
                                          <p:spTgt spid="538"/>
                                        </p:tgtEl>
                                        <p:attrNameLst>
                                          <p:attrName>style.visibility</p:attrName>
                                        </p:attrNameLst>
                                      </p:cBhvr>
                                      <p:to>
                                        <p:strVal val="visible"/>
                                      </p:to>
                                    </p:set>
                                    <p:anim calcmode="lin" valueType="num">
                                      <p:cBhvr additive="base">
                                        <p:cTn dur="750"/>
                                        <p:tgtEl>
                                          <p:spTgt spid="538"/>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2" presetSubtype="8">
                                  <p:stCondLst>
                                    <p:cond delay="0"/>
                                  </p:stCondLst>
                                  <p:childTnLst>
                                    <p:set>
                                      <p:cBhvr>
                                        <p:cTn dur="1" fill="hold">
                                          <p:stCondLst>
                                            <p:cond delay="0"/>
                                          </p:stCondLst>
                                        </p:cTn>
                                        <p:tgtEl>
                                          <p:spTgt spid="539"/>
                                        </p:tgtEl>
                                        <p:attrNameLst>
                                          <p:attrName>style.visibility</p:attrName>
                                        </p:attrNameLst>
                                      </p:cBhvr>
                                      <p:to>
                                        <p:strVal val="visible"/>
                                      </p:to>
                                    </p:set>
                                    <p:anim calcmode="lin" valueType="num">
                                      <p:cBhvr additive="base">
                                        <p:cTn dur="500"/>
                                        <p:tgtEl>
                                          <p:spTgt spid="539"/>
                                        </p:tgtEl>
                                        <p:attrNameLst>
                                          <p:attrName>ppt_x</p:attrName>
                                        </p:attrNameLst>
                                      </p:cBhvr>
                                      <p:tavLst>
                                        <p:tav fmla="" tm="0">
                                          <p:val>
                                            <p:strVal val="#ppt_x-1"/>
                                          </p:val>
                                        </p:tav>
                                        <p:tav fmla="" tm="100000">
                                          <p:val>
                                            <p:strVal val="#ppt_x"/>
                                          </p:val>
                                        </p:tav>
                                      </p:tavLst>
                                    </p:anim>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500"/>
                                        <p:tgtEl>
                                          <p:spTgt spid="541"/>
                                        </p:tgtEl>
                                      </p:cBhvr>
                                    </p:animEffect>
                                  </p:childTnLst>
                                </p:cTn>
                              </p:par>
                            </p:childTnLst>
                          </p:cTn>
                        </p:par>
                        <p:par>
                          <p:cTn fill="hold">
                            <p:stCondLst>
                              <p:cond delay="1750"/>
                            </p:stCondLst>
                            <p:childTnLst>
                              <p:par>
                                <p:cTn fill="hold" nodeType="afterEffect" presetClass="entr" presetID="2" presetSubtype="8">
                                  <p:stCondLst>
                                    <p:cond delay="0"/>
                                  </p:stCondLst>
                                  <p:childTnLst>
                                    <p:set>
                                      <p:cBhvr>
                                        <p:cTn dur="1" fill="hold">
                                          <p:stCondLst>
                                            <p:cond delay="0"/>
                                          </p:stCondLst>
                                        </p:cTn>
                                        <p:tgtEl>
                                          <p:spTgt spid="540"/>
                                        </p:tgtEl>
                                        <p:attrNameLst>
                                          <p:attrName>style.visibility</p:attrName>
                                        </p:attrNameLst>
                                      </p:cBhvr>
                                      <p:to>
                                        <p:strVal val="visible"/>
                                      </p:to>
                                    </p:set>
                                    <p:anim calcmode="lin" valueType="num">
                                      <p:cBhvr additive="base">
                                        <p:cTn dur="750"/>
                                        <p:tgtEl>
                                          <p:spTgt spid="540"/>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1">
                                  <p:stCondLst>
                                    <p:cond delay="0"/>
                                  </p:stCondLst>
                                  <p:childTnLst>
                                    <p:set>
                                      <p:cBhvr>
                                        <p:cTn dur="1" fill="hold">
                                          <p:stCondLst>
                                            <p:cond delay="0"/>
                                          </p:stCondLst>
                                        </p:cTn>
                                        <p:tgtEl>
                                          <p:spTgt spid="543">
                                            <p:txEl>
                                              <p:pRg end="0" st="0"/>
                                            </p:txEl>
                                          </p:spTgt>
                                        </p:tgtEl>
                                        <p:attrNameLst>
                                          <p:attrName>style.visibility</p:attrName>
                                        </p:attrNameLst>
                                      </p:cBhvr>
                                      <p:to>
                                        <p:strVal val="visible"/>
                                      </p:to>
                                    </p:set>
                                    <p:anim calcmode="lin" valueType="num">
                                      <p:cBhvr additive="base">
                                        <p:cTn dur="750"/>
                                        <p:tgtEl>
                                          <p:spTgt spid="543">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250"/>
                            </p:stCondLst>
                            <p:childTnLst>
                              <p:par>
                                <p:cTn fill="hold" nodeType="afterEffect" presetClass="entr" presetID="2" presetSubtype="1">
                                  <p:stCondLst>
                                    <p:cond delay="0"/>
                                  </p:stCondLst>
                                  <p:childTnLst>
                                    <p:set>
                                      <p:cBhvr>
                                        <p:cTn dur="1" fill="hold">
                                          <p:stCondLst>
                                            <p:cond delay="0"/>
                                          </p:stCondLst>
                                        </p:cTn>
                                        <p:tgtEl>
                                          <p:spTgt spid="543">
                                            <p:txEl>
                                              <p:pRg end="1" st="1"/>
                                            </p:txEl>
                                          </p:spTgt>
                                        </p:tgtEl>
                                        <p:attrNameLst>
                                          <p:attrName>style.visibility</p:attrName>
                                        </p:attrNameLst>
                                      </p:cBhvr>
                                      <p:to>
                                        <p:strVal val="visible"/>
                                      </p:to>
                                    </p:set>
                                    <p:anim calcmode="lin" valueType="num">
                                      <p:cBhvr additive="base">
                                        <p:cTn dur="750"/>
                                        <p:tgtEl>
                                          <p:spTgt spid="543">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1">
                                  <p:stCondLst>
                                    <p:cond delay="0"/>
                                  </p:stCondLst>
                                  <p:childTnLst>
                                    <p:set>
                                      <p:cBhvr>
                                        <p:cTn dur="1" fill="hold">
                                          <p:stCondLst>
                                            <p:cond delay="0"/>
                                          </p:stCondLst>
                                        </p:cTn>
                                        <p:tgtEl>
                                          <p:spTgt spid="543">
                                            <p:txEl>
                                              <p:pRg end="2" st="2"/>
                                            </p:txEl>
                                          </p:spTgt>
                                        </p:tgtEl>
                                        <p:attrNameLst>
                                          <p:attrName>style.visibility</p:attrName>
                                        </p:attrNameLst>
                                      </p:cBhvr>
                                      <p:to>
                                        <p:strVal val="visible"/>
                                      </p:to>
                                    </p:set>
                                    <p:anim calcmode="lin" valueType="num">
                                      <p:cBhvr additive="base">
                                        <p:cTn dur="750"/>
                                        <p:tgtEl>
                                          <p:spTgt spid="543">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750"/>
                            </p:stCondLst>
                            <p:childTnLst>
                              <p:par>
                                <p:cTn fill="hold" nodeType="afterEffect" presetClass="entr" presetID="2" presetSubtype="1">
                                  <p:stCondLst>
                                    <p:cond delay="0"/>
                                  </p:stCondLst>
                                  <p:childTnLst>
                                    <p:set>
                                      <p:cBhvr>
                                        <p:cTn dur="1" fill="hold">
                                          <p:stCondLst>
                                            <p:cond delay="0"/>
                                          </p:stCondLst>
                                        </p:cTn>
                                        <p:tgtEl>
                                          <p:spTgt spid="543">
                                            <p:txEl>
                                              <p:pRg end="3" st="3"/>
                                            </p:txEl>
                                          </p:spTgt>
                                        </p:tgtEl>
                                        <p:attrNameLst>
                                          <p:attrName>style.visibility</p:attrName>
                                        </p:attrNameLst>
                                      </p:cBhvr>
                                      <p:to>
                                        <p:strVal val="visible"/>
                                      </p:to>
                                    </p:set>
                                    <p:anim calcmode="lin" valueType="num">
                                      <p:cBhvr additive="base">
                                        <p:cTn dur="750"/>
                                        <p:tgtEl>
                                          <p:spTgt spid="543">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500"/>
                            </p:stCondLst>
                            <p:childTnLst>
                              <p:par>
                                <p:cTn fill="hold" nodeType="afterEffect" presetClass="entr" presetID="2" presetSubtype="1">
                                  <p:stCondLst>
                                    <p:cond delay="0"/>
                                  </p:stCondLst>
                                  <p:childTnLst>
                                    <p:set>
                                      <p:cBhvr>
                                        <p:cTn dur="1" fill="hold">
                                          <p:stCondLst>
                                            <p:cond delay="0"/>
                                          </p:stCondLst>
                                        </p:cTn>
                                        <p:tgtEl>
                                          <p:spTgt spid="543">
                                            <p:txEl>
                                              <p:pRg end="4" st="4"/>
                                            </p:txEl>
                                          </p:spTgt>
                                        </p:tgtEl>
                                        <p:attrNameLst>
                                          <p:attrName>style.visibility</p:attrName>
                                        </p:attrNameLst>
                                      </p:cBhvr>
                                      <p:to>
                                        <p:strVal val="visible"/>
                                      </p:to>
                                    </p:set>
                                    <p:anim calcmode="lin" valueType="num">
                                      <p:cBhvr additive="base">
                                        <p:cTn dur="750"/>
                                        <p:tgtEl>
                                          <p:spTgt spid="543">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250"/>
                            </p:stCondLst>
                            <p:childTnLst>
                              <p:par>
                                <p:cTn fill="hold" nodeType="afterEffect" presetClass="entr" presetID="2" presetSubtype="1">
                                  <p:stCondLst>
                                    <p:cond delay="0"/>
                                  </p:stCondLst>
                                  <p:childTnLst>
                                    <p:set>
                                      <p:cBhvr>
                                        <p:cTn dur="1" fill="hold">
                                          <p:stCondLst>
                                            <p:cond delay="0"/>
                                          </p:stCondLst>
                                        </p:cTn>
                                        <p:tgtEl>
                                          <p:spTgt spid="543">
                                            <p:txEl>
                                              <p:pRg end="5" st="5"/>
                                            </p:txEl>
                                          </p:spTgt>
                                        </p:tgtEl>
                                        <p:attrNameLst>
                                          <p:attrName>style.visibility</p:attrName>
                                        </p:attrNameLst>
                                      </p:cBhvr>
                                      <p:to>
                                        <p:strVal val="visible"/>
                                      </p:to>
                                    </p:set>
                                    <p:anim calcmode="lin" valueType="num">
                                      <p:cBhvr additive="base">
                                        <p:cTn dur="750"/>
                                        <p:tgtEl>
                                          <p:spTgt spid="543">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7000"/>
                            </p:stCondLst>
                            <p:childTnLst>
                              <p:par>
                                <p:cTn fill="hold" nodeType="afterEffect" presetClass="entr" presetID="2" presetSubtype="1">
                                  <p:stCondLst>
                                    <p:cond delay="0"/>
                                  </p:stCondLst>
                                  <p:childTnLst>
                                    <p:set>
                                      <p:cBhvr>
                                        <p:cTn dur="1" fill="hold">
                                          <p:stCondLst>
                                            <p:cond delay="0"/>
                                          </p:stCondLst>
                                        </p:cTn>
                                        <p:tgtEl>
                                          <p:spTgt spid="543">
                                            <p:txEl>
                                              <p:pRg end="6" st="6"/>
                                            </p:txEl>
                                          </p:spTgt>
                                        </p:tgtEl>
                                        <p:attrNameLst>
                                          <p:attrName>style.visibility</p:attrName>
                                        </p:attrNameLst>
                                      </p:cBhvr>
                                      <p:to>
                                        <p:strVal val="visible"/>
                                      </p:to>
                                    </p:set>
                                    <p:anim calcmode="lin" valueType="num">
                                      <p:cBhvr additive="base">
                                        <p:cTn dur="750"/>
                                        <p:tgtEl>
                                          <p:spTgt spid="543">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7750"/>
                            </p:stCondLst>
                            <p:childTnLst>
                              <p:par>
                                <p:cTn fill="hold" nodeType="afterEffect" presetClass="entr" presetID="2" presetSubtype="1">
                                  <p:stCondLst>
                                    <p:cond delay="0"/>
                                  </p:stCondLst>
                                  <p:childTnLst>
                                    <p:set>
                                      <p:cBhvr>
                                        <p:cTn dur="1" fill="hold">
                                          <p:stCondLst>
                                            <p:cond delay="0"/>
                                          </p:stCondLst>
                                        </p:cTn>
                                        <p:tgtEl>
                                          <p:spTgt spid="543">
                                            <p:txEl>
                                              <p:pRg end="7" st="7"/>
                                            </p:txEl>
                                          </p:spTgt>
                                        </p:tgtEl>
                                        <p:attrNameLst>
                                          <p:attrName>style.visibility</p:attrName>
                                        </p:attrNameLst>
                                      </p:cBhvr>
                                      <p:to>
                                        <p:strVal val="visible"/>
                                      </p:to>
                                    </p:set>
                                    <p:anim calcmode="lin" valueType="num">
                                      <p:cBhvr additive="base">
                                        <p:cTn dur="750"/>
                                        <p:tgtEl>
                                          <p:spTgt spid="543">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500"/>
                            </p:stCondLst>
                            <p:childTnLst>
                              <p:par>
                                <p:cTn fill="hold" nodeType="afterEffect" presetClass="entr" presetID="2" presetSubtype="1">
                                  <p:stCondLst>
                                    <p:cond delay="0"/>
                                  </p:stCondLst>
                                  <p:childTnLst>
                                    <p:set>
                                      <p:cBhvr>
                                        <p:cTn dur="1" fill="hold">
                                          <p:stCondLst>
                                            <p:cond delay="0"/>
                                          </p:stCondLst>
                                        </p:cTn>
                                        <p:tgtEl>
                                          <p:spTgt spid="543">
                                            <p:txEl>
                                              <p:pRg end="8" st="8"/>
                                            </p:txEl>
                                          </p:spTgt>
                                        </p:tgtEl>
                                        <p:attrNameLst>
                                          <p:attrName>style.visibility</p:attrName>
                                        </p:attrNameLst>
                                      </p:cBhvr>
                                      <p:to>
                                        <p:strVal val="visible"/>
                                      </p:to>
                                    </p:set>
                                    <p:anim calcmode="lin" valueType="num">
                                      <p:cBhvr additive="base">
                                        <p:cTn dur="750"/>
                                        <p:tgtEl>
                                          <p:spTgt spid="543">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544">
                                            <p:txEl>
                                              <p:pRg end="0" st="0"/>
                                            </p:txEl>
                                          </p:spTgt>
                                        </p:tgtEl>
                                        <p:attrNameLst>
                                          <p:attrName>style.visibility</p:attrName>
                                        </p:attrNameLst>
                                      </p:cBhvr>
                                      <p:to>
                                        <p:strVal val="visible"/>
                                      </p:to>
                                    </p:set>
                                    <p:anim calcmode="lin" valueType="num">
                                      <p:cBhvr additive="base">
                                        <p:cTn dur="750"/>
                                        <p:tgtEl>
                                          <p:spTgt spid="544">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44">
                                            <p:txEl>
                                              <p:pRg end="1" st="1"/>
                                            </p:txEl>
                                          </p:spTgt>
                                        </p:tgtEl>
                                        <p:attrNameLst>
                                          <p:attrName>style.visibility</p:attrName>
                                        </p:attrNameLst>
                                      </p:cBhvr>
                                      <p:to>
                                        <p:strVal val="visible"/>
                                      </p:to>
                                    </p:set>
                                    <p:anim calcmode="lin" valueType="num">
                                      <p:cBhvr additive="base">
                                        <p:cTn dur="750"/>
                                        <p:tgtEl>
                                          <p:spTgt spid="544">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44">
                                            <p:txEl>
                                              <p:pRg end="2" st="2"/>
                                            </p:txEl>
                                          </p:spTgt>
                                        </p:tgtEl>
                                        <p:attrNameLst>
                                          <p:attrName>style.visibility</p:attrName>
                                        </p:attrNameLst>
                                      </p:cBhvr>
                                      <p:to>
                                        <p:strVal val="visible"/>
                                      </p:to>
                                    </p:set>
                                    <p:anim calcmode="lin" valueType="num">
                                      <p:cBhvr additive="base">
                                        <p:cTn dur="750"/>
                                        <p:tgtEl>
                                          <p:spTgt spid="544">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44">
                                            <p:txEl>
                                              <p:pRg end="3" st="3"/>
                                            </p:txEl>
                                          </p:spTgt>
                                        </p:tgtEl>
                                        <p:attrNameLst>
                                          <p:attrName>style.visibility</p:attrName>
                                        </p:attrNameLst>
                                      </p:cBhvr>
                                      <p:to>
                                        <p:strVal val="visible"/>
                                      </p:to>
                                    </p:set>
                                    <p:anim calcmode="lin" valueType="num">
                                      <p:cBhvr additive="base">
                                        <p:cTn dur="750"/>
                                        <p:tgtEl>
                                          <p:spTgt spid="544">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44">
                                            <p:txEl>
                                              <p:pRg end="4" st="4"/>
                                            </p:txEl>
                                          </p:spTgt>
                                        </p:tgtEl>
                                        <p:attrNameLst>
                                          <p:attrName>style.visibility</p:attrName>
                                        </p:attrNameLst>
                                      </p:cBhvr>
                                      <p:to>
                                        <p:strVal val="visible"/>
                                      </p:to>
                                    </p:set>
                                    <p:anim calcmode="lin" valueType="num">
                                      <p:cBhvr additive="base">
                                        <p:cTn dur="750"/>
                                        <p:tgtEl>
                                          <p:spTgt spid="544">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44">
                                            <p:txEl>
                                              <p:pRg end="5" st="5"/>
                                            </p:txEl>
                                          </p:spTgt>
                                        </p:tgtEl>
                                        <p:attrNameLst>
                                          <p:attrName>style.visibility</p:attrName>
                                        </p:attrNameLst>
                                      </p:cBhvr>
                                      <p:to>
                                        <p:strVal val="visible"/>
                                      </p:to>
                                    </p:set>
                                    <p:anim calcmode="lin" valueType="num">
                                      <p:cBhvr additive="base">
                                        <p:cTn dur="750"/>
                                        <p:tgtEl>
                                          <p:spTgt spid="544">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44">
                                            <p:txEl>
                                              <p:pRg end="6" st="6"/>
                                            </p:txEl>
                                          </p:spTgt>
                                        </p:tgtEl>
                                        <p:attrNameLst>
                                          <p:attrName>style.visibility</p:attrName>
                                        </p:attrNameLst>
                                      </p:cBhvr>
                                      <p:to>
                                        <p:strVal val="visible"/>
                                      </p:to>
                                    </p:set>
                                    <p:anim calcmode="lin" valueType="num">
                                      <p:cBhvr additive="base">
                                        <p:cTn dur="750"/>
                                        <p:tgtEl>
                                          <p:spTgt spid="544">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44">
                                            <p:txEl>
                                              <p:pRg end="7" st="7"/>
                                            </p:txEl>
                                          </p:spTgt>
                                        </p:tgtEl>
                                        <p:attrNameLst>
                                          <p:attrName>style.visibility</p:attrName>
                                        </p:attrNameLst>
                                      </p:cBhvr>
                                      <p:to>
                                        <p:strVal val="visible"/>
                                      </p:to>
                                    </p:set>
                                    <p:anim calcmode="lin" valueType="num">
                                      <p:cBhvr additive="base">
                                        <p:cTn dur="750"/>
                                        <p:tgtEl>
                                          <p:spTgt spid="544">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44">
                                            <p:txEl>
                                              <p:pRg end="8" st="8"/>
                                            </p:txEl>
                                          </p:spTgt>
                                        </p:tgtEl>
                                        <p:attrNameLst>
                                          <p:attrName>style.visibility</p:attrName>
                                        </p:attrNameLst>
                                      </p:cBhvr>
                                      <p:to>
                                        <p:strVal val="visible"/>
                                      </p:to>
                                    </p:set>
                                    <p:anim calcmode="lin" valueType="num">
                                      <p:cBhvr additive="base">
                                        <p:cTn dur="750"/>
                                        <p:tgtEl>
                                          <p:spTgt spid="544">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500"/>
                                  </p:stCondLst>
                                  <p:childTnLst>
                                    <p:set>
                                      <p:cBhvr>
                                        <p:cTn dur="1" fill="hold">
                                          <p:stCondLst>
                                            <p:cond delay="0"/>
                                          </p:stCondLst>
                                        </p:cTn>
                                        <p:tgtEl>
                                          <p:spTgt spid="545">
                                            <p:txEl>
                                              <p:pRg end="0" st="0"/>
                                            </p:txEl>
                                          </p:spTgt>
                                        </p:tgtEl>
                                        <p:attrNameLst>
                                          <p:attrName>style.visibility</p:attrName>
                                        </p:attrNameLst>
                                      </p:cBhvr>
                                      <p:to>
                                        <p:strVal val="visible"/>
                                      </p:to>
                                    </p:set>
                                    <p:anim calcmode="lin" valueType="num">
                                      <p:cBhvr additive="base">
                                        <p:cTn dur="500"/>
                                        <p:tgtEl>
                                          <p:spTgt spid="545">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45">
                                            <p:txEl>
                                              <p:pRg end="1" st="1"/>
                                            </p:txEl>
                                          </p:spTgt>
                                        </p:tgtEl>
                                        <p:attrNameLst>
                                          <p:attrName>style.visibility</p:attrName>
                                        </p:attrNameLst>
                                      </p:cBhvr>
                                      <p:to>
                                        <p:strVal val="visible"/>
                                      </p:to>
                                    </p:set>
                                    <p:anim calcmode="lin" valueType="num">
                                      <p:cBhvr additive="base">
                                        <p:cTn dur="500"/>
                                        <p:tgtEl>
                                          <p:spTgt spid="545">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45">
                                            <p:txEl>
                                              <p:pRg end="2" st="2"/>
                                            </p:txEl>
                                          </p:spTgt>
                                        </p:tgtEl>
                                        <p:attrNameLst>
                                          <p:attrName>style.visibility</p:attrName>
                                        </p:attrNameLst>
                                      </p:cBhvr>
                                      <p:to>
                                        <p:strVal val="visible"/>
                                      </p:to>
                                    </p:set>
                                    <p:anim calcmode="lin" valueType="num">
                                      <p:cBhvr additive="base">
                                        <p:cTn dur="500"/>
                                        <p:tgtEl>
                                          <p:spTgt spid="545">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45">
                                            <p:txEl>
                                              <p:pRg end="3" st="3"/>
                                            </p:txEl>
                                          </p:spTgt>
                                        </p:tgtEl>
                                        <p:attrNameLst>
                                          <p:attrName>style.visibility</p:attrName>
                                        </p:attrNameLst>
                                      </p:cBhvr>
                                      <p:to>
                                        <p:strVal val="visible"/>
                                      </p:to>
                                    </p:set>
                                    <p:anim calcmode="lin" valueType="num">
                                      <p:cBhvr additive="base">
                                        <p:cTn dur="500"/>
                                        <p:tgtEl>
                                          <p:spTgt spid="545">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45">
                                            <p:txEl>
                                              <p:pRg end="4" st="4"/>
                                            </p:txEl>
                                          </p:spTgt>
                                        </p:tgtEl>
                                        <p:attrNameLst>
                                          <p:attrName>style.visibility</p:attrName>
                                        </p:attrNameLst>
                                      </p:cBhvr>
                                      <p:to>
                                        <p:strVal val="visible"/>
                                      </p:to>
                                    </p:set>
                                    <p:anim calcmode="lin" valueType="num">
                                      <p:cBhvr additive="base">
                                        <p:cTn dur="500"/>
                                        <p:tgtEl>
                                          <p:spTgt spid="545">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45">
                                            <p:txEl>
                                              <p:pRg end="5" st="5"/>
                                            </p:txEl>
                                          </p:spTgt>
                                        </p:tgtEl>
                                        <p:attrNameLst>
                                          <p:attrName>style.visibility</p:attrName>
                                        </p:attrNameLst>
                                      </p:cBhvr>
                                      <p:to>
                                        <p:strVal val="visible"/>
                                      </p:to>
                                    </p:set>
                                    <p:anim calcmode="lin" valueType="num">
                                      <p:cBhvr additive="base">
                                        <p:cTn dur="500"/>
                                        <p:tgtEl>
                                          <p:spTgt spid="545">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45">
                                            <p:txEl>
                                              <p:pRg end="6" st="6"/>
                                            </p:txEl>
                                          </p:spTgt>
                                        </p:tgtEl>
                                        <p:attrNameLst>
                                          <p:attrName>style.visibility</p:attrName>
                                        </p:attrNameLst>
                                      </p:cBhvr>
                                      <p:to>
                                        <p:strVal val="visible"/>
                                      </p:to>
                                    </p:set>
                                    <p:anim calcmode="lin" valueType="num">
                                      <p:cBhvr additive="base">
                                        <p:cTn dur="500"/>
                                        <p:tgtEl>
                                          <p:spTgt spid="545">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45">
                                            <p:txEl>
                                              <p:pRg end="7" st="7"/>
                                            </p:txEl>
                                          </p:spTgt>
                                        </p:tgtEl>
                                        <p:attrNameLst>
                                          <p:attrName>style.visibility</p:attrName>
                                        </p:attrNameLst>
                                      </p:cBhvr>
                                      <p:to>
                                        <p:strVal val="visible"/>
                                      </p:to>
                                    </p:set>
                                    <p:anim calcmode="lin" valueType="num">
                                      <p:cBhvr additive="base">
                                        <p:cTn dur="500"/>
                                        <p:tgtEl>
                                          <p:spTgt spid="545">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45">
                                            <p:txEl>
                                              <p:pRg end="8" st="8"/>
                                            </p:txEl>
                                          </p:spTgt>
                                        </p:tgtEl>
                                        <p:attrNameLst>
                                          <p:attrName>style.visibility</p:attrName>
                                        </p:attrNameLst>
                                      </p:cBhvr>
                                      <p:to>
                                        <p:strVal val="visible"/>
                                      </p:to>
                                    </p:set>
                                    <p:anim calcmode="lin" valueType="num">
                                      <p:cBhvr additive="base">
                                        <p:cTn dur="500"/>
                                        <p:tgtEl>
                                          <p:spTgt spid="545">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250"/>
                            </p:stCondLst>
                            <p:childTnLst>
                              <p:par>
                                <p:cTn fill="hold" nodeType="afterEffect" presetClass="entr" presetID="10" presetSubtype="0">
                                  <p:stCondLst>
                                    <p:cond delay="500"/>
                                  </p:stCondLst>
                                  <p:childTnLst>
                                    <p:set>
                                      <p:cBhvr>
                                        <p:cTn dur="1" fill="hold">
                                          <p:stCondLst>
                                            <p:cond delay="0"/>
                                          </p:stCondLst>
                                        </p:cTn>
                                        <p:tgtEl>
                                          <p:spTgt spid="542"/>
                                        </p:tgtEl>
                                        <p:attrNameLst>
                                          <p:attrName>style.visibility</p:attrName>
                                        </p:attrNameLst>
                                      </p:cBhvr>
                                      <p:to>
                                        <p:strVal val="visible"/>
                                      </p:to>
                                    </p:set>
                                    <p:animEffect filter="fade" transition="in">
                                      <p:cBhvr>
                                        <p:cTn dur="500"/>
                                        <p:tgtEl>
                                          <p:spTgt spid="5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low middle part 1">
  <p:cSld name="Flow middle part 1">
    <p:spTree>
      <p:nvGrpSpPr>
        <p:cNvPr id="546" name="Shape 546"/>
        <p:cNvGrpSpPr/>
        <p:nvPr/>
      </p:nvGrpSpPr>
      <p:grpSpPr>
        <a:xfrm>
          <a:off x="0" y="0"/>
          <a:ext cx="0" cy="0"/>
          <a:chOff x="0" y="0"/>
          <a:chExt cx="0" cy="0"/>
        </a:xfrm>
      </p:grpSpPr>
      <p:sp>
        <p:nvSpPr>
          <p:cNvPr id="547" name="Google Shape;547;p56"/>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700">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548" name="Google Shape;548;p56"/>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549" name="Google Shape;549;p56"/>
          <p:cNvCxnSpPr>
            <a:endCxn id="550" idx="1"/>
          </p:cNvCxnSpPr>
          <p:nvPr/>
        </p:nvCxnSpPr>
        <p:spPr>
          <a:xfrm flipH="1" rot="10800000">
            <a:off x="75" y="5141913"/>
            <a:ext cx="4374900" cy="900"/>
          </a:xfrm>
          <a:prstGeom prst="straightConnector1">
            <a:avLst/>
          </a:prstGeom>
          <a:noFill/>
          <a:ln cap="flat" cmpd="sng" w="12700">
            <a:solidFill>
              <a:schemeClr val="accent1"/>
            </a:solidFill>
            <a:prstDash val="solid"/>
            <a:miter lim="800000"/>
            <a:headEnd len="sm" w="sm" type="none"/>
            <a:tailEnd len="sm" w="sm" type="none"/>
          </a:ln>
        </p:spPr>
      </p:cxnSp>
      <p:sp>
        <p:nvSpPr>
          <p:cNvPr id="550" name="Google Shape;550;p56"/>
          <p:cNvSpPr/>
          <p:nvPr/>
        </p:nvSpPr>
        <p:spPr>
          <a:xfrm>
            <a:off x="4374975" y="4959033"/>
            <a:ext cx="36576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sp>
        <p:nvSpPr>
          <p:cNvPr id="551" name="Google Shape;551;p56"/>
          <p:cNvSpPr/>
          <p:nvPr/>
        </p:nvSpPr>
        <p:spPr>
          <a:xfrm>
            <a:off x="8961120" y="4959033"/>
            <a:ext cx="36576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cxnSp>
        <p:nvCxnSpPr>
          <p:cNvPr id="552" name="Google Shape;552;p56"/>
          <p:cNvCxnSpPr>
            <a:stCxn id="550" idx="3"/>
            <a:endCxn id="551" idx="1"/>
          </p:cNvCxnSpPr>
          <p:nvPr/>
        </p:nvCxnSpPr>
        <p:spPr>
          <a:xfrm>
            <a:off x="4740735" y="5141913"/>
            <a:ext cx="4220400" cy="0"/>
          </a:xfrm>
          <a:prstGeom prst="straightConnector1">
            <a:avLst/>
          </a:prstGeom>
          <a:noFill/>
          <a:ln cap="flat" cmpd="sng" w="12700">
            <a:solidFill>
              <a:schemeClr val="accent1"/>
            </a:solidFill>
            <a:prstDash val="solid"/>
            <a:miter lim="800000"/>
            <a:headEnd len="sm" w="sm" type="none"/>
            <a:tailEnd len="sm" w="sm" type="none"/>
          </a:ln>
        </p:spPr>
      </p:cxnSp>
      <p:cxnSp>
        <p:nvCxnSpPr>
          <p:cNvPr id="553" name="Google Shape;553;p56"/>
          <p:cNvCxnSpPr>
            <a:endCxn id="551" idx="2"/>
          </p:cNvCxnSpPr>
          <p:nvPr/>
        </p:nvCxnSpPr>
        <p:spPr>
          <a:xfrm rot="10800000">
            <a:off x="9144000" y="5324793"/>
            <a:ext cx="0" cy="4960500"/>
          </a:xfrm>
          <a:prstGeom prst="straightConnector1">
            <a:avLst/>
          </a:prstGeom>
          <a:noFill/>
          <a:ln cap="flat" cmpd="sng" w="12700">
            <a:solidFill>
              <a:schemeClr val="accent1"/>
            </a:solidFill>
            <a:prstDash val="solid"/>
            <a:miter lim="800000"/>
            <a:headEnd len="sm" w="sm" type="none"/>
            <a:tailEnd len="sm" w="sm" type="none"/>
          </a:ln>
        </p:spPr>
      </p:cxnSp>
      <p:sp>
        <p:nvSpPr>
          <p:cNvPr id="554" name="Google Shape;554;p56"/>
          <p:cNvSpPr txBox="1"/>
          <p:nvPr>
            <p:ph idx="1" type="body"/>
          </p:nvPr>
        </p:nvSpPr>
        <p:spPr>
          <a:xfrm>
            <a:off x="3100068" y="2404814"/>
            <a:ext cx="3049494" cy="2645659"/>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20000"/>
              <a:buFont typeface="Roboto"/>
              <a:buNone/>
              <a:defRPr i="1" sz="20000">
                <a:solidFill>
                  <a:srgbClr val="35393E"/>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55" name="Google Shape;555;p56"/>
          <p:cNvSpPr txBox="1"/>
          <p:nvPr>
            <p:ph idx="2" type="body"/>
          </p:nvPr>
        </p:nvSpPr>
        <p:spPr>
          <a:xfrm>
            <a:off x="3679611" y="4010530"/>
            <a:ext cx="5016447" cy="76562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56" name="Google Shape;556;p56"/>
          <p:cNvSpPr txBox="1"/>
          <p:nvPr>
            <p:ph idx="3" type="body"/>
          </p:nvPr>
        </p:nvSpPr>
        <p:spPr>
          <a:xfrm>
            <a:off x="4393975" y="5515487"/>
            <a:ext cx="4302083" cy="3569889"/>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57" name="Google Shape;557;p56"/>
          <p:cNvSpPr/>
          <p:nvPr>
            <p:ph idx="4" type="pic"/>
          </p:nvPr>
        </p:nvSpPr>
        <p:spPr>
          <a:xfrm>
            <a:off x="9548934" y="1175656"/>
            <a:ext cx="8710776" cy="5218745"/>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558" name="Google Shape;558;p56"/>
          <p:cNvSpPr txBox="1"/>
          <p:nvPr>
            <p:ph idx="5" type="body"/>
          </p:nvPr>
        </p:nvSpPr>
        <p:spPr>
          <a:xfrm>
            <a:off x="9548934" y="3748743"/>
            <a:ext cx="3049494" cy="2645659"/>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20000"/>
              <a:buFont typeface="Roboto"/>
              <a:buNone/>
              <a:defRPr i="1" sz="20000">
                <a:solidFill>
                  <a:srgbClr val="35393E"/>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59" name="Google Shape;559;p56"/>
          <p:cNvSpPr txBox="1"/>
          <p:nvPr>
            <p:ph idx="6" type="body"/>
          </p:nvPr>
        </p:nvSpPr>
        <p:spPr>
          <a:xfrm>
            <a:off x="10179756" y="5238743"/>
            <a:ext cx="6893219" cy="95389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4800"/>
              <a:buFont typeface="Roboto"/>
              <a:buNone/>
              <a:defRPr b="1" sz="48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60" name="Google Shape;560;p56"/>
          <p:cNvSpPr txBox="1"/>
          <p:nvPr>
            <p:ph idx="7" type="body"/>
          </p:nvPr>
        </p:nvSpPr>
        <p:spPr>
          <a:xfrm>
            <a:off x="9548934" y="6533030"/>
            <a:ext cx="8263077" cy="2899220"/>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200"/>
              </a:spcBef>
              <a:spcAft>
                <a:spcPts val="0"/>
              </a:spcAft>
              <a:buClr>
                <a:schemeClr val="accent1"/>
              </a:buClr>
              <a:buSzPts val="1800"/>
              <a:buFont typeface="Noto Sans Symbols"/>
              <a:buChar char="■"/>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250"/>
                                  </p:stCondLst>
                                  <p:childTnLst>
                                    <p:set>
                                      <p:cBhvr>
                                        <p:cTn dur="1" fill="hold">
                                          <p:stCondLst>
                                            <p:cond delay="0"/>
                                          </p:stCondLst>
                                        </p:cTn>
                                        <p:tgtEl>
                                          <p:spTgt spid="550"/>
                                        </p:tgtEl>
                                        <p:attrNameLst>
                                          <p:attrName>style.visibility</p:attrName>
                                        </p:attrNameLst>
                                      </p:cBhvr>
                                      <p:to>
                                        <p:strVal val="visible"/>
                                      </p:to>
                                    </p:set>
                                    <p:anim calcmode="lin" valueType="num">
                                      <p:cBhvr additive="base">
                                        <p:cTn dur="750"/>
                                        <p:tgtEl>
                                          <p:spTgt spid="550"/>
                                        </p:tgtEl>
                                        <p:attrNameLst>
                                          <p:attrName>ppt_x</p:attrName>
                                        </p:attrNameLst>
                                      </p:cBhvr>
                                      <p:tavLst>
                                        <p:tav fmla="" tm="0">
                                          <p:val>
                                            <p:strVal val="#ppt_x-1"/>
                                          </p:val>
                                        </p:tav>
                                        <p:tav fmla="" tm="100000">
                                          <p:val>
                                            <p:strVal val="#ppt_x"/>
                                          </p:val>
                                        </p:tav>
                                      </p:tavLst>
                                    </p:anim>
                                  </p:childTnLst>
                                </p:cTn>
                              </p:par>
                            </p:childTnLst>
                          </p:cTn>
                        </p:par>
                        <p:par>
                          <p:cTn fill="hold">
                            <p:stCondLst>
                              <p:cond delay="750"/>
                            </p:stCondLst>
                            <p:childTnLst>
                              <p:par>
                                <p:cTn fill="hold" nodeType="afterEffect" presetClass="entr" presetID="2" presetSubtype="1">
                                  <p:stCondLst>
                                    <p:cond delay="0"/>
                                  </p:stCondLst>
                                  <p:childTnLst>
                                    <p:set>
                                      <p:cBhvr>
                                        <p:cTn dur="1" fill="hold">
                                          <p:stCondLst>
                                            <p:cond delay="0"/>
                                          </p:stCondLst>
                                        </p:cTn>
                                        <p:tgtEl>
                                          <p:spTgt spid="554">
                                            <p:txEl>
                                              <p:pRg end="0" st="0"/>
                                            </p:txEl>
                                          </p:spTgt>
                                        </p:tgtEl>
                                        <p:attrNameLst>
                                          <p:attrName>style.visibility</p:attrName>
                                        </p:attrNameLst>
                                      </p:cBhvr>
                                      <p:to>
                                        <p:strVal val="visible"/>
                                      </p:to>
                                    </p:set>
                                    <p:anim calcmode="lin" valueType="num">
                                      <p:cBhvr additive="base">
                                        <p:cTn dur="750"/>
                                        <p:tgtEl>
                                          <p:spTgt spid="554">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2" presetSubtype="1">
                                  <p:stCondLst>
                                    <p:cond delay="0"/>
                                  </p:stCondLst>
                                  <p:childTnLst>
                                    <p:set>
                                      <p:cBhvr>
                                        <p:cTn dur="1" fill="hold">
                                          <p:stCondLst>
                                            <p:cond delay="0"/>
                                          </p:stCondLst>
                                        </p:cTn>
                                        <p:tgtEl>
                                          <p:spTgt spid="554">
                                            <p:txEl>
                                              <p:pRg end="1" st="1"/>
                                            </p:txEl>
                                          </p:spTgt>
                                        </p:tgtEl>
                                        <p:attrNameLst>
                                          <p:attrName>style.visibility</p:attrName>
                                        </p:attrNameLst>
                                      </p:cBhvr>
                                      <p:to>
                                        <p:strVal val="visible"/>
                                      </p:to>
                                    </p:set>
                                    <p:anim calcmode="lin" valueType="num">
                                      <p:cBhvr additive="base">
                                        <p:cTn dur="750"/>
                                        <p:tgtEl>
                                          <p:spTgt spid="554">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50"/>
                            </p:stCondLst>
                            <p:childTnLst>
                              <p:par>
                                <p:cTn fill="hold" nodeType="afterEffect" presetClass="entr" presetID="2" presetSubtype="1">
                                  <p:stCondLst>
                                    <p:cond delay="0"/>
                                  </p:stCondLst>
                                  <p:childTnLst>
                                    <p:set>
                                      <p:cBhvr>
                                        <p:cTn dur="1" fill="hold">
                                          <p:stCondLst>
                                            <p:cond delay="0"/>
                                          </p:stCondLst>
                                        </p:cTn>
                                        <p:tgtEl>
                                          <p:spTgt spid="554">
                                            <p:txEl>
                                              <p:pRg end="2" st="2"/>
                                            </p:txEl>
                                          </p:spTgt>
                                        </p:tgtEl>
                                        <p:attrNameLst>
                                          <p:attrName>style.visibility</p:attrName>
                                        </p:attrNameLst>
                                      </p:cBhvr>
                                      <p:to>
                                        <p:strVal val="visible"/>
                                      </p:to>
                                    </p:set>
                                    <p:anim calcmode="lin" valueType="num">
                                      <p:cBhvr additive="base">
                                        <p:cTn dur="750"/>
                                        <p:tgtEl>
                                          <p:spTgt spid="554">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1">
                                  <p:stCondLst>
                                    <p:cond delay="0"/>
                                  </p:stCondLst>
                                  <p:childTnLst>
                                    <p:set>
                                      <p:cBhvr>
                                        <p:cTn dur="1" fill="hold">
                                          <p:stCondLst>
                                            <p:cond delay="0"/>
                                          </p:stCondLst>
                                        </p:cTn>
                                        <p:tgtEl>
                                          <p:spTgt spid="554">
                                            <p:txEl>
                                              <p:pRg end="3" st="3"/>
                                            </p:txEl>
                                          </p:spTgt>
                                        </p:tgtEl>
                                        <p:attrNameLst>
                                          <p:attrName>style.visibility</p:attrName>
                                        </p:attrNameLst>
                                      </p:cBhvr>
                                      <p:to>
                                        <p:strVal val="visible"/>
                                      </p:to>
                                    </p:set>
                                    <p:anim calcmode="lin" valueType="num">
                                      <p:cBhvr additive="base">
                                        <p:cTn dur="750"/>
                                        <p:tgtEl>
                                          <p:spTgt spid="554">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750"/>
                            </p:stCondLst>
                            <p:childTnLst>
                              <p:par>
                                <p:cTn fill="hold" nodeType="afterEffect" presetClass="entr" presetID="2" presetSubtype="1">
                                  <p:stCondLst>
                                    <p:cond delay="0"/>
                                  </p:stCondLst>
                                  <p:childTnLst>
                                    <p:set>
                                      <p:cBhvr>
                                        <p:cTn dur="1" fill="hold">
                                          <p:stCondLst>
                                            <p:cond delay="0"/>
                                          </p:stCondLst>
                                        </p:cTn>
                                        <p:tgtEl>
                                          <p:spTgt spid="554">
                                            <p:txEl>
                                              <p:pRg end="4" st="4"/>
                                            </p:txEl>
                                          </p:spTgt>
                                        </p:tgtEl>
                                        <p:attrNameLst>
                                          <p:attrName>style.visibility</p:attrName>
                                        </p:attrNameLst>
                                      </p:cBhvr>
                                      <p:to>
                                        <p:strVal val="visible"/>
                                      </p:to>
                                    </p:set>
                                    <p:anim calcmode="lin" valueType="num">
                                      <p:cBhvr additive="base">
                                        <p:cTn dur="750"/>
                                        <p:tgtEl>
                                          <p:spTgt spid="554">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500"/>
                            </p:stCondLst>
                            <p:childTnLst>
                              <p:par>
                                <p:cTn fill="hold" nodeType="afterEffect" presetClass="entr" presetID="2" presetSubtype="1">
                                  <p:stCondLst>
                                    <p:cond delay="0"/>
                                  </p:stCondLst>
                                  <p:childTnLst>
                                    <p:set>
                                      <p:cBhvr>
                                        <p:cTn dur="1" fill="hold">
                                          <p:stCondLst>
                                            <p:cond delay="0"/>
                                          </p:stCondLst>
                                        </p:cTn>
                                        <p:tgtEl>
                                          <p:spTgt spid="554">
                                            <p:txEl>
                                              <p:pRg end="5" st="5"/>
                                            </p:txEl>
                                          </p:spTgt>
                                        </p:tgtEl>
                                        <p:attrNameLst>
                                          <p:attrName>style.visibility</p:attrName>
                                        </p:attrNameLst>
                                      </p:cBhvr>
                                      <p:to>
                                        <p:strVal val="visible"/>
                                      </p:to>
                                    </p:set>
                                    <p:anim calcmode="lin" valueType="num">
                                      <p:cBhvr additive="base">
                                        <p:cTn dur="750"/>
                                        <p:tgtEl>
                                          <p:spTgt spid="554">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250"/>
                            </p:stCondLst>
                            <p:childTnLst>
                              <p:par>
                                <p:cTn fill="hold" nodeType="afterEffect" presetClass="entr" presetID="2" presetSubtype="1">
                                  <p:stCondLst>
                                    <p:cond delay="0"/>
                                  </p:stCondLst>
                                  <p:childTnLst>
                                    <p:set>
                                      <p:cBhvr>
                                        <p:cTn dur="1" fill="hold">
                                          <p:stCondLst>
                                            <p:cond delay="0"/>
                                          </p:stCondLst>
                                        </p:cTn>
                                        <p:tgtEl>
                                          <p:spTgt spid="554">
                                            <p:txEl>
                                              <p:pRg end="6" st="6"/>
                                            </p:txEl>
                                          </p:spTgt>
                                        </p:tgtEl>
                                        <p:attrNameLst>
                                          <p:attrName>style.visibility</p:attrName>
                                        </p:attrNameLst>
                                      </p:cBhvr>
                                      <p:to>
                                        <p:strVal val="visible"/>
                                      </p:to>
                                    </p:set>
                                    <p:anim calcmode="lin" valueType="num">
                                      <p:cBhvr additive="base">
                                        <p:cTn dur="750"/>
                                        <p:tgtEl>
                                          <p:spTgt spid="554">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000"/>
                            </p:stCondLst>
                            <p:childTnLst>
                              <p:par>
                                <p:cTn fill="hold" nodeType="afterEffect" presetClass="entr" presetID="2" presetSubtype="1">
                                  <p:stCondLst>
                                    <p:cond delay="0"/>
                                  </p:stCondLst>
                                  <p:childTnLst>
                                    <p:set>
                                      <p:cBhvr>
                                        <p:cTn dur="1" fill="hold">
                                          <p:stCondLst>
                                            <p:cond delay="0"/>
                                          </p:stCondLst>
                                        </p:cTn>
                                        <p:tgtEl>
                                          <p:spTgt spid="554">
                                            <p:txEl>
                                              <p:pRg end="7" st="7"/>
                                            </p:txEl>
                                          </p:spTgt>
                                        </p:tgtEl>
                                        <p:attrNameLst>
                                          <p:attrName>style.visibility</p:attrName>
                                        </p:attrNameLst>
                                      </p:cBhvr>
                                      <p:to>
                                        <p:strVal val="visible"/>
                                      </p:to>
                                    </p:set>
                                    <p:anim calcmode="lin" valueType="num">
                                      <p:cBhvr additive="base">
                                        <p:cTn dur="750"/>
                                        <p:tgtEl>
                                          <p:spTgt spid="554">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750"/>
                            </p:stCondLst>
                            <p:childTnLst>
                              <p:par>
                                <p:cTn fill="hold" nodeType="afterEffect" presetClass="entr" presetID="2" presetSubtype="1">
                                  <p:stCondLst>
                                    <p:cond delay="0"/>
                                  </p:stCondLst>
                                  <p:childTnLst>
                                    <p:set>
                                      <p:cBhvr>
                                        <p:cTn dur="1" fill="hold">
                                          <p:stCondLst>
                                            <p:cond delay="0"/>
                                          </p:stCondLst>
                                        </p:cTn>
                                        <p:tgtEl>
                                          <p:spTgt spid="554">
                                            <p:txEl>
                                              <p:pRg end="8" st="8"/>
                                            </p:txEl>
                                          </p:spTgt>
                                        </p:tgtEl>
                                        <p:attrNameLst>
                                          <p:attrName>style.visibility</p:attrName>
                                        </p:attrNameLst>
                                      </p:cBhvr>
                                      <p:to>
                                        <p:strVal val="visible"/>
                                      </p:to>
                                    </p:set>
                                    <p:anim calcmode="lin" valueType="num">
                                      <p:cBhvr additive="base">
                                        <p:cTn dur="750"/>
                                        <p:tgtEl>
                                          <p:spTgt spid="554">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555">
                                            <p:txEl>
                                              <p:pRg end="0" st="0"/>
                                            </p:txEl>
                                          </p:spTgt>
                                        </p:tgtEl>
                                        <p:attrNameLst>
                                          <p:attrName>style.visibility</p:attrName>
                                        </p:attrNameLst>
                                      </p:cBhvr>
                                      <p:to>
                                        <p:strVal val="visible"/>
                                      </p:to>
                                    </p:set>
                                    <p:anim calcmode="lin" valueType="num">
                                      <p:cBhvr additive="base">
                                        <p:cTn dur="750"/>
                                        <p:tgtEl>
                                          <p:spTgt spid="555">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55">
                                            <p:txEl>
                                              <p:pRg end="1" st="1"/>
                                            </p:txEl>
                                          </p:spTgt>
                                        </p:tgtEl>
                                        <p:attrNameLst>
                                          <p:attrName>style.visibility</p:attrName>
                                        </p:attrNameLst>
                                      </p:cBhvr>
                                      <p:to>
                                        <p:strVal val="visible"/>
                                      </p:to>
                                    </p:set>
                                    <p:anim calcmode="lin" valueType="num">
                                      <p:cBhvr additive="base">
                                        <p:cTn dur="750"/>
                                        <p:tgtEl>
                                          <p:spTgt spid="555">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55">
                                            <p:txEl>
                                              <p:pRg end="2" st="2"/>
                                            </p:txEl>
                                          </p:spTgt>
                                        </p:tgtEl>
                                        <p:attrNameLst>
                                          <p:attrName>style.visibility</p:attrName>
                                        </p:attrNameLst>
                                      </p:cBhvr>
                                      <p:to>
                                        <p:strVal val="visible"/>
                                      </p:to>
                                    </p:set>
                                    <p:anim calcmode="lin" valueType="num">
                                      <p:cBhvr additive="base">
                                        <p:cTn dur="750"/>
                                        <p:tgtEl>
                                          <p:spTgt spid="555">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55">
                                            <p:txEl>
                                              <p:pRg end="3" st="3"/>
                                            </p:txEl>
                                          </p:spTgt>
                                        </p:tgtEl>
                                        <p:attrNameLst>
                                          <p:attrName>style.visibility</p:attrName>
                                        </p:attrNameLst>
                                      </p:cBhvr>
                                      <p:to>
                                        <p:strVal val="visible"/>
                                      </p:to>
                                    </p:set>
                                    <p:anim calcmode="lin" valueType="num">
                                      <p:cBhvr additive="base">
                                        <p:cTn dur="750"/>
                                        <p:tgtEl>
                                          <p:spTgt spid="555">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55">
                                            <p:txEl>
                                              <p:pRg end="4" st="4"/>
                                            </p:txEl>
                                          </p:spTgt>
                                        </p:tgtEl>
                                        <p:attrNameLst>
                                          <p:attrName>style.visibility</p:attrName>
                                        </p:attrNameLst>
                                      </p:cBhvr>
                                      <p:to>
                                        <p:strVal val="visible"/>
                                      </p:to>
                                    </p:set>
                                    <p:anim calcmode="lin" valueType="num">
                                      <p:cBhvr additive="base">
                                        <p:cTn dur="750"/>
                                        <p:tgtEl>
                                          <p:spTgt spid="555">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55">
                                            <p:txEl>
                                              <p:pRg end="5" st="5"/>
                                            </p:txEl>
                                          </p:spTgt>
                                        </p:tgtEl>
                                        <p:attrNameLst>
                                          <p:attrName>style.visibility</p:attrName>
                                        </p:attrNameLst>
                                      </p:cBhvr>
                                      <p:to>
                                        <p:strVal val="visible"/>
                                      </p:to>
                                    </p:set>
                                    <p:anim calcmode="lin" valueType="num">
                                      <p:cBhvr additive="base">
                                        <p:cTn dur="750"/>
                                        <p:tgtEl>
                                          <p:spTgt spid="555">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55">
                                            <p:txEl>
                                              <p:pRg end="6" st="6"/>
                                            </p:txEl>
                                          </p:spTgt>
                                        </p:tgtEl>
                                        <p:attrNameLst>
                                          <p:attrName>style.visibility</p:attrName>
                                        </p:attrNameLst>
                                      </p:cBhvr>
                                      <p:to>
                                        <p:strVal val="visible"/>
                                      </p:to>
                                    </p:set>
                                    <p:anim calcmode="lin" valueType="num">
                                      <p:cBhvr additive="base">
                                        <p:cTn dur="750"/>
                                        <p:tgtEl>
                                          <p:spTgt spid="555">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55">
                                            <p:txEl>
                                              <p:pRg end="7" st="7"/>
                                            </p:txEl>
                                          </p:spTgt>
                                        </p:tgtEl>
                                        <p:attrNameLst>
                                          <p:attrName>style.visibility</p:attrName>
                                        </p:attrNameLst>
                                      </p:cBhvr>
                                      <p:to>
                                        <p:strVal val="visible"/>
                                      </p:to>
                                    </p:set>
                                    <p:anim calcmode="lin" valueType="num">
                                      <p:cBhvr additive="base">
                                        <p:cTn dur="750"/>
                                        <p:tgtEl>
                                          <p:spTgt spid="555">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55">
                                            <p:txEl>
                                              <p:pRg end="8" st="8"/>
                                            </p:txEl>
                                          </p:spTgt>
                                        </p:tgtEl>
                                        <p:attrNameLst>
                                          <p:attrName>style.visibility</p:attrName>
                                        </p:attrNameLst>
                                      </p:cBhvr>
                                      <p:to>
                                        <p:strVal val="visible"/>
                                      </p:to>
                                    </p:set>
                                    <p:anim calcmode="lin" valueType="num">
                                      <p:cBhvr additive="base">
                                        <p:cTn dur="750"/>
                                        <p:tgtEl>
                                          <p:spTgt spid="555">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250"/>
                                  </p:stCondLst>
                                  <p:childTnLst>
                                    <p:set>
                                      <p:cBhvr>
                                        <p:cTn dur="1" fill="hold">
                                          <p:stCondLst>
                                            <p:cond delay="0"/>
                                          </p:stCondLst>
                                        </p:cTn>
                                        <p:tgtEl>
                                          <p:spTgt spid="556">
                                            <p:txEl>
                                              <p:pRg end="0" st="0"/>
                                            </p:txEl>
                                          </p:spTgt>
                                        </p:tgtEl>
                                        <p:attrNameLst>
                                          <p:attrName>style.visibility</p:attrName>
                                        </p:attrNameLst>
                                      </p:cBhvr>
                                      <p:to>
                                        <p:strVal val="visible"/>
                                      </p:to>
                                    </p:set>
                                    <p:anim calcmode="lin" valueType="num">
                                      <p:cBhvr additive="base">
                                        <p:cTn dur="500"/>
                                        <p:tgtEl>
                                          <p:spTgt spid="556">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556">
                                            <p:txEl>
                                              <p:pRg end="1" st="1"/>
                                            </p:txEl>
                                          </p:spTgt>
                                        </p:tgtEl>
                                        <p:attrNameLst>
                                          <p:attrName>style.visibility</p:attrName>
                                        </p:attrNameLst>
                                      </p:cBhvr>
                                      <p:to>
                                        <p:strVal val="visible"/>
                                      </p:to>
                                    </p:set>
                                    <p:anim calcmode="lin" valueType="num">
                                      <p:cBhvr additive="base">
                                        <p:cTn dur="500"/>
                                        <p:tgtEl>
                                          <p:spTgt spid="556">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556">
                                            <p:txEl>
                                              <p:pRg end="2" st="2"/>
                                            </p:txEl>
                                          </p:spTgt>
                                        </p:tgtEl>
                                        <p:attrNameLst>
                                          <p:attrName>style.visibility</p:attrName>
                                        </p:attrNameLst>
                                      </p:cBhvr>
                                      <p:to>
                                        <p:strVal val="visible"/>
                                      </p:to>
                                    </p:set>
                                    <p:anim calcmode="lin" valueType="num">
                                      <p:cBhvr additive="base">
                                        <p:cTn dur="500"/>
                                        <p:tgtEl>
                                          <p:spTgt spid="556">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556">
                                            <p:txEl>
                                              <p:pRg end="3" st="3"/>
                                            </p:txEl>
                                          </p:spTgt>
                                        </p:tgtEl>
                                        <p:attrNameLst>
                                          <p:attrName>style.visibility</p:attrName>
                                        </p:attrNameLst>
                                      </p:cBhvr>
                                      <p:to>
                                        <p:strVal val="visible"/>
                                      </p:to>
                                    </p:set>
                                    <p:anim calcmode="lin" valueType="num">
                                      <p:cBhvr additive="base">
                                        <p:cTn dur="500"/>
                                        <p:tgtEl>
                                          <p:spTgt spid="556">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556">
                                            <p:txEl>
                                              <p:pRg end="4" st="4"/>
                                            </p:txEl>
                                          </p:spTgt>
                                        </p:tgtEl>
                                        <p:attrNameLst>
                                          <p:attrName>style.visibility</p:attrName>
                                        </p:attrNameLst>
                                      </p:cBhvr>
                                      <p:to>
                                        <p:strVal val="visible"/>
                                      </p:to>
                                    </p:set>
                                    <p:anim calcmode="lin" valueType="num">
                                      <p:cBhvr additive="base">
                                        <p:cTn dur="500"/>
                                        <p:tgtEl>
                                          <p:spTgt spid="556">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556">
                                            <p:txEl>
                                              <p:pRg end="5" st="5"/>
                                            </p:txEl>
                                          </p:spTgt>
                                        </p:tgtEl>
                                        <p:attrNameLst>
                                          <p:attrName>style.visibility</p:attrName>
                                        </p:attrNameLst>
                                      </p:cBhvr>
                                      <p:to>
                                        <p:strVal val="visible"/>
                                      </p:to>
                                    </p:set>
                                    <p:anim calcmode="lin" valueType="num">
                                      <p:cBhvr additive="base">
                                        <p:cTn dur="500"/>
                                        <p:tgtEl>
                                          <p:spTgt spid="556">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556">
                                            <p:txEl>
                                              <p:pRg end="6" st="6"/>
                                            </p:txEl>
                                          </p:spTgt>
                                        </p:tgtEl>
                                        <p:attrNameLst>
                                          <p:attrName>style.visibility</p:attrName>
                                        </p:attrNameLst>
                                      </p:cBhvr>
                                      <p:to>
                                        <p:strVal val="visible"/>
                                      </p:to>
                                    </p:set>
                                    <p:anim calcmode="lin" valueType="num">
                                      <p:cBhvr additive="base">
                                        <p:cTn dur="500"/>
                                        <p:tgtEl>
                                          <p:spTgt spid="556">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556">
                                            <p:txEl>
                                              <p:pRg end="7" st="7"/>
                                            </p:txEl>
                                          </p:spTgt>
                                        </p:tgtEl>
                                        <p:attrNameLst>
                                          <p:attrName>style.visibility</p:attrName>
                                        </p:attrNameLst>
                                      </p:cBhvr>
                                      <p:to>
                                        <p:strVal val="visible"/>
                                      </p:to>
                                    </p:set>
                                    <p:anim calcmode="lin" valueType="num">
                                      <p:cBhvr additive="base">
                                        <p:cTn dur="500"/>
                                        <p:tgtEl>
                                          <p:spTgt spid="556">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556">
                                            <p:txEl>
                                              <p:pRg end="8" st="8"/>
                                            </p:txEl>
                                          </p:spTgt>
                                        </p:tgtEl>
                                        <p:attrNameLst>
                                          <p:attrName>style.visibility</p:attrName>
                                        </p:attrNameLst>
                                      </p:cBhvr>
                                      <p:to>
                                        <p:strVal val="visible"/>
                                      </p:to>
                                    </p:set>
                                    <p:anim calcmode="lin" valueType="num">
                                      <p:cBhvr additive="base">
                                        <p:cTn dur="500"/>
                                        <p:tgtEl>
                                          <p:spTgt spid="556">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7500"/>
                            </p:stCondLst>
                            <p:childTnLst>
                              <p:par>
                                <p:cTn fill="hold" nodeType="afterEffect" presetClass="entr" presetID="10" presetSubtype="0">
                                  <p:stCondLst>
                                    <p:cond delay="500"/>
                                  </p:stCondLst>
                                  <p:childTnLst>
                                    <p:set>
                                      <p:cBhvr>
                                        <p:cTn dur="1" fill="hold">
                                          <p:stCondLst>
                                            <p:cond delay="0"/>
                                          </p:stCondLst>
                                        </p:cTn>
                                        <p:tgtEl>
                                          <p:spTgt spid="552"/>
                                        </p:tgtEl>
                                        <p:attrNameLst>
                                          <p:attrName>style.visibility</p:attrName>
                                        </p:attrNameLst>
                                      </p:cBhvr>
                                      <p:to>
                                        <p:strVal val="visible"/>
                                      </p:to>
                                    </p:set>
                                    <p:animEffect filter="fade" transition="in">
                                      <p:cBhvr>
                                        <p:cTn dur="500"/>
                                        <p:tgtEl>
                                          <p:spTgt spid="552"/>
                                        </p:tgtEl>
                                      </p:cBhvr>
                                    </p:animEffect>
                                  </p:childTnLst>
                                </p:cTn>
                              </p:par>
                            </p:childTnLst>
                          </p:cTn>
                        </p:par>
                        <p:par>
                          <p:cTn fill="hold">
                            <p:stCondLst>
                              <p:cond delay="8000"/>
                            </p:stCondLst>
                            <p:childTnLst>
                              <p:par>
                                <p:cTn fill="hold" nodeType="afterEffect" presetClass="entr" presetID="2" presetSubtype="8">
                                  <p:stCondLst>
                                    <p:cond delay="0"/>
                                  </p:stCondLst>
                                  <p:childTnLst>
                                    <p:set>
                                      <p:cBhvr>
                                        <p:cTn dur="1" fill="hold">
                                          <p:stCondLst>
                                            <p:cond delay="0"/>
                                          </p:stCondLst>
                                        </p:cTn>
                                        <p:tgtEl>
                                          <p:spTgt spid="551"/>
                                        </p:tgtEl>
                                        <p:attrNameLst>
                                          <p:attrName>style.visibility</p:attrName>
                                        </p:attrNameLst>
                                      </p:cBhvr>
                                      <p:to>
                                        <p:strVal val="visible"/>
                                      </p:to>
                                    </p:set>
                                    <p:anim calcmode="lin" valueType="num">
                                      <p:cBhvr additive="base">
                                        <p:cTn dur="750"/>
                                        <p:tgtEl>
                                          <p:spTgt spid="551"/>
                                        </p:tgtEl>
                                        <p:attrNameLst>
                                          <p:attrName>ppt_x</p:attrName>
                                        </p:attrNameLst>
                                      </p:cBhvr>
                                      <p:tavLst>
                                        <p:tav fmla="" tm="0">
                                          <p:val>
                                            <p:strVal val="#ppt_x-1"/>
                                          </p:val>
                                        </p:tav>
                                        <p:tav fmla="" tm="100000">
                                          <p:val>
                                            <p:strVal val="#ppt_x"/>
                                          </p:val>
                                        </p:tav>
                                      </p:tavLst>
                                    </p:anim>
                                  </p:childTnLst>
                                </p:cTn>
                              </p:par>
                            </p:childTnLst>
                          </p:cTn>
                        </p:par>
                        <p:par>
                          <p:cTn fill="hold">
                            <p:stCondLst>
                              <p:cond delay="8750"/>
                            </p:stCondLst>
                            <p:childTnLst>
                              <p:par>
                                <p:cTn fill="hold" nodeType="after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500"/>
                                        <p:tgtEl>
                                          <p:spTgt spid="557"/>
                                        </p:tgtEl>
                                      </p:cBhvr>
                                    </p:animEffect>
                                  </p:childTnLst>
                                </p:cTn>
                              </p:par>
                            </p:childTnLst>
                          </p:cTn>
                        </p:par>
                        <p:par>
                          <p:cTn fill="hold">
                            <p:stCondLst>
                              <p:cond delay="9250"/>
                            </p:stCondLst>
                            <p:childTnLst>
                              <p:par>
                                <p:cTn fill="hold" nodeType="afterEffect" presetClass="entr" presetID="2" presetSubtype="1">
                                  <p:stCondLst>
                                    <p:cond delay="0"/>
                                  </p:stCondLst>
                                  <p:childTnLst>
                                    <p:set>
                                      <p:cBhvr>
                                        <p:cTn dur="1" fill="hold">
                                          <p:stCondLst>
                                            <p:cond delay="0"/>
                                          </p:stCondLst>
                                        </p:cTn>
                                        <p:tgtEl>
                                          <p:spTgt spid="558">
                                            <p:txEl>
                                              <p:pRg end="0" st="0"/>
                                            </p:txEl>
                                          </p:spTgt>
                                        </p:tgtEl>
                                        <p:attrNameLst>
                                          <p:attrName>style.visibility</p:attrName>
                                        </p:attrNameLst>
                                      </p:cBhvr>
                                      <p:to>
                                        <p:strVal val="visible"/>
                                      </p:to>
                                    </p:set>
                                    <p:anim calcmode="lin" valueType="num">
                                      <p:cBhvr additive="base">
                                        <p:cTn dur="750"/>
                                        <p:tgtEl>
                                          <p:spTgt spid="558">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0"/>
                            </p:stCondLst>
                            <p:childTnLst>
                              <p:par>
                                <p:cTn fill="hold" nodeType="afterEffect" presetClass="entr" presetID="2" presetSubtype="1">
                                  <p:stCondLst>
                                    <p:cond delay="0"/>
                                  </p:stCondLst>
                                  <p:childTnLst>
                                    <p:set>
                                      <p:cBhvr>
                                        <p:cTn dur="1" fill="hold">
                                          <p:stCondLst>
                                            <p:cond delay="0"/>
                                          </p:stCondLst>
                                        </p:cTn>
                                        <p:tgtEl>
                                          <p:spTgt spid="558">
                                            <p:txEl>
                                              <p:pRg end="1" st="1"/>
                                            </p:txEl>
                                          </p:spTgt>
                                        </p:tgtEl>
                                        <p:attrNameLst>
                                          <p:attrName>style.visibility</p:attrName>
                                        </p:attrNameLst>
                                      </p:cBhvr>
                                      <p:to>
                                        <p:strVal val="visible"/>
                                      </p:to>
                                    </p:set>
                                    <p:anim calcmode="lin" valueType="num">
                                      <p:cBhvr additive="base">
                                        <p:cTn dur="750"/>
                                        <p:tgtEl>
                                          <p:spTgt spid="558">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750"/>
                            </p:stCondLst>
                            <p:childTnLst>
                              <p:par>
                                <p:cTn fill="hold" nodeType="afterEffect" presetClass="entr" presetID="2" presetSubtype="1">
                                  <p:stCondLst>
                                    <p:cond delay="0"/>
                                  </p:stCondLst>
                                  <p:childTnLst>
                                    <p:set>
                                      <p:cBhvr>
                                        <p:cTn dur="1" fill="hold">
                                          <p:stCondLst>
                                            <p:cond delay="0"/>
                                          </p:stCondLst>
                                        </p:cTn>
                                        <p:tgtEl>
                                          <p:spTgt spid="558">
                                            <p:txEl>
                                              <p:pRg end="2" st="2"/>
                                            </p:txEl>
                                          </p:spTgt>
                                        </p:tgtEl>
                                        <p:attrNameLst>
                                          <p:attrName>style.visibility</p:attrName>
                                        </p:attrNameLst>
                                      </p:cBhvr>
                                      <p:to>
                                        <p:strVal val="visible"/>
                                      </p:to>
                                    </p:set>
                                    <p:anim calcmode="lin" valueType="num">
                                      <p:cBhvr additive="base">
                                        <p:cTn dur="750"/>
                                        <p:tgtEl>
                                          <p:spTgt spid="558">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1500"/>
                            </p:stCondLst>
                            <p:childTnLst>
                              <p:par>
                                <p:cTn fill="hold" nodeType="afterEffect" presetClass="entr" presetID="2" presetSubtype="1">
                                  <p:stCondLst>
                                    <p:cond delay="0"/>
                                  </p:stCondLst>
                                  <p:childTnLst>
                                    <p:set>
                                      <p:cBhvr>
                                        <p:cTn dur="1" fill="hold">
                                          <p:stCondLst>
                                            <p:cond delay="0"/>
                                          </p:stCondLst>
                                        </p:cTn>
                                        <p:tgtEl>
                                          <p:spTgt spid="558">
                                            <p:txEl>
                                              <p:pRg end="3" st="3"/>
                                            </p:txEl>
                                          </p:spTgt>
                                        </p:tgtEl>
                                        <p:attrNameLst>
                                          <p:attrName>style.visibility</p:attrName>
                                        </p:attrNameLst>
                                      </p:cBhvr>
                                      <p:to>
                                        <p:strVal val="visible"/>
                                      </p:to>
                                    </p:set>
                                    <p:anim calcmode="lin" valueType="num">
                                      <p:cBhvr additive="base">
                                        <p:cTn dur="750"/>
                                        <p:tgtEl>
                                          <p:spTgt spid="558">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250"/>
                            </p:stCondLst>
                            <p:childTnLst>
                              <p:par>
                                <p:cTn fill="hold" nodeType="afterEffect" presetClass="entr" presetID="2" presetSubtype="1">
                                  <p:stCondLst>
                                    <p:cond delay="0"/>
                                  </p:stCondLst>
                                  <p:childTnLst>
                                    <p:set>
                                      <p:cBhvr>
                                        <p:cTn dur="1" fill="hold">
                                          <p:stCondLst>
                                            <p:cond delay="0"/>
                                          </p:stCondLst>
                                        </p:cTn>
                                        <p:tgtEl>
                                          <p:spTgt spid="558">
                                            <p:txEl>
                                              <p:pRg end="4" st="4"/>
                                            </p:txEl>
                                          </p:spTgt>
                                        </p:tgtEl>
                                        <p:attrNameLst>
                                          <p:attrName>style.visibility</p:attrName>
                                        </p:attrNameLst>
                                      </p:cBhvr>
                                      <p:to>
                                        <p:strVal val="visible"/>
                                      </p:to>
                                    </p:set>
                                    <p:anim calcmode="lin" valueType="num">
                                      <p:cBhvr additive="base">
                                        <p:cTn dur="750"/>
                                        <p:tgtEl>
                                          <p:spTgt spid="558">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3000"/>
                            </p:stCondLst>
                            <p:childTnLst>
                              <p:par>
                                <p:cTn fill="hold" nodeType="afterEffect" presetClass="entr" presetID="2" presetSubtype="1">
                                  <p:stCondLst>
                                    <p:cond delay="0"/>
                                  </p:stCondLst>
                                  <p:childTnLst>
                                    <p:set>
                                      <p:cBhvr>
                                        <p:cTn dur="1" fill="hold">
                                          <p:stCondLst>
                                            <p:cond delay="0"/>
                                          </p:stCondLst>
                                        </p:cTn>
                                        <p:tgtEl>
                                          <p:spTgt spid="558">
                                            <p:txEl>
                                              <p:pRg end="5" st="5"/>
                                            </p:txEl>
                                          </p:spTgt>
                                        </p:tgtEl>
                                        <p:attrNameLst>
                                          <p:attrName>style.visibility</p:attrName>
                                        </p:attrNameLst>
                                      </p:cBhvr>
                                      <p:to>
                                        <p:strVal val="visible"/>
                                      </p:to>
                                    </p:set>
                                    <p:anim calcmode="lin" valueType="num">
                                      <p:cBhvr additive="base">
                                        <p:cTn dur="750"/>
                                        <p:tgtEl>
                                          <p:spTgt spid="558">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3750"/>
                            </p:stCondLst>
                            <p:childTnLst>
                              <p:par>
                                <p:cTn fill="hold" nodeType="afterEffect" presetClass="entr" presetID="2" presetSubtype="1">
                                  <p:stCondLst>
                                    <p:cond delay="0"/>
                                  </p:stCondLst>
                                  <p:childTnLst>
                                    <p:set>
                                      <p:cBhvr>
                                        <p:cTn dur="1" fill="hold">
                                          <p:stCondLst>
                                            <p:cond delay="0"/>
                                          </p:stCondLst>
                                        </p:cTn>
                                        <p:tgtEl>
                                          <p:spTgt spid="558">
                                            <p:txEl>
                                              <p:pRg end="6" st="6"/>
                                            </p:txEl>
                                          </p:spTgt>
                                        </p:tgtEl>
                                        <p:attrNameLst>
                                          <p:attrName>style.visibility</p:attrName>
                                        </p:attrNameLst>
                                      </p:cBhvr>
                                      <p:to>
                                        <p:strVal val="visible"/>
                                      </p:to>
                                    </p:set>
                                    <p:anim calcmode="lin" valueType="num">
                                      <p:cBhvr additive="base">
                                        <p:cTn dur="750"/>
                                        <p:tgtEl>
                                          <p:spTgt spid="558">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4500"/>
                            </p:stCondLst>
                            <p:childTnLst>
                              <p:par>
                                <p:cTn fill="hold" nodeType="afterEffect" presetClass="entr" presetID="2" presetSubtype="1">
                                  <p:stCondLst>
                                    <p:cond delay="0"/>
                                  </p:stCondLst>
                                  <p:childTnLst>
                                    <p:set>
                                      <p:cBhvr>
                                        <p:cTn dur="1" fill="hold">
                                          <p:stCondLst>
                                            <p:cond delay="0"/>
                                          </p:stCondLst>
                                        </p:cTn>
                                        <p:tgtEl>
                                          <p:spTgt spid="558">
                                            <p:txEl>
                                              <p:pRg end="7" st="7"/>
                                            </p:txEl>
                                          </p:spTgt>
                                        </p:tgtEl>
                                        <p:attrNameLst>
                                          <p:attrName>style.visibility</p:attrName>
                                        </p:attrNameLst>
                                      </p:cBhvr>
                                      <p:to>
                                        <p:strVal val="visible"/>
                                      </p:to>
                                    </p:set>
                                    <p:anim calcmode="lin" valueType="num">
                                      <p:cBhvr additive="base">
                                        <p:cTn dur="750"/>
                                        <p:tgtEl>
                                          <p:spTgt spid="558">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250"/>
                            </p:stCondLst>
                            <p:childTnLst>
                              <p:par>
                                <p:cTn fill="hold" nodeType="afterEffect" presetClass="entr" presetID="2" presetSubtype="1">
                                  <p:stCondLst>
                                    <p:cond delay="0"/>
                                  </p:stCondLst>
                                  <p:childTnLst>
                                    <p:set>
                                      <p:cBhvr>
                                        <p:cTn dur="1" fill="hold">
                                          <p:stCondLst>
                                            <p:cond delay="0"/>
                                          </p:stCondLst>
                                        </p:cTn>
                                        <p:tgtEl>
                                          <p:spTgt spid="558">
                                            <p:txEl>
                                              <p:pRg end="8" st="8"/>
                                            </p:txEl>
                                          </p:spTgt>
                                        </p:tgtEl>
                                        <p:attrNameLst>
                                          <p:attrName>style.visibility</p:attrName>
                                        </p:attrNameLst>
                                      </p:cBhvr>
                                      <p:to>
                                        <p:strVal val="visible"/>
                                      </p:to>
                                    </p:set>
                                    <p:anim calcmode="lin" valueType="num">
                                      <p:cBhvr additive="base">
                                        <p:cTn dur="750"/>
                                        <p:tgtEl>
                                          <p:spTgt spid="558">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250"/>
                                  </p:stCondLst>
                                  <p:childTnLst>
                                    <p:set>
                                      <p:cBhvr>
                                        <p:cTn dur="1" fill="hold">
                                          <p:stCondLst>
                                            <p:cond delay="0"/>
                                          </p:stCondLst>
                                        </p:cTn>
                                        <p:tgtEl>
                                          <p:spTgt spid="559">
                                            <p:txEl>
                                              <p:pRg end="0" st="0"/>
                                            </p:txEl>
                                          </p:spTgt>
                                        </p:tgtEl>
                                        <p:attrNameLst>
                                          <p:attrName>style.visibility</p:attrName>
                                        </p:attrNameLst>
                                      </p:cBhvr>
                                      <p:to>
                                        <p:strVal val="visible"/>
                                      </p:to>
                                    </p:set>
                                    <p:anim calcmode="lin" valueType="num">
                                      <p:cBhvr additive="base">
                                        <p:cTn dur="750"/>
                                        <p:tgtEl>
                                          <p:spTgt spid="559">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59">
                                            <p:txEl>
                                              <p:pRg end="1" st="1"/>
                                            </p:txEl>
                                          </p:spTgt>
                                        </p:tgtEl>
                                        <p:attrNameLst>
                                          <p:attrName>style.visibility</p:attrName>
                                        </p:attrNameLst>
                                      </p:cBhvr>
                                      <p:to>
                                        <p:strVal val="visible"/>
                                      </p:to>
                                    </p:set>
                                    <p:anim calcmode="lin" valueType="num">
                                      <p:cBhvr additive="base">
                                        <p:cTn dur="750"/>
                                        <p:tgtEl>
                                          <p:spTgt spid="559">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59">
                                            <p:txEl>
                                              <p:pRg end="2" st="2"/>
                                            </p:txEl>
                                          </p:spTgt>
                                        </p:tgtEl>
                                        <p:attrNameLst>
                                          <p:attrName>style.visibility</p:attrName>
                                        </p:attrNameLst>
                                      </p:cBhvr>
                                      <p:to>
                                        <p:strVal val="visible"/>
                                      </p:to>
                                    </p:set>
                                    <p:anim calcmode="lin" valueType="num">
                                      <p:cBhvr additive="base">
                                        <p:cTn dur="750"/>
                                        <p:tgtEl>
                                          <p:spTgt spid="559">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59">
                                            <p:txEl>
                                              <p:pRg end="3" st="3"/>
                                            </p:txEl>
                                          </p:spTgt>
                                        </p:tgtEl>
                                        <p:attrNameLst>
                                          <p:attrName>style.visibility</p:attrName>
                                        </p:attrNameLst>
                                      </p:cBhvr>
                                      <p:to>
                                        <p:strVal val="visible"/>
                                      </p:to>
                                    </p:set>
                                    <p:anim calcmode="lin" valueType="num">
                                      <p:cBhvr additive="base">
                                        <p:cTn dur="750"/>
                                        <p:tgtEl>
                                          <p:spTgt spid="559">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59">
                                            <p:txEl>
                                              <p:pRg end="4" st="4"/>
                                            </p:txEl>
                                          </p:spTgt>
                                        </p:tgtEl>
                                        <p:attrNameLst>
                                          <p:attrName>style.visibility</p:attrName>
                                        </p:attrNameLst>
                                      </p:cBhvr>
                                      <p:to>
                                        <p:strVal val="visible"/>
                                      </p:to>
                                    </p:set>
                                    <p:anim calcmode="lin" valueType="num">
                                      <p:cBhvr additive="base">
                                        <p:cTn dur="750"/>
                                        <p:tgtEl>
                                          <p:spTgt spid="559">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59">
                                            <p:txEl>
                                              <p:pRg end="5" st="5"/>
                                            </p:txEl>
                                          </p:spTgt>
                                        </p:tgtEl>
                                        <p:attrNameLst>
                                          <p:attrName>style.visibility</p:attrName>
                                        </p:attrNameLst>
                                      </p:cBhvr>
                                      <p:to>
                                        <p:strVal val="visible"/>
                                      </p:to>
                                    </p:set>
                                    <p:anim calcmode="lin" valueType="num">
                                      <p:cBhvr additive="base">
                                        <p:cTn dur="750"/>
                                        <p:tgtEl>
                                          <p:spTgt spid="559">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59">
                                            <p:txEl>
                                              <p:pRg end="6" st="6"/>
                                            </p:txEl>
                                          </p:spTgt>
                                        </p:tgtEl>
                                        <p:attrNameLst>
                                          <p:attrName>style.visibility</p:attrName>
                                        </p:attrNameLst>
                                      </p:cBhvr>
                                      <p:to>
                                        <p:strVal val="visible"/>
                                      </p:to>
                                    </p:set>
                                    <p:anim calcmode="lin" valueType="num">
                                      <p:cBhvr additive="base">
                                        <p:cTn dur="750"/>
                                        <p:tgtEl>
                                          <p:spTgt spid="559">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59">
                                            <p:txEl>
                                              <p:pRg end="7" st="7"/>
                                            </p:txEl>
                                          </p:spTgt>
                                        </p:tgtEl>
                                        <p:attrNameLst>
                                          <p:attrName>style.visibility</p:attrName>
                                        </p:attrNameLst>
                                      </p:cBhvr>
                                      <p:to>
                                        <p:strVal val="visible"/>
                                      </p:to>
                                    </p:set>
                                    <p:anim calcmode="lin" valueType="num">
                                      <p:cBhvr additive="base">
                                        <p:cTn dur="750"/>
                                        <p:tgtEl>
                                          <p:spTgt spid="559">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59">
                                            <p:txEl>
                                              <p:pRg end="8" st="8"/>
                                            </p:txEl>
                                          </p:spTgt>
                                        </p:tgtEl>
                                        <p:attrNameLst>
                                          <p:attrName>style.visibility</p:attrName>
                                        </p:attrNameLst>
                                      </p:cBhvr>
                                      <p:to>
                                        <p:strVal val="visible"/>
                                      </p:to>
                                    </p:set>
                                    <p:anim calcmode="lin" valueType="num">
                                      <p:cBhvr additive="base">
                                        <p:cTn dur="750"/>
                                        <p:tgtEl>
                                          <p:spTgt spid="559">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500"/>
                                  </p:stCondLst>
                                  <p:childTnLst>
                                    <p:set>
                                      <p:cBhvr>
                                        <p:cTn dur="1" fill="hold">
                                          <p:stCondLst>
                                            <p:cond delay="0"/>
                                          </p:stCondLst>
                                        </p:cTn>
                                        <p:tgtEl>
                                          <p:spTgt spid="560">
                                            <p:txEl>
                                              <p:pRg end="0" st="0"/>
                                            </p:txEl>
                                          </p:spTgt>
                                        </p:tgtEl>
                                        <p:attrNameLst>
                                          <p:attrName>style.visibility</p:attrName>
                                        </p:attrNameLst>
                                      </p:cBhvr>
                                      <p:to>
                                        <p:strVal val="visible"/>
                                      </p:to>
                                    </p:set>
                                    <p:anim calcmode="lin" valueType="num">
                                      <p:cBhvr additive="base">
                                        <p:cTn dur="500"/>
                                        <p:tgtEl>
                                          <p:spTgt spid="560">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60">
                                            <p:txEl>
                                              <p:pRg end="1" st="1"/>
                                            </p:txEl>
                                          </p:spTgt>
                                        </p:tgtEl>
                                        <p:attrNameLst>
                                          <p:attrName>style.visibility</p:attrName>
                                        </p:attrNameLst>
                                      </p:cBhvr>
                                      <p:to>
                                        <p:strVal val="visible"/>
                                      </p:to>
                                    </p:set>
                                    <p:anim calcmode="lin" valueType="num">
                                      <p:cBhvr additive="base">
                                        <p:cTn dur="500"/>
                                        <p:tgtEl>
                                          <p:spTgt spid="560">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60">
                                            <p:txEl>
                                              <p:pRg end="2" st="2"/>
                                            </p:txEl>
                                          </p:spTgt>
                                        </p:tgtEl>
                                        <p:attrNameLst>
                                          <p:attrName>style.visibility</p:attrName>
                                        </p:attrNameLst>
                                      </p:cBhvr>
                                      <p:to>
                                        <p:strVal val="visible"/>
                                      </p:to>
                                    </p:set>
                                    <p:anim calcmode="lin" valueType="num">
                                      <p:cBhvr additive="base">
                                        <p:cTn dur="500"/>
                                        <p:tgtEl>
                                          <p:spTgt spid="560">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60">
                                            <p:txEl>
                                              <p:pRg end="3" st="3"/>
                                            </p:txEl>
                                          </p:spTgt>
                                        </p:tgtEl>
                                        <p:attrNameLst>
                                          <p:attrName>style.visibility</p:attrName>
                                        </p:attrNameLst>
                                      </p:cBhvr>
                                      <p:to>
                                        <p:strVal val="visible"/>
                                      </p:to>
                                    </p:set>
                                    <p:anim calcmode="lin" valueType="num">
                                      <p:cBhvr additive="base">
                                        <p:cTn dur="500"/>
                                        <p:tgtEl>
                                          <p:spTgt spid="560">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60">
                                            <p:txEl>
                                              <p:pRg end="4" st="4"/>
                                            </p:txEl>
                                          </p:spTgt>
                                        </p:tgtEl>
                                        <p:attrNameLst>
                                          <p:attrName>style.visibility</p:attrName>
                                        </p:attrNameLst>
                                      </p:cBhvr>
                                      <p:to>
                                        <p:strVal val="visible"/>
                                      </p:to>
                                    </p:set>
                                    <p:anim calcmode="lin" valueType="num">
                                      <p:cBhvr additive="base">
                                        <p:cTn dur="500"/>
                                        <p:tgtEl>
                                          <p:spTgt spid="560">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60">
                                            <p:txEl>
                                              <p:pRg end="5" st="5"/>
                                            </p:txEl>
                                          </p:spTgt>
                                        </p:tgtEl>
                                        <p:attrNameLst>
                                          <p:attrName>style.visibility</p:attrName>
                                        </p:attrNameLst>
                                      </p:cBhvr>
                                      <p:to>
                                        <p:strVal val="visible"/>
                                      </p:to>
                                    </p:set>
                                    <p:anim calcmode="lin" valueType="num">
                                      <p:cBhvr additive="base">
                                        <p:cTn dur="500"/>
                                        <p:tgtEl>
                                          <p:spTgt spid="560">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60">
                                            <p:txEl>
                                              <p:pRg end="6" st="6"/>
                                            </p:txEl>
                                          </p:spTgt>
                                        </p:tgtEl>
                                        <p:attrNameLst>
                                          <p:attrName>style.visibility</p:attrName>
                                        </p:attrNameLst>
                                      </p:cBhvr>
                                      <p:to>
                                        <p:strVal val="visible"/>
                                      </p:to>
                                    </p:set>
                                    <p:anim calcmode="lin" valueType="num">
                                      <p:cBhvr additive="base">
                                        <p:cTn dur="500"/>
                                        <p:tgtEl>
                                          <p:spTgt spid="560">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60">
                                            <p:txEl>
                                              <p:pRg end="7" st="7"/>
                                            </p:txEl>
                                          </p:spTgt>
                                        </p:tgtEl>
                                        <p:attrNameLst>
                                          <p:attrName>style.visibility</p:attrName>
                                        </p:attrNameLst>
                                      </p:cBhvr>
                                      <p:to>
                                        <p:strVal val="visible"/>
                                      </p:to>
                                    </p:set>
                                    <p:anim calcmode="lin" valueType="num">
                                      <p:cBhvr additive="base">
                                        <p:cTn dur="500"/>
                                        <p:tgtEl>
                                          <p:spTgt spid="560">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560">
                                            <p:txEl>
                                              <p:pRg end="8" st="8"/>
                                            </p:txEl>
                                          </p:spTgt>
                                        </p:tgtEl>
                                        <p:attrNameLst>
                                          <p:attrName>style.visibility</p:attrName>
                                        </p:attrNameLst>
                                      </p:cBhvr>
                                      <p:to>
                                        <p:strVal val="visible"/>
                                      </p:to>
                                    </p:set>
                                    <p:anim calcmode="lin" valueType="num">
                                      <p:cBhvr additive="base">
                                        <p:cTn dur="500"/>
                                        <p:tgtEl>
                                          <p:spTgt spid="560">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500"/>
                                        <p:tgtEl>
                                          <p:spTgt spid="5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low middle part 2">
  <p:cSld name="Flow middle part 2">
    <p:spTree>
      <p:nvGrpSpPr>
        <p:cNvPr id="561" name="Shape 561"/>
        <p:cNvGrpSpPr/>
        <p:nvPr/>
      </p:nvGrpSpPr>
      <p:grpSpPr>
        <a:xfrm>
          <a:off x="0" y="0"/>
          <a:ext cx="0" cy="0"/>
          <a:chOff x="0" y="0"/>
          <a:chExt cx="0" cy="0"/>
        </a:xfrm>
      </p:grpSpPr>
      <p:sp>
        <p:nvSpPr>
          <p:cNvPr id="562" name="Google Shape;562;p57"/>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700">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563" name="Google Shape;563;p57"/>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564" name="Google Shape;564;p57"/>
          <p:cNvCxnSpPr/>
          <p:nvPr/>
        </p:nvCxnSpPr>
        <p:spPr>
          <a:xfrm rot="10800000">
            <a:off x="9144000" y="1"/>
            <a:ext cx="0" cy="1814731"/>
          </a:xfrm>
          <a:prstGeom prst="straightConnector1">
            <a:avLst/>
          </a:prstGeom>
          <a:noFill/>
          <a:ln cap="flat" cmpd="sng" w="12700">
            <a:solidFill>
              <a:schemeClr val="accent1"/>
            </a:solidFill>
            <a:prstDash val="solid"/>
            <a:miter lim="800000"/>
            <a:headEnd len="sm" w="sm" type="none"/>
            <a:tailEnd len="sm" w="sm" type="none"/>
          </a:ln>
        </p:spPr>
      </p:cxnSp>
      <p:sp>
        <p:nvSpPr>
          <p:cNvPr id="565" name="Google Shape;565;p57"/>
          <p:cNvSpPr/>
          <p:nvPr/>
        </p:nvSpPr>
        <p:spPr>
          <a:xfrm>
            <a:off x="8961120" y="1814732"/>
            <a:ext cx="36576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sp>
        <p:nvSpPr>
          <p:cNvPr id="566" name="Google Shape;566;p57"/>
          <p:cNvSpPr txBox="1"/>
          <p:nvPr>
            <p:ph idx="1" type="body"/>
          </p:nvPr>
        </p:nvSpPr>
        <p:spPr>
          <a:xfrm>
            <a:off x="5820186" y="491902"/>
            <a:ext cx="3049494" cy="2645659"/>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20000"/>
              <a:buFont typeface="Roboto"/>
              <a:buNone/>
              <a:defRPr i="1" sz="20000">
                <a:solidFill>
                  <a:srgbClr val="35393E"/>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67" name="Google Shape;567;p57"/>
          <p:cNvSpPr txBox="1"/>
          <p:nvPr>
            <p:ph idx="2" type="body"/>
          </p:nvPr>
        </p:nvSpPr>
        <p:spPr>
          <a:xfrm>
            <a:off x="3730462" y="2097618"/>
            <a:ext cx="5016447" cy="765624"/>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68" name="Google Shape;568;p57"/>
          <p:cNvSpPr/>
          <p:nvPr>
            <p:ph idx="3" type="pic"/>
          </p:nvPr>
        </p:nvSpPr>
        <p:spPr>
          <a:xfrm>
            <a:off x="5345723" y="2948115"/>
            <a:ext cx="3401186" cy="4099800"/>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569" name="Google Shape;569;p57"/>
          <p:cNvSpPr/>
          <p:nvPr>
            <p:ph idx="4" type="pic"/>
          </p:nvPr>
        </p:nvSpPr>
        <p:spPr>
          <a:xfrm>
            <a:off x="87086" y="2948115"/>
            <a:ext cx="5155554" cy="1933374"/>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570" name="Google Shape;570;p57"/>
          <p:cNvSpPr txBox="1"/>
          <p:nvPr>
            <p:ph idx="5" type="body"/>
          </p:nvPr>
        </p:nvSpPr>
        <p:spPr>
          <a:xfrm>
            <a:off x="836386" y="4998015"/>
            <a:ext cx="4406254" cy="4349185"/>
          </a:xfrm>
          <a:prstGeom prst="rect">
            <a:avLst/>
          </a:prstGeom>
          <a:noFill/>
          <a:ln>
            <a:noFill/>
          </a:ln>
        </p:spPr>
        <p:txBody>
          <a:bodyPr anchorCtr="0" anchor="t" bIns="45700" lIns="91425" spcFirstLastPara="1" rIns="91425" wrap="square" tIns="45700">
            <a:normAutofit/>
          </a:bodyPr>
          <a:lstStyle>
            <a:lvl1pPr indent="-228600" lvl="0" marL="457200" algn="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71" name="Google Shape;571;p57"/>
          <p:cNvSpPr/>
          <p:nvPr/>
        </p:nvSpPr>
        <p:spPr>
          <a:xfrm>
            <a:off x="8961120" y="4998015"/>
            <a:ext cx="36576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cxnSp>
        <p:nvCxnSpPr>
          <p:cNvPr id="572" name="Google Shape;572;p57"/>
          <p:cNvCxnSpPr>
            <a:stCxn id="571" idx="0"/>
            <a:endCxn id="565" idx="2"/>
          </p:cNvCxnSpPr>
          <p:nvPr/>
        </p:nvCxnSpPr>
        <p:spPr>
          <a:xfrm rot="10800000">
            <a:off x="9144000" y="2180415"/>
            <a:ext cx="0" cy="2817600"/>
          </a:xfrm>
          <a:prstGeom prst="straightConnector1">
            <a:avLst/>
          </a:prstGeom>
          <a:noFill/>
          <a:ln cap="flat" cmpd="sng" w="12700">
            <a:solidFill>
              <a:schemeClr val="accent1"/>
            </a:solidFill>
            <a:prstDash val="solid"/>
            <a:miter lim="800000"/>
            <a:headEnd len="sm" w="sm" type="none"/>
            <a:tailEnd len="sm" w="sm" type="none"/>
          </a:ln>
        </p:spPr>
      </p:cxnSp>
      <p:sp>
        <p:nvSpPr>
          <p:cNvPr id="573" name="Google Shape;573;p57"/>
          <p:cNvSpPr txBox="1"/>
          <p:nvPr>
            <p:ph idx="6" type="body"/>
          </p:nvPr>
        </p:nvSpPr>
        <p:spPr>
          <a:xfrm>
            <a:off x="9412888" y="3908288"/>
            <a:ext cx="3049494" cy="2645659"/>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20000"/>
              <a:buFont typeface="Roboto"/>
              <a:buNone/>
              <a:defRPr i="1" sz="20000">
                <a:solidFill>
                  <a:srgbClr val="35393E"/>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74" name="Google Shape;574;p57"/>
          <p:cNvSpPr txBox="1"/>
          <p:nvPr>
            <p:ph idx="7" type="body"/>
          </p:nvPr>
        </p:nvSpPr>
        <p:spPr>
          <a:xfrm>
            <a:off x="9541090" y="5514004"/>
            <a:ext cx="5016447" cy="76562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cxnSp>
        <p:nvCxnSpPr>
          <p:cNvPr id="575" name="Google Shape;575;p57"/>
          <p:cNvCxnSpPr>
            <a:endCxn id="571" idx="2"/>
          </p:cNvCxnSpPr>
          <p:nvPr/>
        </p:nvCxnSpPr>
        <p:spPr>
          <a:xfrm rot="10800000">
            <a:off x="9144000" y="5363775"/>
            <a:ext cx="0" cy="4921500"/>
          </a:xfrm>
          <a:prstGeom prst="straightConnector1">
            <a:avLst/>
          </a:prstGeom>
          <a:noFill/>
          <a:ln cap="flat" cmpd="sng" w="12700">
            <a:solidFill>
              <a:schemeClr val="accent1"/>
            </a:solidFill>
            <a:prstDash val="solid"/>
            <a:miter lim="800000"/>
            <a:headEnd len="sm" w="sm" type="none"/>
            <a:tailEnd len="sm" w="sm" type="none"/>
          </a:ln>
        </p:spPr>
      </p:cxnSp>
      <p:sp>
        <p:nvSpPr>
          <p:cNvPr id="576" name="Google Shape;576;p57"/>
          <p:cNvSpPr txBox="1"/>
          <p:nvPr>
            <p:ph idx="8" type="body"/>
          </p:nvPr>
        </p:nvSpPr>
        <p:spPr>
          <a:xfrm>
            <a:off x="13599886" y="6352198"/>
            <a:ext cx="4197611" cy="2784724"/>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77" name="Google Shape;577;p57"/>
          <p:cNvSpPr/>
          <p:nvPr>
            <p:ph idx="9" type="pic"/>
          </p:nvPr>
        </p:nvSpPr>
        <p:spPr>
          <a:xfrm>
            <a:off x="9541090" y="6358081"/>
            <a:ext cx="3957196" cy="2778841"/>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565"/>
                                        </p:tgtEl>
                                        <p:attrNameLst>
                                          <p:attrName>style.visibility</p:attrName>
                                        </p:attrNameLst>
                                      </p:cBhvr>
                                      <p:to>
                                        <p:strVal val="visible"/>
                                      </p:to>
                                    </p:set>
                                    <p:anim calcmode="lin" valueType="num">
                                      <p:cBhvr additive="base">
                                        <p:cTn dur="750"/>
                                        <p:tgtEl>
                                          <p:spTgt spid="565"/>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2" presetSubtype="8">
                                  <p:stCondLst>
                                    <p:cond delay="0"/>
                                  </p:stCondLst>
                                  <p:childTnLst>
                                    <p:set>
                                      <p:cBhvr>
                                        <p:cTn dur="1" fill="hold">
                                          <p:stCondLst>
                                            <p:cond delay="0"/>
                                          </p:stCondLst>
                                        </p:cTn>
                                        <p:tgtEl>
                                          <p:spTgt spid="566">
                                            <p:txEl>
                                              <p:pRg end="0" st="0"/>
                                            </p:txEl>
                                          </p:spTgt>
                                        </p:tgtEl>
                                        <p:attrNameLst>
                                          <p:attrName>style.visibility</p:attrName>
                                        </p:attrNameLst>
                                      </p:cBhvr>
                                      <p:to>
                                        <p:strVal val="visible"/>
                                      </p:to>
                                    </p:set>
                                    <p:anim calcmode="lin" valueType="num">
                                      <p:cBhvr additive="base">
                                        <p:cTn dur="750"/>
                                        <p:tgtEl>
                                          <p:spTgt spid="56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566">
                                            <p:txEl>
                                              <p:pRg end="1" st="1"/>
                                            </p:txEl>
                                          </p:spTgt>
                                        </p:tgtEl>
                                        <p:attrNameLst>
                                          <p:attrName>style.visibility</p:attrName>
                                        </p:attrNameLst>
                                      </p:cBhvr>
                                      <p:to>
                                        <p:strVal val="visible"/>
                                      </p:to>
                                    </p:set>
                                    <p:anim calcmode="lin" valueType="num">
                                      <p:cBhvr additive="base">
                                        <p:cTn dur="750"/>
                                        <p:tgtEl>
                                          <p:spTgt spid="566">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
                            </p:stCondLst>
                            <p:childTnLst>
                              <p:par>
                                <p:cTn fill="hold" nodeType="afterEffect" presetClass="entr" presetID="2" presetSubtype="8">
                                  <p:stCondLst>
                                    <p:cond delay="0"/>
                                  </p:stCondLst>
                                  <p:childTnLst>
                                    <p:set>
                                      <p:cBhvr>
                                        <p:cTn dur="1" fill="hold">
                                          <p:stCondLst>
                                            <p:cond delay="0"/>
                                          </p:stCondLst>
                                        </p:cTn>
                                        <p:tgtEl>
                                          <p:spTgt spid="566">
                                            <p:txEl>
                                              <p:pRg end="2" st="2"/>
                                            </p:txEl>
                                          </p:spTgt>
                                        </p:tgtEl>
                                        <p:attrNameLst>
                                          <p:attrName>style.visibility</p:attrName>
                                        </p:attrNameLst>
                                      </p:cBhvr>
                                      <p:to>
                                        <p:strVal val="visible"/>
                                      </p:to>
                                    </p:set>
                                    <p:anim calcmode="lin" valueType="num">
                                      <p:cBhvr additive="base">
                                        <p:cTn dur="750"/>
                                        <p:tgtEl>
                                          <p:spTgt spid="566">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566">
                                            <p:txEl>
                                              <p:pRg end="3" st="3"/>
                                            </p:txEl>
                                          </p:spTgt>
                                        </p:tgtEl>
                                        <p:attrNameLst>
                                          <p:attrName>style.visibility</p:attrName>
                                        </p:attrNameLst>
                                      </p:cBhvr>
                                      <p:to>
                                        <p:strVal val="visible"/>
                                      </p:to>
                                    </p:set>
                                    <p:anim calcmode="lin" valueType="num">
                                      <p:cBhvr additive="base">
                                        <p:cTn dur="750"/>
                                        <p:tgtEl>
                                          <p:spTgt spid="566">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50"/>
                            </p:stCondLst>
                            <p:childTnLst>
                              <p:par>
                                <p:cTn fill="hold" nodeType="afterEffect" presetClass="entr" presetID="2" presetSubtype="8">
                                  <p:stCondLst>
                                    <p:cond delay="0"/>
                                  </p:stCondLst>
                                  <p:childTnLst>
                                    <p:set>
                                      <p:cBhvr>
                                        <p:cTn dur="1" fill="hold">
                                          <p:stCondLst>
                                            <p:cond delay="0"/>
                                          </p:stCondLst>
                                        </p:cTn>
                                        <p:tgtEl>
                                          <p:spTgt spid="566">
                                            <p:txEl>
                                              <p:pRg end="4" st="4"/>
                                            </p:txEl>
                                          </p:spTgt>
                                        </p:tgtEl>
                                        <p:attrNameLst>
                                          <p:attrName>style.visibility</p:attrName>
                                        </p:attrNameLst>
                                      </p:cBhvr>
                                      <p:to>
                                        <p:strVal val="visible"/>
                                      </p:to>
                                    </p:set>
                                    <p:anim calcmode="lin" valueType="num">
                                      <p:cBhvr additive="base">
                                        <p:cTn dur="750"/>
                                        <p:tgtEl>
                                          <p:spTgt spid="566">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8">
                                  <p:stCondLst>
                                    <p:cond delay="0"/>
                                  </p:stCondLst>
                                  <p:childTnLst>
                                    <p:set>
                                      <p:cBhvr>
                                        <p:cTn dur="1" fill="hold">
                                          <p:stCondLst>
                                            <p:cond delay="0"/>
                                          </p:stCondLst>
                                        </p:cTn>
                                        <p:tgtEl>
                                          <p:spTgt spid="566">
                                            <p:txEl>
                                              <p:pRg end="5" st="5"/>
                                            </p:txEl>
                                          </p:spTgt>
                                        </p:tgtEl>
                                        <p:attrNameLst>
                                          <p:attrName>style.visibility</p:attrName>
                                        </p:attrNameLst>
                                      </p:cBhvr>
                                      <p:to>
                                        <p:strVal val="visible"/>
                                      </p:to>
                                    </p:set>
                                    <p:anim calcmode="lin" valueType="num">
                                      <p:cBhvr additive="base">
                                        <p:cTn dur="750"/>
                                        <p:tgtEl>
                                          <p:spTgt spid="566">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250"/>
                            </p:stCondLst>
                            <p:childTnLst>
                              <p:par>
                                <p:cTn fill="hold" nodeType="afterEffect" presetClass="entr" presetID="2" presetSubtype="8">
                                  <p:stCondLst>
                                    <p:cond delay="0"/>
                                  </p:stCondLst>
                                  <p:childTnLst>
                                    <p:set>
                                      <p:cBhvr>
                                        <p:cTn dur="1" fill="hold">
                                          <p:stCondLst>
                                            <p:cond delay="0"/>
                                          </p:stCondLst>
                                        </p:cTn>
                                        <p:tgtEl>
                                          <p:spTgt spid="566">
                                            <p:txEl>
                                              <p:pRg end="6" st="6"/>
                                            </p:txEl>
                                          </p:spTgt>
                                        </p:tgtEl>
                                        <p:attrNameLst>
                                          <p:attrName>style.visibility</p:attrName>
                                        </p:attrNameLst>
                                      </p:cBhvr>
                                      <p:to>
                                        <p:strVal val="visible"/>
                                      </p:to>
                                    </p:set>
                                    <p:anim calcmode="lin" valueType="num">
                                      <p:cBhvr additive="base">
                                        <p:cTn dur="750"/>
                                        <p:tgtEl>
                                          <p:spTgt spid="566">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8">
                                  <p:stCondLst>
                                    <p:cond delay="0"/>
                                  </p:stCondLst>
                                  <p:childTnLst>
                                    <p:set>
                                      <p:cBhvr>
                                        <p:cTn dur="1" fill="hold">
                                          <p:stCondLst>
                                            <p:cond delay="0"/>
                                          </p:stCondLst>
                                        </p:cTn>
                                        <p:tgtEl>
                                          <p:spTgt spid="566">
                                            <p:txEl>
                                              <p:pRg end="7" st="7"/>
                                            </p:txEl>
                                          </p:spTgt>
                                        </p:tgtEl>
                                        <p:attrNameLst>
                                          <p:attrName>style.visibility</p:attrName>
                                        </p:attrNameLst>
                                      </p:cBhvr>
                                      <p:to>
                                        <p:strVal val="visible"/>
                                      </p:to>
                                    </p:set>
                                    <p:anim calcmode="lin" valueType="num">
                                      <p:cBhvr additive="base">
                                        <p:cTn dur="750"/>
                                        <p:tgtEl>
                                          <p:spTgt spid="566">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750"/>
                            </p:stCondLst>
                            <p:childTnLst>
                              <p:par>
                                <p:cTn fill="hold" nodeType="afterEffect" presetClass="entr" presetID="2" presetSubtype="8">
                                  <p:stCondLst>
                                    <p:cond delay="0"/>
                                  </p:stCondLst>
                                  <p:childTnLst>
                                    <p:set>
                                      <p:cBhvr>
                                        <p:cTn dur="1" fill="hold">
                                          <p:stCondLst>
                                            <p:cond delay="0"/>
                                          </p:stCondLst>
                                        </p:cTn>
                                        <p:tgtEl>
                                          <p:spTgt spid="566">
                                            <p:txEl>
                                              <p:pRg end="8" st="8"/>
                                            </p:txEl>
                                          </p:spTgt>
                                        </p:tgtEl>
                                        <p:attrNameLst>
                                          <p:attrName>style.visibility</p:attrName>
                                        </p:attrNameLst>
                                      </p:cBhvr>
                                      <p:to>
                                        <p:strVal val="visible"/>
                                      </p:to>
                                    </p:set>
                                    <p:anim calcmode="lin" valueType="num">
                                      <p:cBhvr additive="base">
                                        <p:cTn dur="750"/>
                                        <p:tgtEl>
                                          <p:spTgt spid="566">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67">
                                            <p:txEl>
                                              <p:pRg end="0" st="0"/>
                                            </p:txEl>
                                          </p:spTgt>
                                        </p:tgtEl>
                                        <p:attrNameLst>
                                          <p:attrName>style.visibility</p:attrName>
                                        </p:attrNameLst>
                                      </p:cBhvr>
                                      <p:to>
                                        <p:strVal val="visible"/>
                                      </p:to>
                                    </p:set>
                                    <p:anim calcmode="lin" valueType="num">
                                      <p:cBhvr additive="base">
                                        <p:cTn dur="750"/>
                                        <p:tgtEl>
                                          <p:spTgt spid="567">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67">
                                            <p:txEl>
                                              <p:pRg end="1" st="1"/>
                                            </p:txEl>
                                          </p:spTgt>
                                        </p:tgtEl>
                                        <p:attrNameLst>
                                          <p:attrName>style.visibility</p:attrName>
                                        </p:attrNameLst>
                                      </p:cBhvr>
                                      <p:to>
                                        <p:strVal val="visible"/>
                                      </p:to>
                                    </p:set>
                                    <p:anim calcmode="lin" valueType="num">
                                      <p:cBhvr additive="base">
                                        <p:cTn dur="750"/>
                                        <p:tgtEl>
                                          <p:spTgt spid="567">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67">
                                            <p:txEl>
                                              <p:pRg end="2" st="2"/>
                                            </p:txEl>
                                          </p:spTgt>
                                        </p:tgtEl>
                                        <p:attrNameLst>
                                          <p:attrName>style.visibility</p:attrName>
                                        </p:attrNameLst>
                                      </p:cBhvr>
                                      <p:to>
                                        <p:strVal val="visible"/>
                                      </p:to>
                                    </p:set>
                                    <p:anim calcmode="lin" valueType="num">
                                      <p:cBhvr additive="base">
                                        <p:cTn dur="750"/>
                                        <p:tgtEl>
                                          <p:spTgt spid="567">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67">
                                            <p:txEl>
                                              <p:pRg end="3" st="3"/>
                                            </p:txEl>
                                          </p:spTgt>
                                        </p:tgtEl>
                                        <p:attrNameLst>
                                          <p:attrName>style.visibility</p:attrName>
                                        </p:attrNameLst>
                                      </p:cBhvr>
                                      <p:to>
                                        <p:strVal val="visible"/>
                                      </p:to>
                                    </p:set>
                                    <p:anim calcmode="lin" valueType="num">
                                      <p:cBhvr additive="base">
                                        <p:cTn dur="750"/>
                                        <p:tgtEl>
                                          <p:spTgt spid="567">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67">
                                            <p:txEl>
                                              <p:pRg end="4" st="4"/>
                                            </p:txEl>
                                          </p:spTgt>
                                        </p:tgtEl>
                                        <p:attrNameLst>
                                          <p:attrName>style.visibility</p:attrName>
                                        </p:attrNameLst>
                                      </p:cBhvr>
                                      <p:to>
                                        <p:strVal val="visible"/>
                                      </p:to>
                                    </p:set>
                                    <p:anim calcmode="lin" valueType="num">
                                      <p:cBhvr additive="base">
                                        <p:cTn dur="750"/>
                                        <p:tgtEl>
                                          <p:spTgt spid="567">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67">
                                            <p:txEl>
                                              <p:pRg end="5" st="5"/>
                                            </p:txEl>
                                          </p:spTgt>
                                        </p:tgtEl>
                                        <p:attrNameLst>
                                          <p:attrName>style.visibility</p:attrName>
                                        </p:attrNameLst>
                                      </p:cBhvr>
                                      <p:to>
                                        <p:strVal val="visible"/>
                                      </p:to>
                                    </p:set>
                                    <p:anim calcmode="lin" valueType="num">
                                      <p:cBhvr additive="base">
                                        <p:cTn dur="750"/>
                                        <p:tgtEl>
                                          <p:spTgt spid="567">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67">
                                            <p:txEl>
                                              <p:pRg end="6" st="6"/>
                                            </p:txEl>
                                          </p:spTgt>
                                        </p:tgtEl>
                                        <p:attrNameLst>
                                          <p:attrName>style.visibility</p:attrName>
                                        </p:attrNameLst>
                                      </p:cBhvr>
                                      <p:to>
                                        <p:strVal val="visible"/>
                                      </p:to>
                                    </p:set>
                                    <p:anim calcmode="lin" valueType="num">
                                      <p:cBhvr additive="base">
                                        <p:cTn dur="750"/>
                                        <p:tgtEl>
                                          <p:spTgt spid="567">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67">
                                            <p:txEl>
                                              <p:pRg end="7" st="7"/>
                                            </p:txEl>
                                          </p:spTgt>
                                        </p:tgtEl>
                                        <p:attrNameLst>
                                          <p:attrName>style.visibility</p:attrName>
                                        </p:attrNameLst>
                                      </p:cBhvr>
                                      <p:to>
                                        <p:strVal val="visible"/>
                                      </p:to>
                                    </p:set>
                                    <p:anim calcmode="lin" valueType="num">
                                      <p:cBhvr additive="base">
                                        <p:cTn dur="750"/>
                                        <p:tgtEl>
                                          <p:spTgt spid="567">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67">
                                            <p:txEl>
                                              <p:pRg end="8" st="8"/>
                                            </p:txEl>
                                          </p:spTgt>
                                        </p:tgtEl>
                                        <p:attrNameLst>
                                          <p:attrName>style.visibility</p:attrName>
                                        </p:attrNameLst>
                                      </p:cBhvr>
                                      <p:to>
                                        <p:strVal val="visible"/>
                                      </p:to>
                                    </p:set>
                                    <p:anim calcmode="lin" valueType="num">
                                      <p:cBhvr additive="base">
                                        <p:cTn dur="750"/>
                                        <p:tgtEl>
                                          <p:spTgt spid="567">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500"/>
                                        <p:tgtEl>
                                          <p:spTgt spid="568"/>
                                        </p:tgtEl>
                                      </p:cBhvr>
                                    </p:animEffect>
                                  </p:childTnLst>
                                </p:cTn>
                              </p:par>
                              <p:par>
                                <p:cTn fill="hold" nodeType="withEffect" presetClass="entr" presetID="10" presetSubtype="0">
                                  <p:stCondLst>
                                    <p:cond delay="100"/>
                                  </p:stCondLst>
                                  <p:childTnLst>
                                    <p:set>
                                      <p:cBhvr>
                                        <p:cTn dur="1" fill="hold">
                                          <p:stCondLst>
                                            <p:cond delay="0"/>
                                          </p:stCondLst>
                                        </p:cTn>
                                        <p:tgtEl>
                                          <p:spTgt spid="569"/>
                                        </p:tgtEl>
                                        <p:attrNameLst>
                                          <p:attrName>style.visibility</p:attrName>
                                        </p:attrNameLst>
                                      </p:cBhvr>
                                      <p:to>
                                        <p:strVal val="visible"/>
                                      </p:to>
                                    </p:set>
                                    <p:animEffect filter="fade" transition="in">
                                      <p:cBhvr>
                                        <p:cTn dur="500"/>
                                        <p:tgtEl>
                                          <p:spTgt spid="569"/>
                                        </p:tgtEl>
                                      </p:cBhvr>
                                    </p:animEffect>
                                  </p:childTnLst>
                                </p:cTn>
                              </p:par>
                            </p:childTnLst>
                          </p:cTn>
                        </p:par>
                        <p:par>
                          <p:cTn fill="hold">
                            <p:stCondLst>
                              <p:cond delay="8000"/>
                            </p:stCondLst>
                            <p:childTnLst>
                              <p:par>
                                <p:cTn fill="hold" nodeType="afterEffect" presetClass="entr" presetID="2" presetSubtype="8">
                                  <p:stCondLst>
                                    <p:cond delay="250"/>
                                  </p:stCondLst>
                                  <p:childTnLst>
                                    <p:set>
                                      <p:cBhvr>
                                        <p:cTn dur="1" fill="hold">
                                          <p:stCondLst>
                                            <p:cond delay="0"/>
                                          </p:stCondLst>
                                        </p:cTn>
                                        <p:tgtEl>
                                          <p:spTgt spid="570">
                                            <p:txEl>
                                              <p:pRg end="0" st="0"/>
                                            </p:txEl>
                                          </p:spTgt>
                                        </p:tgtEl>
                                        <p:attrNameLst>
                                          <p:attrName>style.visibility</p:attrName>
                                        </p:attrNameLst>
                                      </p:cBhvr>
                                      <p:to>
                                        <p:strVal val="visible"/>
                                      </p:to>
                                    </p:set>
                                    <p:anim calcmode="lin" valueType="num">
                                      <p:cBhvr additive="base">
                                        <p:cTn dur="500"/>
                                        <p:tgtEl>
                                          <p:spTgt spid="570">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500"/>
                            </p:stCondLst>
                            <p:childTnLst>
                              <p:par>
                                <p:cTn fill="hold" nodeType="afterEffect" presetClass="entr" presetID="2" presetSubtype="8">
                                  <p:stCondLst>
                                    <p:cond delay="250"/>
                                  </p:stCondLst>
                                  <p:childTnLst>
                                    <p:set>
                                      <p:cBhvr>
                                        <p:cTn dur="1" fill="hold">
                                          <p:stCondLst>
                                            <p:cond delay="0"/>
                                          </p:stCondLst>
                                        </p:cTn>
                                        <p:tgtEl>
                                          <p:spTgt spid="570">
                                            <p:txEl>
                                              <p:pRg end="1" st="1"/>
                                            </p:txEl>
                                          </p:spTgt>
                                        </p:tgtEl>
                                        <p:attrNameLst>
                                          <p:attrName>style.visibility</p:attrName>
                                        </p:attrNameLst>
                                      </p:cBhvr>
                                      <p:to>
                                        <p:strVal val="visible"/>
                                      </p:to>
                                    </p:set>
                                    <p:anim calcmode="lin" valueType="num">
                                      <p:cBhvr additive="base">
                                        <p:cTn dur="500"/>
                                        <p:tgtEl>
                                          <p:spTgt spid="570">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000"/>
                            </p:stCondLst>
                            <p:childTnLst>
                              <p:par>
                                <p:cTn fill="hold" nodeType="afterEffect" presetClass="entr" presetID="2" presetSubtype="8">
                                  <p:stCondLst>
                                    <p:cond delay="250"/>
                                  </p:stCondLst>
                                  <p:childTnLst>
                                    <p:set>
                                      <p:cBhvr>
                                        <p:cTn dur="1" fill="hold">
                                          <p:stCondLst>
                                            <p:cond delay="0"/>
                                          </p:stCondLst>
                                        </p:cTn>
                                        <p:tgtEl>
                                          <p:spTgt spid="570">
                                            <p:txEl>
                                              <p:pRg end="2" st="2"/>
                                            </p:txEl>
                                          </p:spTgt>
                                        </p:tgtEl>
                                        <p:attrNameLst>
                                          <p:attrName>style.visibility</p:attrName>
                                        </p:attrNameLst>
                                      </p:cBhvr>
                                      <p:to>
                                        <p:strVal val="visible"/>
                                      </p:to>
                                    </p:set>
                                    <p:anim calcmode="lin" valueType="num">
                                      <p:cBhvr additive="base">
                                        <p:cTn dur="500"/>
                                        <p:tgtEl>
                                          <p:spTgt spid="570">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500"/>
                            </p:stCondLst>
                            <p:childTnLst>
                              <p:par>
                                <p:cTn fill="hold" nodeType="afterEffect" presetClass="entr" presetID="2" presetSubtype="8">
                                  <p:stCondLst>
                                    <p:cond delay="250"/>
                                  </p:stCondLst>
                                  <p:childTnLst>
                                    <p:set>
                                      <p:cBhvr>
                                        <p:cTn dur="1" fill="hold">
                                          <p:stCondLst>
                                            <p:cond delay="0"/>
                                          </p:stCondLst>
                                        </p:cTn>
                                        <p:tgtEl>
                                          <p:spTgt spid="570">
                                            <p:txEl>
                                              <p:pRg end="3" st="3"/>
                                            </p:txEl>
                                          </p:spTgt>
                                        </p:tgtEl>
                                        <p:attrNameLst>
                                          <p:attrName>style.visibility</p:attrName>
                                        </p:attrNameLst>
                                      </p:cBhvr>
                                      <p:to>
                                        <p:strVal val="visible"/>
                                      </p:to>
                                    </p:set>
                                    <p:anim calcmode="lin" valueType="num">
                                      <p:cBhvr additive="base">
                                        <p:cTn dur="500"/>
                                        <p:tgtEl>
                                          <p:spTgt spid="570">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0"/>
                            </p:stCondLst>
                            <p:childTnLst>
                              <p:par>
                                <p:cTn fill="hold" nodeType="afterEffect" presetClass="entr" presetID="2" presetSubtype="8">
                                  <p:stCondLst>
                                    <p:cond delay="250"/>
                                  </p:stCondLst>
                                  <p:childTnLst>
                                    <p:set>
                                      <p:cBhvr>
                                        <p:cTn dur="1" fill="hold">
                                          <p:stCondLst>
                                            <p:cond delay="0"/>
                                          </p:stCondLst>
                                        </p:cTn>
                                        <p:tgtEl>
                                          <p:spTgt spid="570">
                                            <p:txEl>
                                              <p:pRg end="4" st="4"/>
                                            </p:txEl>
                                          </p:spTgt>
                                        </p:tgtEl>
                                        <p:attrNameLst>
                                          <p:attrName>style.visibility</p:attrName>
                                        </p:attrNameLst>
                                      </p:cBhvr>
                                      <p:to>
                                        <p:strVal val="visible"/>
                                      </p:to>
                                    </p:set>
                                    <p:anim calcmode="lin" valueType="num">
                                      <p:cBhvr additive="base">
                                        <p:cTn dur="500"/>
                                        <p:tgtEl>
                                          <p:spTgt spid="570">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500"/>
                            </p:stCondLst>
                            <p:childTnLst>
                              <p:par>
                                <p:cTn fill="hold" nodeType="afterEffect" presetClass="entr" presetID="2" presetSubtype="8">
                                  <p:stCondLst>
                                    <p:cond delay="250"/>
                                  </p:stCondLst>
                                  <p:childTnLst>
                                    <p:set>
                                      <p:cBhvr>
                                        <p:cTn dur="1" fill="hold">
                                          <p:stCondLst>
                                            <p:cond delay="0"/>
                                          </p:stCondLst>
                                        </p:cTn>
                                        <p:tgtEl>
                                          <p:spTgt spid="570">
                                            <p:txEl>
                                              <p:pRg end="5" st="5"/>
                                            </p:txEl>
                                          </p:spTgt>
                                        </p:tgtEl>
                                        <p:attrNameLst>
                                          <p:attrName>style.visibility</p:attrName>
                                        </p:attrNameLst>
                                      </p:cBhvr>
                                      <p:to>
                                        <p:strVal val="visible"/>
                                      </p:to>
                                    </p:set>
                                    <p:anim calcmode="lin" valueType="num">
                                      <p:cBhvr additive="base">
                                        <p:cTn dur="500"/>
                                        <p:tgtEl>
                                          <p:spTgt spid="570">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000"/>
                            </p:stCondLst>
                            <p:childTnLst>
                              <p:par>
                                <p:cTn fill="hold" nodeType="afterEffect" presetClass="entr" presetID="2" presetSubtype="8">
                                  <p:stCondLst>
                                    <p:cond delay="250"/>
                                  </p:stCondLst>
                                  <p:childTnLst>
                                    <p:set>
                                      <p:cBhvr>
                                        <p:cTn dur="1" fill="hold">
                                          <p:stCondLst>
                                            <p:cond delay="0"/>
                                          </p:stCondLst>
                                        </p:cTn>
                                        <p:tgtEl>
                                          <p:spTgt spid="570">
                                            <p:txEl>
                                              <p:pRg end="6" st="6"/>
                                            </p:txEl>
                                          </p:spTgt>
                                        </p:tgtEl>
                                        <p:attrNameLst>
                                          <p:attrName>style.visibility</p:attrName>
                                        </p:attrNameLst>
                                      </p:cBhvr>
                                      <p:to>
                                        <p:strVal val="visible"/>
                                      </p:to>
                                    </p:set>
                                    <p:anim calcmode="lin" valueType="num">
                                      <p:cBhvr additive="base">
                                        <p:cTn dur="500"/>
                                        <p:tgtEl>
                                          <p:spTgt spid="570">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500"/>
                            </p:stCondLst>
                            <p:childTnLst>
                              <p:par>
                                <p:cTn fill="hold" nodeType="afterEffect" presetClass="entr" presetID="2" presetSubtype="8">
                                  <p:stCondLst>
                                    <p:cond delay="250"/>
                                  </p:stCondLst>
                                  <p:childTnLst>
                                    <p:set>
                                      <p:cBhvr>
                                        <p:cTn dur="1" fill="hold">
                                          <p:stCondLst>
                                            <p:cond delay="0"/>
                                          </p:stCondLst>
                                        </p:cTn>
                                        <p:tgtEl>
                                          <p:spTgt spid="570">
                                            <p:txEl>
                                              <p:pRg end="7" st="7"/>
                                            </p:txEl>
                                          </p:spTgt>
                                        </p:tgtEl>
                                        <p:attrNameLst>
                                          <p:attrName>style.visibility</p:attrName>
                                        </p:attrNameLst>
                                      </p:cBhvr>
                                      <p:to>
                                        <p:strVal val="visible"/>
                                      </p:to>
                                    </p:set>
                                    <p:anim calcmode="lin" valueType="num">
                                      <p:cBhvr additive="base">
                                        <p:cTn dur="500"/>
                                        <p:tgtEl>
                                          <p:spTgt spid="570">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000"/>
                            </p:stCondLst>
                            <p:childTnLst>
                              <p:par>
                                <p:cTn fill="hold" nodeType="afterEffect" presetClass="entr" presetID="2" presetSubtype="8">
                                  <p:stCondLst>
                                    <p:cond delay="250"/>
                                  </p:stCondLst>
                                  <p:childTnLst>
                                    <p:set>
                                      <p:cBhvr>
                                        <p:cTn dur="1" fill="hold">
                                          <p:stCondLst>
                                            <p:cond delay="0"/>
                                          </p:stCondLst>
                                        </p:cTn>
                                        <p:tgtEl>
                                          <p:spTgt spid="570">
                                            <p:txEl>
                                              <p:pRg end="8" st="8"/>
                                            </p:txEl>
                                          </p:spTgt>
                                        </p:tgtEl>
                                        <p:attrNameLst>
                                          <p:attrName>style.visibility</p:attrName>
                                        </p:attrNameLst>
                                      </p:cBhvr>
                                      <p:to>
                                        <p:strVal val="visible"/>
                                      </p:to>
                                    </p:set>
                                    <p:anim calcmode="lin" valueType="num">
                                      <p:cBhvr additive="base">
                                        <p:cTn dur="500"/>
                                        <p:tgtEl>
                                          <p:spTgt spid="570">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500"/>
                            </p:stCondLst>
                            <p:childTnLst>
                              <p:par>
                                <p:cTn fill="hold" nodeType="afterEffect" presetClass="entr" presetID="10" presetSubtype="0">
                                  <p:stCondLst>
                                    <p:cond delay="500"/>
                                  </p:stCondLst>
                                  <p:childTnLst>
                                    <p:set>
                                      <p:cBhvr>
                                        <p:cTn dur="1" fill="hold">
                                          <p:stCondLst>
                                            <p:cond delay="0"/>
                                          </p:stCondLst>
                                        </p:cTn>
                                        <p:tgtEl>
                                          <p:spTgt spid="572"/>
                                        </p:tgtEl>
                                        <p:attrNameLst>
                                          <p:attrName>style.visibility</p:attrName>
                                        </p:attrNameLst>
                                      </p:cBhvr>
                                      <p:to>
                                        <p:strVal val="visible"/>
                                      </p:to>
                                    </p:set>
                                    <p:animEffect filter="fade" transition="in">
                                      <p:cBhvr>
                                        <p:cTn dur="500"/>
                                        <p:tgtEl>
                                          <p:spTgt spid="572"/>
                                        </p:tgtEl>
                                      </p:cBhvr>
                                    </p:animEffect>
                                  </p:childTnLst>
                                </p:cTn>
                              </p:par>
                            </p:childTnLst>
                          </p:cTn>
                        </p:par>
                        <p:par>
                          <p:cTn fill="hold">
                            <p:stCondLst>
                              <p:cond delay="13000"/>
                            </p:stCondLst>
                            <p:childTnLst>
                              <p:par>
                                <p:cTn fill="hold" nodeType="afterEffect" presetClass="entr" presetID="2" presetSubtype="1">
                                  <p:stCondLst>
                                    <p:cond delay="0"/>
                                  </p:stCondLst>
                                  <p:childTnLst>
                                    <p:set>
                                      <p:cBhvr>
                                        <p:cTn dur="1" fill="hold">
                                          <p:stCondLst>
                                            <p:cond delay="0"/>
                                          </p:stCondLst>
                                        </p:cTn>
                                        <p:tgtEl>
                                          <p:spTgt spid="571"/>
                                        </p:tgtEl>
                                        <p:attrNameLst>
                                          <p:attrName>style.visibility</p:attrName>
                                        </p:attrNameLst>
                                      </p:cBhvr>
                                      <p:to>
                                        <p:strVal val="visible"/>
                                      </p:to>
                                    </p:set>
                                    <p:anim calcmode="lin" valueType="num">
                                      <p:cBhvr additive="base">
                                        <p:cTn dur="750"/>
                                        <p:tgtEl>
                                          <p:spTgt spid="571"/>
                                        </p:tgtEl>
                                        <p:attrNameLst>
                                          <p:attrName>ppt_y</p:attrName>
                                        </p:attrNameLst>
                                      </p:cBhvr>
                                      <p:tavLst>
                                        <p:tav fmla="" tm="0">
                                          <p:val>
                                            <p:strVal val="#ppt_y-1"/>
                                          </p:val>
                                        </p:tav>
                                        <p:tav fmla="" tm="100000">
                                          <p:val>
                                            <p:strVal val="#ppt_y"/>
                                          </p:val>
                                        </p:tav>
                                      </p:tavLst>
                                    </p:anim>
                                  </p:childTnLst>
                                </p:cTn>
                              </p:par>
                            </p:childTnLst>
                          </p:cTn>
                        </p:par>
                        <p:par>
                          <p:cTn fill="hold">
                            <p:stCondLst>
                              <p:cond delay="13750"/>
                            </p:stCondLst>
                            <p:childTnLst>
                              <p:par>
                                <p:cTn fill="hold" nodeType="afterEffect" presetClass="entr" presetID="2" presetSubtype="2">
                                  <p:stCondLst>
                                    <p:cond delay="0"/>
                                  </p:stCondLst>
                                  <p:childTnLst>
                                    <p:set>
                                      <p:cBhvr>
                                        <p:cTn dur="1" fill="hold">
                                          <p:stCondLst>
                                            <p:cond delay="0"/>
                                          </p:stCondLst>
                                        </p:cTn>
                                        <p:tgtEl>
                                          <p:spTgt spid="573">
                                            <p:txEl>
                                              <p:pRg end="0" st="0"/>
                                            </p:txEl>
                                          </p:spTgt>
                                        </p:tgtEl>
                                        <p:attrNameLst>
                                          <p:attrName>style.visibility</p:attrName>
                                        </p:attrNameLst>
                                      </p:cBhvr>
                                      <p:to>
                                        <p:strVal val="visible"/>
                                      </p:to>
                                    </p:set>
                                    <p:anim calcmode="lin" valueType="num">
                                      <p:cBhvr additive="base">
                                        <p:cTn dur="750"/>
                                        <p:tgtEl>
                                          <p:spTgt spid="573">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500"/>
                            </p:stCondLst>
                            <p:childTnLst>
                              <p:par>
                                <p:cTn fill="hold" nodeType="afterEffect" presetClass="entr" presetID="2" presetSubtype="2">
                                  <p:stCondLst>
                                    <p:cond delay="0"/>
                                  </p:stCondLst>
                                  <p:childTnLst>
                                    <p:set>
                                      <p:cBhvr>
                                        <p:cTn dur="1" fill="hold">
                                          <p:stCondLst>
                                            <p:cond delay="0"/>
                                          </p:stCondLst>
                                        </p:cTn>
                                        <p:tgtEl>
                                          <p:spTgt spid="573">
                                            <p:txEl>
                                              <p:pRg end="1" st="1"/>
                                            </p:txEl>
                                          </p:spTgt>
                                        </p:tgtEl>
                                        <p:attrNameLst>
                                          <p:attrName>style.visibility</p:attrName>
                                        </p:attrNameLst>
                                      </p:cBhvr>
                                      <p:to>
                                        <p:strVal val="visible"/>
                                      </p:to>
                                    </p:set>
                                    <p:anim calcmode="lin" valueType="num">
                                      <p:cBhvr additive="base">
                                        <p:cTn dur="750"/>
                                        <p:tgtEl>
                                          <p:spTgt spid="573">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250"/>
                            </p:stCondLst>
                            <p:childTnLst>
                              <p:par>
                                <p:cTn fill="hold" nodeType="afterEffect" presetClass="entr" presetID="2" presetSubtype="2">
                                  <p:stCondLst>
                                    <p:cond delay="0"/>
                                  </p:stCondLst>
                                  <p:childTnLst>
                                    <p:set>
                                      <p:cBhvr>
                                        <p:cTn dur="1" fill="hold">
                                          <p:stCondLst>
                                            <p:cond delay="0"/>
                                          </p:stCondLst>
                                        </p:cTn>
                                        <p:tgtEl>
                                          <p:spTgt spid="573">
                                            <p:txEl>
                                              <p:pRg end="2" st="2"/>
                                            </p:txEl>
                                          </p:spTgt>
                                        </p:tgtEl>
                                        <p:attrNameLst>
                                          <p:attrName>style.visibility</p:attrName>
                                        </p:attrNameLst>
                                      </p:cBhvr>
                                      <p:to>
                                        <p:strVal val="visible"/>
                                      </p:to>
                                    </p:set>
                                    <p:anim calcmode="lin" valueType="num">
                                      <p:cBhvr additive="base">
                                        <p:cTn dur="750"/>
                                        <p:tgtEl>
                                          <p:spTgt spid="573">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000"/>
                            </p:stCondLst>
                            <p:childTnLst>
                              <p:par>
                                <p:cTn fill="hold" nodeType="afterEffect" presetClass="entr" presetID="2" presetSubtype="2">
                                  <p:stCondLst>
                                    <p:cond delay="0"/>
                                  </p:stCondLst>
                                  <p:childTnLst>
                                    <p:set>
                                      <p:cBhvr>
                                        <p:cTn dur="1" fill="hold">
                                          <p:stCondLst>
                                            <p:cond delay="0"/>
                                          </p:stCondLst>
                                        </p:cTn>
                                        <p:tgtEl>
                                          <p:spTgt spid="573">
                                            <p:txEl>
                                              <p:pRg end="3" st="3"/>
                                            </p:txEl>
                                          </p:spTgt>
                                        </p:tgtEl>
                                        <p:attrNameLst>
                                          <p:attrName>style.visibility</p:attrName>
                                        </p:attrNameLst>
                                      </p:cBhvr>
                                      <p:to>
                                        <p:strVal val="visible"/>
                                      </p:to>
                                    </p:set>
                                    <p:anim calcmode="lin" valueType="num">
                                      <p:cBhvr additive="base">
                                        <p:cTn dur="750"/>
                                        <p:tgtEl>
                                          <p:spTgt spid="573">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750"/>
                            </p:stCondLst>
                            <p:childTnLst>
                              <p:par>
                                <p:cTn fill="hold" nodeType="afterEffect" presetClass="entr" presetID="2" presetSubtype="2">
                                  <p:stCondLst>
                                    <p:cond delay="0"/>
                                  </p:stCondLst>
                                  <p:childTnLst>
                                    <p:set>
                                      <p:cBhvr>
                                        <p:cTn dur="1" fill="hold">
                                          <p:stCondLst>
                                            <p:cond delay="0"/>
                                          </p:stCondLst>
                                        </p:cTn>
                                        <p:tgtEl>
                                          <p:spTgt spid="573">
                                            <p:txEl>
                                              <p:pRg end="4" st="4"/>
                                            </p:txEl>
                                          </p:spTgt>
                                        </p:tgtEl>
                                        <p:attrNameLst>
                                          <p:attrName>style.visibility</p:attrName>
                                        </p:attrNameLst>
                                      </p:cBhvr>
                                      <p:to>
                                        <p:strVal val="visible"/>
                                      </p:to>
                                    </p:set>
                                    <p:anim calcmode="lin" valueType="num">
                                      <p:cBhvr additive="base">
                                        <p:cTn dur="750"/>
                                        <p:tgtEl>
                                          <p:spTgt spid="573">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500"/>
                            </p:stCondLst>
                            <p:childTnLst>
                              <p:par>
                                <p:cTn fill="hold" nodeType="afterEffect" presetClass="entr" presetID="2" presetSubtype="2">
                                  <p:stCondLst>
                                    <p:cond delay="0"/>
                                  </p:stCondLst>
                                  <p:childTnLst>
                                    <p:set>
                                      <p:cBhvr>
                                        <p:cTn dur="1" fill="hold">
                                          <p:stCondLst>
                                            <p:cond delay="0"/>
                                          </p:stCondLst>
                                        </p:cTn>
                                        <p:tgtEl>
                                          <p:spTgt spid="573">
                                            <p:txEl>
                                              <p:pRg end="5" st="5"/>
                                            </p:txEl>
                                          </p:spTgt>
                                        </p:tgtEl>
                                        <p:attrNameLst>
                                          <p:attrName>style.visibility</p:attrName>
                                        </p:attrNameLst>
                                      </p:cBhvr>
                                      <p:to>
                                        <p:strVal val="visible"/>
                                      </p:to>
                                    </p:set>
                                    <p:anim calcmode="lin" valueType="num">
                                      <p:cBhvr additive="base">
                                        <p:cTn dur="750"/>
                                        <p:tgtEl>
                                          <p:spTgt spid="573">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250"/>
                            </p:stCondLst>
                            <p:childTnLst>
                              <p:par>
                                <p:cTn fill="hold" nodeType="afterEffect" presetClass="entr" presetID="2" presetSubtype="2">
                                  <p:stCondLst>
                                    <p:cond delay="0"/>
                                  </p:stCondLst>
                                  <p:childTnLst>
                                    <p:set>
                                      <p:cBhvr>
                                        <p:cTn dur="1" fill="hold">
                                          <p:stCondLst>
                                            <p:cond delay="0"/>
                                          </p:stCondLst>
                                        </p:cTn>
                                        <p:tgtEl>
                                          <p:spTgt spid="573">
                                            <p:txEl>
                                              <p:pRg end="6" st="6"/>
                                            </p:txEl>
                                          </p:spTgt>
                                        </p:tgtEl>
                                        <p:attrNameLst>
                                          <p:attrName>style.visibility</p:attrName>
                                        </p:attrNameLst>
                                      </p:cBhvr>
                                      <p:to>
                                        <p:strVal val="visible"/>
                                      </p:to>
                                    </p:set>
                                    <p:anim calcmode="lin" valueType="num">
                                      <p:cBhvr additive="base">
                                        <p:cTn dur="750"/>
                                        <p:tgtEl>
                                          <p:spTgt spid="573">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000"/>
                            </p:stCondLst>
                            <p:childTnLst>
                              <p:par>
                                <p:cTn fill="hold" nodeType="afterEffect" presetClass="entr" presetID="2" presetSubtype="2">
                                  <p:stCondLst>
                                    <p:cond delay="0"/>
                                  </p:stCondLst>
                                  <p:childTnLst>
                                    <p:set>
                                      <p:cBhvr>
                                        <p:cTn dur="1" fill="hold">
                                          <p:stCondLst>
                                            <p:cond delay="0"/>
                                          </p:stCondLst>
                                        </p:cTn>
                                        <p:tgtEl>
                                          <p:spTgt spid="573">
                                            <p:txEl>
                                              <p:pRg end="7" st="7"/>
                                            </p:txEl>
                                          </p:spTgt>
                                        </p:tgtEl>
                                        <p:attrNameLst>
                                          <p:attrName>style.visibility</p:attrName>
                                        </p:attrNameLst>
                                      </p:cBhvr>
                                      <p:to>
                                        <p:strVal val="visible"/>
                                      </p:to>
                                    </p:set>
                                    <p:anim calcmode="lin" valueType="num">
                                      <p:cBhvr additive="base">
                                        <p:cTn dur="750"/>
                                        <p:tgtEl>
                                          <p:spTgt spid="573">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750"/>
                            </p:stCondLst>
                            <p:childTnLst>
                              <p:par>
                                <p:cTn fill="hold" nodeType="afterEffect" presetClass="entr" presetID="2" presetSubtype="2">
                                  <p:stCondLst>
                                    <p:cond delay="0"/>
                                  </p:stCondLst>
                                  <p:childTnLst>
                                    <p:set>
                                      <p:cBhvr>
                                        <p:cTn dur="1" fill="hold">
                                          <p:stCondLst>
                                            <p:cond delay="0"/>
                                          </p:stCondLst>
                                        </p:cTn>
                                        <p:tgtEl>
                                          <p:spTgt spid="573">
                                            <p:txEl>
                                              <p:pRg end="8" st="8"/>
                                            </p:txEl>
                                          </p:spTgt>
                                        </p:tgtEl>
                                        <p:attrNameLst>
                                          <p:attrName>style.visibility</p:attrName>
                                        </p:attrNameLst>
                                      </p:cBhvr>
                                      <p:to>
                                        <p:strVal val="visible"/>
                                      </p:to>
                                    </p:set>
                                    <p:anim calcmode="lin" valueType="num">
                                      <p:cBhvr additive="base">
                                        <p:cTn dur="750"/>
                                        <p:tgtEl>
                                          <p:spTgt spid="573">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74">
                                            <p:txEl>
                                              <p:pRg end="0" st="0"/>
                                            </p:txEl>
                                          </p:spTgt>
                                        </p:tgtEl>
                                        <p:attrNameLst>
                                          <p:attrName>style.visibility</p:attrName>
                                        </p:attrNameLst>
                                      </p:cBhvr>
                                      <p:to>
                                        <p:strVal val="visible"/>
                                      </p:to>
                                    </p:set>
                                    <p:anim calcmode="lin" valueType="num">
                                      <p:cBhvr additive="base">
                                        <p:cTn dur="750"/>
                                        <p:tgtEl>
                                          <p:spTgt spid="574">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74">
                                            <p:txEl>
                                              <p:pRg end="1" st="1"/>
                                            </p:txEl>
                                          </p:spTgt>
                                        </p:tgtEl>
                                        <p:attrNameLst>
                                          <p:attrName>style.visibility</p:attrName>
                                        </p:attrNameLst>
                                      </p:cBhvr>
                                      <p:to>
                                        <p:strVal val="visible"/>
                                      </p:to>
                                    </p:set>
                                    <p:anim calcmode="lin" valueType="num">
                                      <p:cBhvr additive="base">
                                        <p:cTn dur="750"/>
                                        <p:tgtEl>
                                          <p:spTgt spid="574">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74">
                                            <p:txEl>
                                              <p:pRg end="2" st="2"/>
                                            </p:txEl>
                                          </p:spTgt>
                                        </p:tgtEl>
                                        <p:attrNameLst>
                                          <p:attrName>style.visibility</p:attrName>
                                        </p:attrNameLst>
                                      </p:cBhvr>
                                      <p:to>
                                        <p:strVal val="visible"/>
                                      </p:to>
                                    </p:set>
                                    <p:anim calcmode="lin" valueType="num">
                                      <p:cBhvr additive="base">
                                        <p:cTn dur="750"/>
                                        <p:tgtEl>
                                          <p:spTgt spid="574">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74">
                                            <p:txEl>
                                              <p:pRg end="3" st="3"/>
                                            </p:txEl>
                                          </p:spTgt>
                                        </p:tgtEl>
                                        <p:attrNameLst>
                                          <p:attrName>style.visibility</p:attrName>
                                        </p:attrNameLst>
                                      </p:cBhvr>
                                      <p:to>
                                        <p:strVal val="visible"/>
                                      </p:to>
                                    </p:set>
                                    <p:anim calcmode="lin" valueType="num">
                                      <p:cBhvr additive="base">
                                        <p:cTn dur="750"/>
                                        <p:tgtEl>
                                          <p:spTgt spid="574">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74">
                                            <p:txEl>
                                              <p:pRg end="4" st="4"/>
                                            </p:txEl>
                                          </p:spTgt>
                                        </p:tgtEl>
                                        <p:attrNameLst>
                                          <p:attrName>style.visibility</p:attrName>
                                        </p:attrNameLst>
                                      </p:cBhvr>
                                      <p:to>
                                        <p:strVal val="visible"/>
                                      </p:to>
                                    </p:set>
                                    <p:anim calcmode="lin" valueType="num">
                                      <p:cBhvr additive="base">
                                        <p:cTn dur="750"/>
                                        <p:tgtEl>
                                          <p:spTgt spid="574">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74">
                                            <p:txEl>
                                              <p:pRg end="5" st="5"/>
                                            </p:txEl>
                                          </p:spTgt>
                                        </p:tgtEl>
                                        <p:attrNameLst>
                                          <p:attrName>style.visibility</p:attrName>
                                        </p:attrNameLst>
                                      </p:cBhvr>
                                      <p:to>
                                        <p:strVal val="visible"/>
                                      </p:to>
                                    </p:set>
                                    <p:anim calcmode="lin" valueType="num">
                                      <p:cBhvr additive="base">
                                        <p:cTn dur="750"/>
                                        <p:tgtEl>
                                          <p:spTgt spid="574">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74">
                                            <p:txEl>
                                              <p:pRg end="6" st="6"/>
                                            </p:txEl>
                                          </p:spTgt>
                                        </p:tgtEl>
                                        <p:attrNameLst>
                                          <p:attrName>style.visibility</p:attrName>
                                        </p:attrNameLst>
                                      </p:cBhvr>
                                      <p:to>
                                        <p:strVal val="visible"/>
                                      </p:to>
                                    </p:set>
                                    <p:anim calcmode="lin" valueType="num">
                                      <p:cBhvr additive="base">
                                        <p:cTn dur="750"/>
                                        <p:tgtEl>
                                          <p:spTgt spid="574">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74">
                                            <p:txEl>
                                              <p:pRg end="7" st="7"/>
                                            </p:txEl>
                                          </p:spTgt>
                                        </p:tgtEl>
                                        <p:attrNameLst>
                                          <p:attrName>style.visibility</p:attrName>
                                        </p:attrNameLst>
                                      </p:cBhvr>
                                      <p:to>
                                        <p:strVal val="visible"/>
                                      </p:to>
                                    </p:set>
                                    <p:anim calcmode="lin" valueType="num">
                                      <p:cBhvr additive="base">
                                        <p:cTn dur="750"/>
                                        <p:tgtEl>
                                          <p:spTgt spid="574">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74">
                                            <p:txEl>
                                              <p:pRg end="8" st="8"/>
                                            </p:txEl>
                                          </p:spTgt>
                                        </p:tgtEl>
                                        <p:attrNameLst>
                                          <p:attrName>style.visibility</p:attrName>
                                        </p:attrNameLst>
                                      </p:cBhvr>
                                      <p:to>
                                        <p:strVal val="visible"/>
                                      </p:to>
                                    </p:set>
                                    <p:anim calcmode="lin" valueType="num">
                                      <p:cBhvr additive="base">
                                        <p:cTn dur="750"/>
                                        <p:tgtEl>
                                          <p:spTgt spid="574">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500"/>
                            </p:stCondLst>
                            <p:childTnLst>
                              <p:par>
                                <p:cTn fill="hold" nodeType="after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500"/>
                                        <p:tgtEl>
                                          <p:spTgt spid="577"/>
                                        </p:tgtEl>
                                      </p:cBhvr>
                                    </p:animEffect>
                                  </p:childTnLst>
                                </p:cTn>
                              </p:par>
                            </p:childTnLst>
                          </p:cTn>
                        </p:par>
                        <p:par>
                          <p:cTn fill="hold">
                            <p:stCondLst>
                              <p:cond delay="21000"/>
                            </p:stCondLst>
                            <p:childTnLst>
                              <p:par>
                                <p:cTn fill="hold" nodeType="afterEffect" presetClass="entr" presetID="2" presetSubtype="2">
                                  <p:stCondLst>
                                    <p:cond delay="0"/>
                                  </p:stCondLst>
                                  <p:childTnLst>
                                    <p:set>
                                      <p:cBhvr>
                                        <p:cTn dur="1" fill="hold">
                                          <p:stCondLst>
                                            <p:cond delay="0"/>
                                          </p:stCondLst>
                                        </p:cTn>
                                        <p:tgtEl>
                                          <p:spTgt spid="576">
                                            <p:txEl>
                                              <p:pRg end="0" st="0"/>
                                            </p:txEl>
                                          </p:spTgt>
                                        </p:tgtEl>
                                        <p:attrNameLst>
                                          <p:attrName>style.visibility</p:attrName>
                                        </p:attrNameLst>
                                      </p:cBhvr>
                                      <p:to>
                                        <p:strVal val="visible"/>
                                      </p:to>
                                    </p:set>
                                    <p:anim calcmode="lin" valueType="num">
                                      <p:cBhvr additive="base">
                                        <p:cTn dur="500"/>
                                        <p:tgtEl>
                                          <p:spTgt spid="57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500"/>
                            </p:stCondLst>
                            <p:childTnLst>
                              <p:par>
                                <p:cTn fill="hold" nodeType="afterEffect" presetClass="entr" presetID="2" presetSubtype="2">
                                  <p:stCondLst>
                                    <p:cond delay="0"/>
                                  </p:stCondLst>
                                  <p:childTnLst>
                                    <p:set>
                                      <p:cBhvr>
                                        <p:cTn dur="1" fill="hold">
                                          <p:stCondLst>
                                            <p:cond delay="0"/>
                                          </p:stCondLst>
                                        </p:cTn>
                                        <p:tgtEl>
                                          <p:spTgt spid="576">
                                            <p:txEl>
                                              <p:pRg end="1" st="1"/>
                                            </p:txEl>
                                          </p:spTgt>
                                        </p:tgtEl>
                                        <p:attrNameLst>
                                          <p:attrName>style.visibility</p:attrName>
                                        </p:attrNameLst>
                                      </p:cBhvr>
                                      <p:to>
                                        <p:strVal val="visible"/>
                                      </p:to>
                                    </p:set>
                                    <p:anim calcmode="lin" valueType="num">
                                      <p:cBhvr additive="base">
                                        <p:cTn dur="500"/>
                                        <p:tgtEl>
                                          <p:spTgt spid="576">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000"/>
                            </p:stCondLst>
                            <p:childTnLst>
                              <p:par>
                                <p:cTn fill="hold" nodeType="afterEffect" presetClass="entr" presetID="2" presetSubtype="2">
                                  <p:stCondLst>
                                    <p:cond delay="0"/>
                                  </p:stCondLst>
                                  <p:childTnLst>
                                    <p:set>
                                      <p:cBhvr>
                                        <p:cTn dur="1" fill="hold">
                                          <p:stCondLst>
                                            <p:cond delay="0"/>
                                          </p:stCondLst>
                                        </p:cTn>
                                        <p:tgtEl>
                                          <p:spTgt spid="576">
                                            <p:txEl>
                                              <p:pRg end="2" st="2"/>
                                            </p:txEl>
                                          </p:spTgt>
                                        </p:tgtEl>
                                        <p:attrNameLst>
                                          <p:attrName>style.visibility</p:attrName>
                                        </p:attrNameLst>
                                      </p:cBhvr>
                                      <p:to>
                                        <p:strVal val="visible"/>
                                      </p:to>
                                    </p:set>
                                    <p:anim calcmode="lin" valueType="num">
                                      <p:cBhvr additive="base">
                                        <p:cTn dur="500"/>
                                        <p:tgtEl>
                                          <p:spTgt spid="576">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0"/>
                            </p:stCondLst>
                            <p:childTnLst>
                              <p:par>
                                <p:cTn fill="hold" nodeType="afterEffect" presetClass="entr" presetID="2" presetSubtype="2">
                                  <p:stCondLst>
                                    <p:cond delay="0"/>
                                  </p:stCondLst>
                                  <p:childTnLst>
                                    <p:set>
                                      <p:cBhvr>
                                        <p:cTn dur="1" fill="hold">
                                          <p:stCondLst>
                                            <p:cond delay="0"/>
                                          </p:stCondLst>
                                        </p:cTn>
                                        <p:tgtEl>
                                          <p:spTgt spid="576">
                                            <p:txEl>
                                              <p:pRg end="3" st="3"/>
                                            </p:txEl>
                                          </p:spTgt>
                                        </p:tgtEl>
                                        <p:attrNameLst>
                                          <p:attrName>style.visibility</p:attrName>
                                        </p:attrNameLst>
                                      </p:cBhvr>
                                      <p:to>
                                        <p:strVal val="visible"/>
                                      </p:to>
                                    </p:set>
                                    <p:anim calcmode="lin" valueType="num">
                                      <p:cBhvr additive="base">
                                        <p:cTn dur="500"/>
                                        <p:tgtEl>
                                          <p:spTgt spid="576">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000"/>
                            </p:stCondLst>
                            <p:childTnLst>
                              <p:par>
                                <p:cTn fill="hold" nodeType="afterEffect" presetClass="entr" presetID="2" presetSubtype="2">
                                  <p:stCondLst>
                                    <p:cond delay="0"/>
                                  </p:stCondLst>
                                  <p:childTnLst>
                                    <p:set>
                                      <p:cBhvr>
                                        <p:cTn dur="1" fill="hold">
                                          <p:stCondLst>
                                            <p:cond delay="0"/>
                                          </p:stCondLst>
                                        </p:cTn>
                                        <p:tgtEl>
                                          <p:spTgt spid="576">
                                            <p:txEl>
                                              <p:pRg end="4" st="4"/>
                                            </p:txEl>
                                          </p:spTgt>
                                        </p:tgtEl>
                                        <p:attrNameLst>
                                          <p:attrName>style.visibility</p:attrName>
                                        </p:attrNameLst>
                                      </p:cBhvr>
                                      <p:to>
                                        <p:strVal val="visible"/>
                                      </p:to>
                                    </p:set>
                                    <p:anim calcmode="lin" valueType="num">
                                      <p:cBhvr additive="base">
                                        <p:cTn dur="500"/>
                                        <p:tgtEl>
                                          <p:spTgt spid="576">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500"/>
                            </p:stCondLst>
                            <p:childTnLst>
                              <p:par>
                                <p:cTn fill="hold" nodeType="afterEffect" presetClass="entr" presetID="2" presetSubtype="2">
                                  <p:stCondLst>
                                    <p:cond delay="0"/>
                                  </p:stCondLst>
                                  <p:childTnLst>
                                    <p:set>
                                      <p:cBhvr>
                                        <p:cTn dur="1" fill="hold">
                                          <p:stCondLst>
                                            <p:cond delay="0"/>
                                          </p:stCondLst>
                                        </p:cTn>
                                        <p:tgtEl>
                                          <p:spTgt spid="576">
                                            <p:txEl>
                                              <p:pRg end="5" st="5"/>
                                            </p:txEl>
                                          </p:spTgt>
                                        </p:tgtEl>
                                        <p:attrNameLst>
                                          <p:attrName>style.visibility</p:attrName>
                                        </p:attrNameLst>
                                      </p:cBhvr>
                                      <p:to>
                                        <p:strVal val="visible"/>
                                      </p:to>
                                    </p:set>
                                    <p:anim calcmode="lin" valueType="num">
                                      <p:cBhvr additive="base">
                                        <p:cTn dur="500"/>
                                        <p:tgtEl>
                                          <p:spTgt spid="576">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000"/>
                            </p:stCondLst>
                            <p:childTnLst>
                              <p:par>
                                <p:cTn fill="hold" nodeType="afterEffect" presetClass="entr" presetID="2" presetSubtype="2">
                                  <p:stCondLst>
                                    <p:cond delay="0"/>
                                  </p:stCondLst>
                                  <p:childTnLst>
                                    <p:set>
                                      <p:cBhvr>
                                        <p:cTn dur="1" fill="hold">
                                          <p:stCondLst>
                                            <p:cond delay="0"/>
                                          </p:stCondLst>
                                        </p:cTn>
                                        <p:tgtEl>
                                          <p:spTgt spid="576">
                                            <p:txEl>
                                              <p:pRg end="6" st="6"/>
                                            </p:txEl>
                                          </p:spTgt>
                                        </p:tgtEl>
                                        <p:attrNameLst>
                                          <p:attrName>style.visibility</p:attrName>
                                        </p:attrNameLst>
                                      </p:cBhvr>
                                      <p:to>
                                        <p:strVal val="visible"/>
                                      </p:to>
                                    </p:set>
                                    <p:anim calcmode="lin" valueType="num">
                                      <p:cBhvr additive="base">
                                        <p:cTn dur="500"/>
                                        <p:tgtEl>
                                          <p:spTgt spid="576">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500"/>
                            </p:stCondLst>
                            <p:childTnLst>
                              <p:par>
                                <p:cTn fill="hold" nodeType="afterEffect" presetClass="entr" presetID="2" presetSubtype="2">
                                  <p:stCondLst>
                                    <p:cond delay="0"/>
                                  </p:stCondLst>
                                  <p:childTnLst>
                                    <p:set>
                                      <p:cBhvr>
                                        <p:cTn dur="1" fill="hold">
                                          <p:stCondLst>
                                            <p:cond delay="0"/>
                                          </p:stCondLst>
                                        </p:cTn>
                                        <p:tgtEl>
                                          <p:spTgt spid="576">
                                            <p:txEl>
                                              <p:pRg end="7" st="7"/>
                                            </p:txEl>
                                          </p:spTgt>
                                        </p:tgtEl>
                                        <p:attrNameLst>
                                          <p:attrName>style.visibility</p:attrName>
                                        </p:attrNameLst>
                                      </p:cBhvr>
                                      <p:to>
                                        <p:strVal val="visible"/>
                                      </p:to>
                                    </p:set>
                                    <p:anim calcmode="lin" valueType="num">
                                      <p:cBhvr additive="base">
                                        <p:cTn dur="500"/>
                                        <p:tgtEl>
                                          <p:spTgt spid="576">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0"/>
                            </p:stCondLst>
                            <p:childTnLst>
                              <p:par>
                                <p:cTn fill="hold" nodeType="afterEffect" presetClass="entr" presetID="2" presetSubtype="2">
                                  <p:stCondLst>
                                    <p:cond delay="0"/>
                                  </p:stCondLst>
                                  <p:childTnLst>
                                    <p:set>
                                      <p:cBhvr>
                                        <p:cTn dur="1" fill="hold">
                                          <p:stCondLst>
                                            <p:cond delay="0"/>
                                          </p:stCondLst>
                                        </p:cTn>
                                        <p:tgtEl>
                                          <p:spTgt spid="576">
                                            <p:txEl>
                                              <p:pRg end="8" st="8"/>
                                            </p:txEl>
                                          </p:spTgt>
                                        </p:tgtEl>
                                        <p:attrNameLst>
                                          <p:attrName>style.visibility</p:attrName>
                                        </p:attrNameLst>
                                      </p:cBhvr>
                                      <p:to>
                                        <p:strVal val="visible"/>
                                      </p:to>
                                    </p:set>
                                    <p:anim calcmode="lin" valueType="num">
                                      <p:cBhvr additive="base">
                                        <p:cTn dur="500"/>
                                        <p:tgtEl>
                                          <p:spTgt spid="576">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500"/>
                            </p:stCondLst>
                            <p:childTnLst>
                              <p:par>
                                <p:cTn fill="hold" nodeType="after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500"/>
                                        <p:tgtEl>
                                          <p:spTgt spid="5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3239">
          <p15:clr>
            <a:srgbClr val="FBAE40"/>
          </p15:clr>
        </p15:guide>
        <p15:guide id="2" pos="57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low middle part 3">
  <p:cSld name="Flow middle part 3">
    <p:spTree>
      <p:nvGrpSpPr>
        <p:cNvPr id="578" name="Shape 578"/>
        <p:cNvGrpSpPr/>
        <p:nvPr/>
      </p:nvGrpSpPr>
      <p:grpSpPr>
        <a:xfrm>
          <a:off x="0" y="0"/>
          <a:ext cx="0" cy="0"/>
          <a:chOff x="0" y="0"/>
          <a:chExt cx="0" cy="0"/>
        </a:xfrm>
      </p:grpSpPr>
      <p:sp>
        <p:nvSpPr>
          <p:cNvPr id="579" name="Google Shape;579;p58"/>
          <p:cNvSpPr txBox="1"/>
          <p:nvPr>
            <p:ph idx="1" type="body"/>
          </p:nvPr>
        </p:nvSpPr>
        <p:spPr>
          <a:xfrm>
            <a:off x="1148016" y="187331"/>
            <a:ext cx="3049494" cy="2645659"/>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Clr>
                <a:schemeClr val="accent1"/>
              </a:buClr>
              <a:buSzPts val="20000"/>
              <a:buFont typeface="Roboto"/>
              <a:buNone/>
              <a:defRPr i="1" sz="20000">
                <a:solidFill>
                  <a:srgbClr val="35393E"/>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80" name="Google Shape;580;p58"/>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700">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581" name="Google Shape;581;p58"/>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82" name="Google Shape;582;p58"/>
          <p:cNvSpPr/>
          <p:nvPr>
            <p:ph idx="2" type="pic"/>
          </p:nvPr>
        </p:nvSpPr>
        <p:spPr>
          <a:xfrm>
            <a:off x="2300514" y="1814732"/>
            <a:ext cx="13686971" cy="5210629"/>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583" name="Google Shape;583;p58"/>
          <p:cNvSpPr txBox="1"/>
          <p:nvPr>
            <p:ph idx="3" type="body"/>
          </p:nvPr>
        </p:nvSpPr>
        <p:spPr>
          <a:xfrm>
            <a:off x="4661707" y="6548414"/>
            <a:ext cx="8964587" cy="953894"/>
          </a:xfrm>
          <a:prstGeom prst="rect">
            <a:avLst/>
          </a:prstGeom>
          <a:solidFill>
            <a:schemeClr val="dk1"/>
          </a:solid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1"/>
              </a:buClr>
              <a:buSzPts val="4800"/>
              <a:buFont typeface="Roboto"/>
              <a:buNone/>
              <a:defRPr b="1" sz="48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cxnSp>
        <p:nvCxnSpPr>
          <p:cNvPr id="584" name="Google Shape;584;p58"/>
          <p:cNvCxnSpPr>
            <a:stCxn id="582" idx="0"/>
          </p:cNvCxnSpPr>
          <p:nvPr/>
        </p:nvCxnSpPr>
        <p:spPr>
          <a:xfrm rot="10800000">
            <a:off x="9143999" y="32"/>
            <a:ext cx="0" cy="1814700"/>
          </a:xfrm>
          <a:prstGeom prst="straightConnector1">
            <a:avLst/>
          </a:prstGeom>
          <a:noFill/>
          <a:ln cap="flat" cmpd="sng" w="12700">
            <a:solidFill>
              <a:schemeClr val="accent1"/>
            </a:solidFill>
            <a:prstDash val="solid"/>
            <a:miter lim="800000"/>
            <a:headEnd len="sm" w="sm" type="none"/>
            <a:tailEnd len="sm" w="sm" type="none"/>
          </a:ln>
        </p:spPr>
      </p:cxnSp>
      <p:sp>
        <p:nvSpPr>
          <p:cNvPr id="585" name="Google Shape;585;p58"/>
          <p:cNvSpPr txBox="1"/>
          <p:nvPr>
            <p:ph idx="4" type="body"/>
          </p:nvPr>
        </p:nvSpPr>
        <p:spPr>
          <a:xfrm>
            <a:off x="9477830" y="7634514"/>
            <a:ext cx="7479038" cy="1502408"/>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86" name="Google Shape;586;p58"/>
          <p:cNvSpPr/>
          <p:nvPr/>
        </p:nvSpPr>
        <p:spPr>
          <a:xfrm>
            <a:off x="8961120" y="7634514"/>
            <a:ext cx="36576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cxnSp>
        <p:nvCxnSpPr>
          <p:cNvPr id="587" name="Google Shape;587;p58"/>
          <p:cNvCxnSpPr>
            <a:endCxn id="586" idx="2"/>
          </p:cNvCxnSpPr>
          <p:nvPr/>
        </p:nvCxnSpPr>
        <p:spPr>
          <a:xfrm rot="10800000">
            <a:off x="9144000" y="8000274"/>
            <a:ext cx="0" cy="2285100"/>
          </a:xfrm>
          <a:prstGeom prst="straightConnector1">
            <a:avLst/>
          </a:prstGeom>
          <a:noFill/>
          <a:ln cap="flat" cmpd="sng" w="12700">
            <a:solidFill>
              <a:schemeClr val="accent1"/>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
                                  </p:stCondLst>
                                  <p:childTnLst>
                                    <p:set>
                                      <p:cBhvr>
                                        <p:cTn dur="1" fill="hold">
                                          <p:stCondLst>
                                            <p:cond delay="0"/>
                                          </p:stCondLst>
                                        </p:cTn>
                                        <p:tgtEl>
                                          <p:spTgt spid="582"/>
                                        </p:tgtEl>
                                        <p:attrNameLst>
                                          <p:attrName>style.visibility</p:attrName>
                                        </p:attrNameLst>
                                      </p:cBhvr>
                                      <p:to>
                                        <p:strVal val="visible"/>
                                      </p:to>
                                    </p:set>
                                    <p:animEffect filter="fade" transition="in">
                                      <p:cBhvr>
                                        <p:cTn dur="500"/>
                                        <p:tgtEl>
                                          <p:spTgt spid="582"/>
                                        </p:tgtEl>
                                      </p:cBhvr>
                                    </p:animEffect>
                                  </p:childTnLst>
                                </p:cTn>
                              </p:par>
                              <p:par>
                                <p:cTn fill="hold" nodeType="withEffect" presetClass="entr" presetID="2" presetSubtype="1">
                                  <p:stCondLst>
                                    <p:cond delay="100"/>
                                  </p:stCondLst>
                                  <p:childTnLst>
                                    <p:set>
                                      <p:cBhvr>
                                        <p:cTn dur="1" fill="hold">
                                          <p:stCondLst>
                                            <p:cond delay="0"/>
                                          </p:stCondLst>
                                        </p:cTn>
                                        <p:tgtEl>
                                          <p:spTgt spid="579">
                                            <p:txEl>
                                              <p:pRg end="0" st="0"/>
                                            </p:txEl>
                                          </p:spTgt>
                                        </p:tgtEl>
                                        <p:attrNameLst>
                                          <p:attrName>style.visibility</p:attrName>
                                        </p:attrNameLst>
                                      </p:cBhvr>
                                      <p:to>
                                        <p:strVal val="visible"/>
                                      </p:to>
                                    </p:set>
                                    <p:anim calcmode="lin" valueType="num">
                                      <p:cBhvr additive="base">
                                        <p:cTn dur="750"/>
                                        <p:tgtEl>
                                          <p:spTgt spid="579">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00"/>
                                  </p:stCondLst>
                                  <p:childTnLst>
                                    <p:set>
                                      <p:cBhvr>
                                        <p:cTn dur="1" fill="hold">
                                          <p:stCondLst>
                                            <p:cond delay="0"/>
                                          </p:stCondLst>
                                        </p:cTn>
                                        <p:tgtEl>
                                          <p:spTgt spid="579">
                                            <p:txEl>
                                              <p:pRg end="1" st="1"/>
                                            </p:txEl>
                                          </p:spTgt>
                                        </p:tgtEl>
                                        <p:attrNameLst>
                                          <p:attrName>style.visibility</p:attrName>
                                        </p:attrNameLst>
                                      </p:cBhvr>
                                      <p:to>
                                        <p:strVal val="visible"/>
                                      </p:to>
                                    </p:set>
                                    <p:anim calcmode="lin" valueType="num">
                                      <p:cBhvr additive="base">
                                        <p:cTn dur="750"/>
                                        <p:tgtEl>
                                          <p:spTgt spid="579">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00"/>
                                  </p:stCondLst>
                                  <p:childTnLst>
                                    <p:set>
                                      <p:cBhvr>
                                        <p:cTn dur="1" fill="hold">
                                          <p:stCondLst>
                                            <p:cond delay="0"/>
                                          </p:stCondLst>
                                        </p:cTn>
                                        <p:tgtEl>
                                          <p:spTgt spid="579">
                                            <p:txEl>
                                              <p:pRg end="2" st="2"/>
                                            </p:txEl>
                                          </p:spTgt>
                                        </p:tgtEl>
                                        <p:attrNameLst>
                                          <p:attrName>style.visibility</p:attrName>
                                        </p:attrNameLst>
                                      </p:cBhvr>
                                      <p:to>
                                        <p:strVal val="visible"/>
                                      </p:to>
                                    </p:set>
                                    <p:anim calcmode="lin" valueType="num">
                                      <p:cBhvr additive="base">
                                        <p:cTn dur="750"/>
                                        <p:tgtEl>
                                          <p:spTgt spid="579">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00"/>
                                  </p:stCondLst>
                                  <p:childTnLst>
                                    <p:set>
                                      <p:cBhvr>
                                        <p:cTn dur="1" fill="hold">
                                          <p:stCondLst>
                                            <p:cond delay="0"/>
                                          </p:stCondLst>
                                        </p:cTn>
                                        <p:tgtEl>
                                          <p:spTgt spid="579">
                                            <p:txEl>
                                              <p:pRg end="3" st="3"/>
                                            </p:txEl>
                                          </p:spTgt>
                                        </p:tgtEl>
                                        <p:attrNameLst>
                                          <p:attrName>style.visibility</p:attrName>
                                        </p:attrNameLst>
                                      </p:cBhvr>
                                      <p:to>
                                        <p:strVal val="visible"/>
                                      </p:to>
                                    </p:set>
                                    <p:anim calcmode="lin" valueType="num">
                                      <p:cBhvr additive="base">
                                        <p:cTn dur="750"/>
                                        <p:tgtEl>
                                          <p:spTgt spid="579">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00"/>
                                  </p:stCondLst>
                                  <p:childTnLst>
                                    <p:set>
                                      <p:cBhvr>
                                        <p:cTn dur="1" fill="hold">
                                          <p:stCondLst>
                                            <p:cond delay="0"/>
                                          </p:stCondLst>
                                        </p:cTn>
                                        <p:tgtEl>
                                          <p:spTgt spid="579">
                                            <p:txEl>
                                              <p:pRg end="4" st="4"/>
                                            </p:txEl>
                                          </p:spTgt>
                                        </p:tgtEl>
                                        <p:attrNameLst>
                                          <p:attrName>style.visibility</p:attrName>
                                        </p:attrNameLst>
                                      </p:cBhvr>
                                      <p:to>
                                        <p:strVal val="visible"/>
                                      </p:to>
                                    </p:set>
                                    <p:anim calcmode="lin" valueType="num">
                                      <p:cBhvr additive="base">
                                        <p:cTn dur="750"/>
                                        <p:tgtEl>
                                          <p:spTgt spid="579">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00"/>
                                  </p:stCondLst>
                                  <p:childTnLst>
                                    <p:set>
                                      <p:cBhvr>
                                        <p:cTn dur="1" fill="hold">
                                          <p:stCondLst>
                                            <p:cond delay="0"/>
                                          </p:stCondLst>
                                        </p:cTn>
                                        <p:tgtEl>
                                          <p:spTgt spid="579">
                                            <p:txEl>
                                              <p:pRg end="5" st="5"/>
                                            </p:txEl>
                                          </p:spTgt>
                                        </p:tgtEl>
                                        <p:attrNameLst>
                                          <p:attrName>style.visibility</p:attrName>
                                        </p:attrNameLst>
                                      </p:cBhvr>
                                      <p:to>
                                        <p:strVal val="visible"/>
                                      </p:to>
                                    </p:set>
                                    <p:anim calcmode="lin" valueType="num">
                                      <p:cBhvr additive="base">
                                        <p:cTn dur="750"/>
                                        <p:tgtEl>
                                          <p:spTgt spid="579">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00"/>
                                  </p:stCondLst>
                                  <p:childTnLst>
                                    <p:set>
                                      <p:cBhvr>
                                        <p:cTn dur="1" fill="hold">
                                          <p:stCondLst>
                                            <p:cond delay="0"/>
                                          </p:stCondLst>
                                        </p:cTn>
                                        <p:tgtEl>
                                          <p:spTgt spid="579">
                                            <p:txEl>
                                              <p:pRg end="6" st="6"/>
                                            </p:txEl>
                                          </p:spTgt>
                                        </p:tgtEl>
                                        <p:attrNameLst>
                                          <p:attrName>style.visibility</p:attrName>
                                        </p:attrNameLst>
                                      </p:cBhvr>
                                      <p:to>
                                        <p:strVal val="visible"/>
                                      </p:to>
                                    </p:set>
                                    <p:anim calcmode="lin" valueType="num">
                                      <p:cBhvr additive="base">
                                        <p:cTn dur="750"/>
                                        <p:tgtEl>
                                          <p:spTgt spid="579">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00"/>
                                  </p:stCondLst>
                                  <p:childTnLst>
                                    <p:set>
                                      <p:cBhvr>
                                        <p:cTn dur="1" fill="hold">
                                          <p:stCondLst>
                                            <p:cond delay="0"/>
                                          </p:stCondLst>
                                        </p:cTn>
                                        <p:tgtEl>
                                          <p:spTgt spid="579">
                                            <p:txEl>
                                              <p:pRg end="7" st="7"/>
                                            </p:txEl>
                                          </p:spTgt>
                                        </p:tgtEl>
                                        <p:attrNameLst>
                                          <p:attrName>style.visibility</p:attrName>
                                        </p:attrNameLst>
                                      </p:cBhvr>
                                      <p:to>
                                        <p:strVal val="visible"/>
                                      </p:to>
                                    </p:set>
                                    <p:anim calcmode="lin" valueType="num">
                                      <p:cBhvr additive="base">
                                        <p:cTn dur="750"/>
                                        <p:tgtEl>
                                          <p:spTgt spid="579">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00"/>
                                  </p:stCondLst>
                                  <p:childTnLst>
                                    <p:set>
                                      <p:cBhvr>
                                        <p:cTn dur="1" fill="hold">
                                          <p:stCondLst>
                                            <p:cond delay="0"/>
                                          </p:stCondLst>
                                        </p:cTn>
                                        <p:tgtEl>
                                          <p:spTgt spid="579">
                                            <p:txEl>
                                              <p:pRg end="8" st="8"/>
                                            </p:txEl>
                                          </p:spTgt>
                                        </p:tgtEl>
                                        <p:attrNameLst>
                                          <p:attrName>style.visibility</p:attrName>
                                        </p:attrNameLst>
                                      </p:cBhvr>
                                      <p:to>
                                        <p:strVal val="visible"/>
                                      </p:to>
                                    </p:set>
                                    <p:anim calcmode="lin" valueType="num">
                                      <p:cBhvr additive="base">
                                        <p:cTn dur="750"/>
                                        <p:tgtEl>
                                          <p:spTgt spid="579">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500"/>
                                        <p:tgtEl>
                                          <p:spTgt spid="583"/>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500"/>
                                        <p:tgtEl>
                                          <p:spTgt spid="586"/>
                                        </p:tgtEl>
                                      </p:cBhvr>
                                    </p:animEffect>
                                  </p:childTnLst>
                                </p:cTn>
                              </p:par>
                              <p:par>
                                <p:cTn fill="hold" nodeType="withEffect" presetClass="entr" presetID="2" presetSubtype="2">
                                  <p:stCondLst>
                                    <p:cond delay="250"/>
                                  </p:stCondLst>
                                  <p:childTnLst>
                                    <p:set>
                                      <p:cBhvr>
                                        <p:cTn dur="1" fill="hold">
                                          <p:stCondLst>
                                            <p:cond delay="0"/>
                                          </p:stCondLst>
                                        </p:cTn>
                                        <p:tgtEl>
                                          <p:spTgt spid="585">
                                            <p:txEl>
                                              <p:pRg end="0" st="0"/>
                                            </p:txEl>
                                          </p:spTgt>
                                        </p:tgtEl>
                                        <p:attrNameLst>
                                          <p:attrName>style.visibility</p:attrName>
                                        </p:attrNameLst>
                                      </p:cBhvr>
                                      <p:to>
                                        <p:strVal val="visible"/>
                                      </p:to>
                                    </p:set>
                                    <p:anim calcmode="lin" valueType="num">
                                      <p:cBhvr additive="base">
                                        <p:cTn dur="500"/>
                                        <p:tgtEl>
                                          <p:spTgt spid="585">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85">
                                            <p:txEl>
                                              <p:pRg end="1" st="1"/>
                                            </p:txEl>
                                          </p:spTgt>
                                        </p:tgtEl>
                                        <p:attrNameLst>
                                          <p:attrName>style.visibility</p:attrName>
                                        </p:attrNameLst>
                                      </p:cBhvr>
                                      <p:to>
                                        <p:strVal val="visible"/>
                                      </p:to>
                                    </p:set>
                                    <p:anim calcmode="lin" valueType="num">
                                      <p:cBhvr additive="base">
                                        <p:cTn dur="500"/>
                                        <p:tgtEl>
                                          <p:spTgt spid="585">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85">
                                            <p:txEl>
                                              <p:pRg end="2" st="2"/>
                                            </p:txEl>
                                          </p:spTgt>
                                        </p:tgtEl>
                                        <p:attrNameLst>
                                          <p:attrName>style.visibility</p:attrName>
                                        </p:attrNameLst>
                                      </p:cBhvr>
                                      <p:to>
                                        <p:strVal val="visible"/>
                                      </p:to>
                                    </p:set>
                                    <p:anim calcmode="lin" valueType="num">
                                      <p:cBhvr additive="base">
                                        <p:cTn dur="500"/>
                                        <p:tgtEl>
                                          <p:spTgt spid="585">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85">
                                            <p:txEl>
                                              <p:pRg end="3" st="3"/>
                                            </p:txEl>
                                          </p:spTgt>
                                        </p:tgtEl>
                                        <p:attrNameLst>
                                          <p:attrName>style.visibility</p:attrName>
                                        </p:attrNameLst>
                                      </p:cBhvr>
                                      <p:to>
                                        <p:strVal val="visible"/>
                                      </p:to>
                                    </p:set>
                                    <p:anim calcmode="lin" valueType="num">
                                      <p:cBhvr additive="base">
                                        <p:cTn dur="500"/>
                                        <p:tgtEl>
                                          <p:spTgt spid="585">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85">
                                            <p:txEl>
                                              <p:pRg end="4" st="4"/>
                                            </p:txEl>
                                          </p:spTgt>
                                        </p:tgtEl>
                                        <p:attrNameLst>
                                          <p:attrName>style.visibility</p:attrName>
                                        </p:attrNameLst>
                                      </p:cBhvr>
                                      <p:to>
                                        <p:strVal val="visible"/>
                                      </p:to>
                                    </p:set>
                                    <p:anim calcmode="lin" valueType="num">
                                      <p:cBhvr additive="base">
                                        <p:cTn dur="500"/>
                                        <p:tgtEl>
                                          <p:spTgt spid="585">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85">
                                            <p:txEl>
                                              <p:pRg end="5" st="5"/>
                                            </p:txEl>
                                          </p:spTgt>
                                        </p:tgtEl>
                                        <p:attrNameLst>
                                          <p:attrName>style.visibility</p:attrName>
                                        </p:attrNameLst>
                                      </p:cBhvr>
                                      <p:to>
                                        <p:strVal val="visible"/>
                                      </p:to>
                                    </p:set>
                                    <p:anim calcmode="lin" valueType="num">
                                      <p:cBhvr additive="base">
                                        <p:cTn dur="500"/>
                                        <p:tgtEl>
                                          <p:spTgt spid="585">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85">
                                            <p:txEl>
                                              <p:pRg end="6" st="6"/>
                                            </p:txEl>
                                          </p:spTgt>
                                        </p:tgtEl>
                                        <p:attrNameLst>
                                          <p:attrName>style.visibility</p:attrName>
                                        </p:attrNameLst>
                                      </p:cBhvr>
                                      <p:to>
                                        <p:strVal val="visible"/>
                                      </p:to>
                                    </p:set>
                                    <p:anim calcmode="lin" valueType="num">
                                      <p:cBhvr additive="base">
                                        <p:cTn dur="500"/>
                                        <p:tgtEl>
                                          <p:spTgt spid="585">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85">
                                            <p:txEl>
                                              <p:pRg end="7" st="7"/>
                                            </p:txEl>
                                          </p:spTgt>
                                        </p:tgtEl>
                                        <p:attrNameLst>
                                          <p:attrName>style.visibility</p:attrName>
                                        </p:attrNameLst>
                                      </p:cBhvr>
                                      <p:to>
                                        <p:strVal val="visible"/>
                                      </p:to>
                                    </p:set>
                                    <p:anim calcmode="lin" valueType="num">
                                      <p:cBhvr additive="base">
                                        <p:cTn dur="500"/>
                                        <p:tgtEl>
                                          <p:spTgt spid="585">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85">
                                            <p:txEl>
                                              <p:pRg end="8" st="8"/>
                                            </p:txEl>
                                          </p:spTgt>
                                        </p:tgtEl>
                                        <p:attrNameLst>
                                          <p:attrName>style.visibility</p:attrName>
                                        </p:attrNameLst>
                                      </p:cBhvr>
                                      <p:to>
                                        <p:strVal val="visible"/>
                                      </p:to>
                                    </p:set>
                                    <p:anim calcmode="lin" valueType="num">
                                      <p:cBhvr additive="base">
                                        <p:cTn dur="500"/>
                                        <p:tgtEl>
                                          <p:spTgt spid="585">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50"/>
                            </p:stCondLst>
                            <p:childTnLst>
                              <p:par>
                                <p:cTn fill="hold" nodeType="afterEffect" presetClass="entr" presetID="10" presetSubtype="0">
                                  <p:stCondLst>
                                    <p:cond delay="500"/>
                                  </p:stCondLst>
                                  <p:childTnLst>
                                    <p:set>
                                      <p:cBhvr>
                                        <p:cTn dur="1" fill="hold">
                                          <p:stCondLst>
                                            <p:cond delay="0"/>
                                          </p:stCondLst>
                                        </p:cTn>
                                        <p:tgtEl>
                                          <p:spTgt spid="587"/>
                                        </p:tgtEl>
                                        <p:attrNameLst>
                                          <p:attrName>style.visibility</p:attrName>
                                        </p:attrNameLst>
                                      </p:cBhvr>
                                      <p:to>
                                        <p:strVal val="visible"/>
                                      </p:to>
                                    </p:set>
                                    <p:animEffect filter="fade" transition="in">
                                      <p:cBhvr>
                                        <p:cTn dur="500"/>
                                        <p:tgtEl>
                                          <p:spTgt spid="5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low middle part 4">
  <p:cSld name="Flow middle part 4">
    <p:spTree>
      <p:nvGrpSpPr>
        <p:cNvPr id="588" name="Shape 588"/>
        <p:cNvGrpSpPr/>
        <p:nvPr/>
      </p:nvGrpSpPr>
      <p:grpSpPr>
        <a:xfrm>
          <a:off x="0" y="0"/>
          <a:ext cx="0" cy="0"/>
          <a:chOff x="0" y="0"/>
          <a:chExt cx="0" cy="0"/>
        </a:xfrm>
      </p:grpSpPr>
      <p:sp>
        <p:nvSpPr>
          <p:cNvPr id="589" name="Google Shape;589;p59"/>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700">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590" name="Google Shape;590;p59"/>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591" name="Google Shape;591;p59"/>
          <p:cNvCxnSpPr>
            <a:stCxn id="592" idx="0"/>
          </p:cNvCxnSpPr>
          <p:nvPr/>
        </p:nvCxnSpPr>
        <p:spPr>
          <a:xfrm rot="10800000">
            <a:off x="9144001" y="-81"/>
            <a:ext cx="0" cy="4938000"/>
          </a:xfrm>
          <a:prstGeom prst="straightConnector1">
            <a:avLst/>
          </a:prstGeom>
          <a:noFill/>
          <a:ln cap="flat" cmpd="sng" w="12700">
            <a:solidFill>
              <a:schemeClr val="accent1"/>
            </a:solidFill>
            <a:prstDash val="solid"/>
            <a:miter lim="800000"/>
            <a:headEnd len="sm" w="sm" type="none"/>
            <a:tailEnd len="sm" w="sm" type="none"/>
          </a:ln>
        </p:spPr>
      </p:cxnSp>
      <p:cxnSp>
        <p:nvCxnSpPr>
          <p:cNvPr id="593" name="Google Shape;593;p59"/>
          <p:cNvCxnSpPr>
            <a:endCxn id="592" idx="3"/>
          </p:cNvCxnSpPr>
          <p:nvPr/>
        </p:nvCxnSpPr>
        <p:spPr>
          <a:xfrm rot="10800000">
            <a:off x="9348788" y="5142707"/>
            <a:ext cx="8939100" cy="0"/>
          </a:xfrm>
          <a:prstGeom prst="straightConnector1">
            <a:avLst/>
          </a:prstGeom>
          <a:noFill/>
          <a:ln cap="flat" cmpd="sng" w="12700">
            <a:solidFill>
              <a:schemeClr val="accent1"/>
            </a:solidFill>
            <a:prstDash val="solid"/>
            <a:miter lim="800000"/>
            <a:headEnd len="sm" w="sm" type="none"/>
            <a:tailEnd len="sm" w="sm" type="none"/>
          </a:ln>
        </p:spPr>
      </p:cxnSp>
      <p:sp>
        <p:nvSpPr>
          <p:cNvPr id="592" name="Google Shape;592;p59"/>
          <p:cNvSpPr/>
          <p:nvPr/>
        </p:nvSpPr>
        <p:spPr>
          <a:xfrm>
            <a:off x="8939213" y="4937919"/>
            <a:ext cx="409575" cy="409575"/>
          </a:xfrm>
          <a:prstGeom prst="diamond">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cxnSp>
        <p:nvCxnSpPr>
          <p:cNvPr id="594" name="Google Shape;594;p59"/>
          <p:cNvCxnSpPr>
            <a:endCxn id="592" idx="1"/>
          </p:cNvCxnSpPr>
          <p:nvPr/>
        </p:nvCxnSpPr>
        <p:spPr>
          <a:xfrm>
            <a:off x="113" y="5142707"/>
            <a:ext cx="8939100" cy="0"/>
          </a:xfrm>
          <a:prstGeom prst="straightConnector1">
            <a:avLst/>
          </a:prstGeom>
          <a:noFill/>
          <a:ln cap="flat" cmpd="sng" w="12700">
            <a:solidFill>
              <a:schemeClr val="accent1"/>
            </a:solidFill>
            <a:prstDash val="dash"/>
            <a:miter lim="800000"/>
            <a:headEnd len="sm" w="sm" type="none"/>
            <a:tailEnd len="sm" w="sm" type="none"/>
          </a:ln>
        </p:spPr>
      </p:cxnSp>
      <p:sp>
        <p:nvSpPr>
          <p:cNvPr id="595" name="Google Shape;595;p59"/>
          <p:cNvSpPr txBox="1"/>
          <p:nvPr>
            <p:ph idx="1" type="body"/>
          </p:nvPr>
        </p:nvSpPr>
        <p:spPr>
          <a:xfrm>
            <a:off x="4702629" y="4226328"/>
            <a:ext cx="4236584" cy="990033"/>
          </a:xfrm>
          <a:prstGeom prst="rect">
            <a:avLst/>
          </a:prstGeom>
          <a:noFill/>
          <a:ln>
            <a:noFill/>
          </a:ln>
        </p:spPr>
        <p:txBody>
          <a:bodyPr anchorCtr="0" anchor="ctr" bIns="45700" lIns="91425" spcFirstLastPara="1" rIns="91425" wrap="square" tIns="45700">
            <a:normAutofit/>
          </a:bodyPr>
          <a:lstStyle>
            <a:lvl1pPr indent="-228600" lvl="0" marL="457200" algn="r">
              <a:lnSpc>
                <a:spcPct val="130000"/>
              </a:lnSpc>
              <a:spcBef>
                <a:spcPts val="0"/>
              </a:spcBef>
              <a:spcAft>
                <a:spcPts val="0"/>
              </a:spcAft>
              <a:buClr>
                <a:schemeClr val="accent1"/>
              </a:buClr>
              <a:buSzPts val="4400"/>
              <a:buFont typeface="Roboto"/>
              <a:buNone/>
              <a:defRPr i="1" sz="4400">
                <a:solidFill>
                  <a:srgbClr val="545A6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96" name="Google Shape;596;p59"/>
          <p:cNvSpPr txBox="1"/>
          <p:nvPr>
            <p:ph idx="2" type="body"/>
          </p:nvPr>
        </p:nvSpPr>
        <p:spPr>
          <a:xfrm>
            <a:off x="9405258" y="4226327"/>
            <a:ext cx="4236584" cy="990033"/>
          </a:xfrm>
          <a:prstGeom prst="rect">
            <a:avLst/>
          </a:prstGeom>
          <a:noFill/>
          <a:ln>
            <a:noFill/>
          </a:ln>
        </p:spPr>
        <p:txBody>
          <a:bodyPr anchorCtr="0" anchor="ctr"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4400"/>
              <a:buFont typeface="Roboto"/>
              <a:buNone/>
              <a:defRPr i="1" sz="4400">
                <a:solidFill>
                  <a:schemeClr val="accent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97" name="Google Shape;597;p59"/>
          <p:cNvSpPr txBox="1"/>
          <p:nvPr>
            <p:ph idx="3" type="body"/>
          </p:nvPr>
        </p:nvSpPr>
        <p:spPr>
          <a:xfrm>
            <a:off x="5770115" y="5559422"/>
            <a:ext cx="6747769" cy="586351"/>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98" name="Google Shape;598;p59"/>
          <p:cNvSpPr txBox="1"/>
          <p:nvPr>
            <p:ph idx="4" type="body"/>
          </p:nvPr>
        </p:nvSpPr>
        <p:spPr>
          <a:xfrm>
            <a:off x="5770115" y="6248120"/>
            <a:ext cx="6747769" cy="2808793"/>
          </a:xfrm>
          <a:prstGeom prst="rect">
            <a:avLst/>
          </a:prstGeom>
          <a:noFill/>
          <a:ln>
            <a:noFill/>
          </a:ln>
        </p:spPr>
        <p:txBody>
          <a:bodyPr anchorCtr="0" anchor="t" bIns="45700" lIns="91425" spcFirstLastPara="1" rIns="91425" wrap="square" tIns="45700">
            <a:normAutofit/>
          </a:bodyPr>
          <a:lstStyle>
            <a:lvl1pPr indent="-228600" lvl="0" marL="457200" algn="ct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99" name="Google Shape;599;p59"/>
          <p:cNvSpPr txBox="1"/>
          <p:nvPr>
            <p:ph idx="5" type="body"/>
          </p:nvPr>
        </p:nvSpPr>
        <p:spPr>
          <a:xfrm>
            <a:off x="494173" y="5171734"/>
            <a:ext cx="4513256" cy="559820"/>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i="1" sz="1800">
                <a:solidFill>
                  <a:srgbClr val="D2D2D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592"/>
                                        </p:tgtEl>
                                        <p:attrNameLst>
                                          <p:attrName>style.visibility</p:attrName>
                                        </p:attrNameLst>
                                      </p:cBhvr>
                                      <p:to>
                                        <p:strVal val="visible"/>
                                      </p:to>
                                    </p:set>
                                    <p:anim calcmode="lin" valueType="num">
                                      <p:cBhvr additive="base">
                                        <p:cTn dur="750"/>
                                        <p:tgtEl>
                                          <p:spTgt spid="592"/>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2" presetSubtype="4">
                                  <p:stCondLst>
                                    <p:cond delay="0"/>
                                  </p:stCondLst>
                                  <p:childTnLst>
                                    <p:set>
                                      <p:cBhvr>
                                        <p:cTn dur="1" fill="hold">
                                          <p:stCondLst>
                                            <p:cond delay="0"/>
                                          </p:stCondLst>
                                        </p:cTn>
                                        <p:tgtEl>
                                          <p:spTgt spid="597">
                                            <p:txEl>
                                              <p:pRg end="0" st="0"/>
                                            </p:txEl>
                                          </p:spTgt>
                                        </p:tgtEl>
                                        <p:attrNameLst>
                                          <p:attrName>style.visibility</p:attrName>
                                        </p:attrNameLst>
                                      </p:cBhvr>
                                      <p:to>
                                        <p:strVal val="visible"/>
                                      </p:to>
                                    </p:set>
                                    <p:anim calcmode="lin" valueType="num">
                                      <p:cBhvr additive="base">
                                        <p:cTn dur="750"/>
                                        <p:tgtEl>
                                          <p:spTgt spid="597">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597">
                                            <p:txEl>
                                              <p:pRg end="1" st="1"/>
                                            </p:txEl>
                                          </p:spTgt>
                                        </p:tgtEl>
                                        <p:attrNameLst>
                                          <p:attrName>style.visibility</p:attrName>
                                        </p:attrNameLst>
                                      </p:cBhvr>
                                      <p:to>
                                        <p:strVal val="visible"/>
                                      </p:to>
                                    </p:set>
                                    <p:anim calcmode="lin" valueType="num">
                                      <p:cBhvr additive="base">
                                        <p:cTn dur="750"/>
                                        <p:tgtEl>
                                          <p:spTgt spid="597">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50"/>
                            </p:stCondLst>
                            <p:childTnLst>
                              <p:par>
                                <p:cTn fill="hold" nodeType="afterEffect" presetClass="entr" presetID="2" presetSubtype="4">
                                  <p:stCondLst>
                                    <p:cond delay="0"/>
                                  </p:stCondLst>
                                  <p:childTnLst>
                                    <p:set>
                                      <p:cBhvr>
                                        <p:cTn dur="1" fill="hold">
                                          <p:stCondLst>
                                            <p:cond delay="0"/>
                                          </p:stCondLst>
                                        </p:cTn>
                                        <p:tgtEl>
                                          <p:spTgt spid="597">
                                            <p:txEl>
                                              <p:pRg end="2" st="2"/>
                                            </p:txEl>
                                          </p:spTgt>
                                        </p:tgtEl>
                                        <p:attrNameLst>
                                          <p:attrName>style.visibility</p:attrName>
                                        </p:attrNameLst>
                                      </p:cBhvr>
                                      <p:to>
                                        <p:strVal val="visible"/>
                                      </p:to>
                                    </p:set>
                                    <p:anim calcmode="lin" valueType="num">
                                      <p:cBhvr additive="base">
                                        <p:cTn dur="750"/>
                                        <p:tgtEl>
                                          <p:spTgt spid="597">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597">
                                            <p:txEl>
                                              <p:pRg end="3" st="3"/>
                                            </p:txEl>
                                          </p:spTgt>
                                        </p:tgtEl>
                                        <p:attrNameLst>
                                          <p:attrName>style.visibility</p:attrName>
                                        </p:attrNameLst>
                                      </p:cBhvr>
                                      <p:to>
                                        <p:strVal val="visible"/>
                                      </p:to>
                                    </p:set>
                                    <p:anim calcmode="lin" valueType="num">
                                      <p:cBhvr additive="base">
                                        <p:cTn dur="750"/>
                                        <p:tgtEl>
                                          <p:spTgt spid="597">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750"/>
                            </p:stCondLst>
                            <p:childTnLst>
                              <p:par>
                                <p:cTn fill="hold" nodeType="afterEffect" presetClass="entr" presetID="2" presetSubtype="4">
                                  <p:stCondLst>
                                    <p:cond delay="0"/>
                                  </p:stCondLst>
                                  <p:childTnLst>
                                    <p:set>
                                      <p:cBhvr>
                                        <p:cTn dur="1" fill="hold">
                                          <p:stCondLst>
                                            <p:cond delay="0"/>
                                          </p:stCondLst>
                                        </p:cTn>
                                        <p:tgtEl>
                                          <p:spTgt spid="597">
                                            <p:txEl>
                                              <p:pRg end="4" st="4"/>
                                            </p:txEl>
                                          </p:spTgt>
                                        </p:tgtEl>
                                        <p:attrNameLst>
                                          <p:attrName>style.visibility</p:attrName>
                                        </p:attrNameLst>
                                      </p:cBhvr>
                                      <p:to>
                                        <p:strVal val="visible"/>
                                      </p:to>
                                    </p:set>
                                    <p:anim calcmode="lin" valueType="num">
                                      <p:cBhvr additive="base">
                                        <p:cTn dur="750"/>
                                        <p:tgtEl>
                                          <p:spTgt spid="597">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500"/>
                            </p:stCondLst>
                            <p:childTnLst>
                              <p:par>
                                <p:cTn fill="hold" nodeType="afterEffect" presetClass="entr" presetID="2" presetSubtype="4">
                                  <p:stCondLst>
                                    <p:cond delay="0"/>
                                  </p:stCondLst>
                                  <p:childTnLst>
                                    <p:set>
                                      <p:cBhvr>
                                        <p:cTn dur="1" fill="hold">
                                          <p:stCondLst>
                                            <p:cond delay="0"/>
                                          </p:stCondLst>
                                        </p:cTn>
                                        <p:tgtEl>
                                          <p:spTgt spid="597">
                                            <p:txEl>
                                              <p:pRg end="5" st="5"/>
                                            </p:txEl>
                                          </p:spTgt>
                                        </p:tgtEl>
                                        <p:attrNameLst>
                                          <p:attrName>style.visibility</p:attrName>
                                        </p:attrNameLst>
                                      </p:cBhvr>
                                      <p:to>
                                        <p:strVal val="visible"/>
                                      </p:to>
                                    </p:set>
                                    <p:anim calcmode="lin" valueType="num">
                                      <p:cBhvr additive="base">
                                        <p:cTn dur="750"/>
                                        <p:tgtEl>
                                          <p:spTgt spid="597">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250"/>
                            </p:stCondLst>
                            <p:childTnLst>
                              <p:par>
                                <p:cTn fill="hold" nodeType="afterEffect" presetClass="entr" presetID="2" presetSubtype="4">
                                  <p:stCondLst>
                                    <p:cond delay="0"/>
                                  </p:stCondLst>
                                  <p:childTnLst>
                                    <p:set>
                                      <p:cBhvr>
                                        <p:cTn dur="1" fill="hold">
                                          <p:stCondLst>
                                            <p:cond delay="0"/>
                                          </p:stCondLst>
                                        </p:cTn>
                                        <p:tgtEl>
                                          <p:spTgt spid="597">
                                            <p:txEl>
                                              <p:pRg end="6" st="6"/>
                                            </p:txEl>
                                          </p:spTgt>
                                        </p:tgtEl>
                                        <p:attrNameLst>
                                          <p:attrName>style.visibility</p:attrName>
                                        </p:attrNameLst>
                                      </p:cBhvr>
                                      <p:to>
                                        <p:strVal val="visible"/>
                                      </p:to>
                                    </p:set>
                                    <p:anim calcmode="lin" valueType="num">
                                      <p:cBhvr additive="base">
                                        <p:cTn dur="750"/>
                                        <p:tgtEl>
                                          <p:spTgt spid="597">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000"/>
                            </p:stCondLst>
                            <p:childTnLst>
                              <p:par>
                                <p:cTn fill="hold" nodeType="afterEffect" presetClass="entr" presetID="2" presetSubtype="4">
                                  <p:stCondLst>
                                    <p:cond delay="0"/>
                                  </p:stCondLst>
                                  <p:childTnLst>
                                    <p:set>
                                      <p:cBhvr>
                                        <p:cTn dur="1" fill="hold">
                                          <p:stCondLst>
                                            <p:cond delay="0"/>
                                          </p:stCondLst>
                                        </p:cTn>
                                        <p:tgtEl>
                                          <p:spTgt spid="597">
                                            <p:txEl>
                                              <p:pRg end="7" st="7"/>
                                            </p:txEl>
                                          </p:spTgt>
                                        </p:tgtEl>
                                        <p:attrNameLst>
                                          <p:attrName>style.visibility</p:attrName>
                                        </p:attrNameLst>
                                      </p:cBhvr>
                                      <p:to>
                                        <p:strVal val="visible"/>
                                      </p:to>
                                    </p:set>
                                    <p:anim calcmode="lin" valueType="num">
                                      <p:cBhvr additive="base">
                                        <p:cTn dur="750"/>
                                        <p:tgtEl>
                                          <p:spTgt spid="597">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750"/>
                            </p:stCondLst>
                            <p:childTnLst>
                              <p:par>
                                <p:cTn fill="hold" nodeType="afterEffect" presetClass="entr" presetID="2" presetSubtype="4">
                                  <p:stCondLst>
                                    <p:cond delay="0"/>
                                  </p:stCondLst>
                                  <p:childTnLst>
                                    <p:set>
                                      <p:cBhvr>
                                        <p:cTn dur="1" fill="hold">
                                          <p:stCondLst>
                                            <p:cond delay="0"/>
                                          </p:stCondLst>
                                        </p:cTn>
                                        <p:tgtEl>
                                          <p:spTgt spid="597">
                                            <p:txEl>
                                              <p:pRg end="8" st="8"/>
                                            </p:txEl>
                                          </p:spTgt>
                                        </p:tgtEl>
                                        <p:attrNameLst>
                                          <p:attrName>style.visibility</p:attrName>
                                        </p:attrNameLst>
                                      </p:cBhvr>
                                      <p:to>
                                        <p:strVal val="visible"/>
                                      </p:to>
                                    </p:set>
                                    <p:anim calcmode="lin" valueType="num">
                                      <p:cBhvr additive="base">
                                        <p:cTn dur="750"/>
                                        <p:tgtEl>
                                          <p:spTgt spid="597">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598">
                                            <p:txEl>
                                              <p:pRg end="0" st="0"/>
                                            </p:txEl>
                                          </p:spTgt>
                                        </p:tgtEl>
                                        <p:attrNameLst>
                                          <p:attrName>style.visibility</p:attrName>
                                        </p:attrNameLst>
                                      </p:cBhvr>
                                      <p:to>
                                        <p:strVal val="visible"/>
                                      </p:to>
                                    </p:set>
                                    <p:anim calcmode="lin" valueType="num">
                                      <p:cBhvr additive="base">
                                        <p:cTn dur="500"/>
                                        <p:tgtEl>
                                          <p:spTgt spid="598">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598">
                                            <p:txEl>
                                              <p:pRg end="1" st="1"/>
                                            </p:txEl>
                                          </p:spTgt>
                                        </p:tgtEl>
                                        <p:attrNameLst>
                                          <p:attrName>style.visibility</p:attrName>
                                        </p:attrNameLst>
                                      </p:cBhvr>
                                      <p:to>
                                        <p:strVal val="visible"/>
                                      </p:to>
                                    </p:set>
                                    <p:anim calcmode="lin" valueType="num">
                                      <p:cBhvr additive="base">
                                        <p:cTn dur="500"/>
                                        <p:tgtEl>
                                          <p:spTgt spid="598">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598">
                                            <p:txEl>
                                              <p:pRg end="2" st="2"/>
                                            </p:txEl>
                                          </p:spTgt>
                                        </p:tgtEl>
                                        <p:attrNameLst>
                                          <p:attrName>style.visibility</p:attrName>
                                        </p:attrNameLst>
                                      </p:cBhvr>
                                      <p:to>
                                        <p:strVal val="visible"/>
                                      </p:to>
                                    </p:set>
                                    <p:anim calcmode="lin" valueType="num">
                                      <p:cBhvr additive="base">
                                        <p:cTn dur="500"/>
                                        <p:tgtEl>
                                          <p:spTgt spid="598">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598">
                                            <p:txEl>
                                              <p:pRg end="3" st="3"/>
                                            </p:txEl>
                                          </p:spTgt>
                                        </p:tgtEl>
                                        <p:attrNameLst>
                                          <p:attrName>style.visibility</p:attrName>
                                        </p:attrNameLst>
                                      </p:cBhvr>
                                      <p:to>
                                        <p:strVal val="visible"/>
                                      </p:to>
                                    </p:set>
                                    <p:anim calcmode="lin" valueType="num">
                                      <p:cBhvr additive="base">
                                        <p:cTn dur="500"/>
                                        <p:tgtEl>
                                          <p:spTgt spid="598">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598">
                                            <p:txEl>
                                              <p:pRg end="4" st="4"/>
                                            </p:txEl>
                                          </p:spTgt>
                                        </p:tgtEl>
                                        <p:attrNameLst>
                                          <p:attrName>style.visibility</p:attrName>
                                        </p:attrNameLst>
                                      </p:cBhvr>
                                      <p:to>
                                        <p:strVal val="visible"/>
                                      </p:to>
                                    </p:set>
                                    <p:anim calcmode="lin" valueType="num">
                                      <p:cBhvr additive="base">
                                        <p:cTn dur="500"/>
                                        <p:tgtEl>
                                          <p:spTgt spid="598">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598">
                                            <p:txEl>
                                              <p:pRg end="5" st="5"/>
                                            </p:txEl>
                                          </p:spTgt>
                                        </p:tgtEl>
                                        <p:attrNameLst>
                                          <p:attrName>style.visibility</p:attrName>
                                        </p:attrNameLst>
                                      </p:cBhvr>
                                      <p:to>
                                        <p:strVal val="visible"/>
                                      </p:to>
                                    </p:set>
                                    <p:anim calcmode="lin" valueType="num">
                                      <p:cBhvr additive="base">
                                        <p:cTn dur="500"/>
                                        <p:tgtEl>
                                          <p:spTgt spid="598">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598">
                                            <p:txEl>
                                              <p:pRg end="6" st="6"/>
                                            </p:txEl>
                                          </p:spTgt>
                                        </p:tgtEl>
                                        <p:attrNameLst>
                                          <p:attrName>style.visibility</p:attrName>
                                        </p:attrNameLst>
                                      </p:cBhvr>
                                      <p:to>
                                        <p:strVal val="visible"/>
                                      </p:to>
                                    </p:set>
                                    <p:anim calcmode="lin" valueType="num">
                                      <p:cBhvr additive="base">
                                        <p:cTn dur="500"/>
                                        <p:tgtEl>
                                          <p:spTgt spid="598">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598">
                                            <p:txEl>
                                              <p:pRg end="7" st="7"/>
                                            </p:txEl>
                                          </p:spTgt>
                                        </p:tgtEl>
                                        <p:attrNameLst>
                                          <p:attrName>style.visibility</p:attrName>
                                        </p:attrNameLst>
                                      </p:cBhvr>
                                      <p:to>
                                        <p:strVal val="visible"/>
                                      </p:to>
                                    </p:set>
                                    <p:anim calcmode="lin" valueType="num">
                                      <p:cBhvr additive="base">
                                        <p:cTn dur="500"/>
                                        <p:tgtEl>
                                          <p:spTgt spid="598">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598">
                                            <p:txEl>
                                              <p:pRg end="8" st="8"/>
                                            </p:txEl>
                                          </p:spTgt>
                                        </p:tgtEl>
                                        <p:attrNameLst>
                                          <p:attrName>style.visibility</p:attrName>
                                        </p:attrNameLst>
                                      </p:cBhvr>
                                      <p:to>
                                        <p:strVal val="visible"/>
                                      </p:to>
                                    </p:set>
                                    <p:anim calcmode="lin" valueType="num">
                                      <p:cBhvr additive="base">
                                        <p:cTn dur="500"/>
                                        <p:tgtEl>
                                          <p:spTgt spid="598">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7500"/>
                            </p:stCondLst>
                            <p:childTnLst>
                              <p:par>
                                <p:cTn fill="hold" nodeType="afterEffect" presetClass="entr" presetID="10" presetSubtype="0">
                                  <p:stCondLst>
                                    <p:cond delay="250"/>
                                  </p:stCondLst>
                                  <p:childTnLst>
                                    <p:set>
                                      <p:cBhvr>
                                        <p:cTn dur="1" fill="hold">
                                          <p:stCondLst>
                                            <p:cond delay="0"/>
                                          </p:stCondLst>
                                        </p:cTn>
                                        <p:tgtEl>
                                          <p:spTgt spid="595">
                                            <p:txEl>
                                              <p:pRg end="0" st="0"/>
                                            </p:txEl>
                                          </p:spTgt>
                                        </p:tgtEl>
                                        <p:attrNameLst>
                                          <p:attrName>style.visibility</p:attrName>
                                        </p:attrNameLst>
                                      </p:cBhvr>
                                      <p:to>
                                        <p:strVal val="visible"/>
                                      </p:to>
                                    </p:set>
                                    <p:animEffect filter="fade" transition="in">
                                      <p:cBhvr>
                                        <p:cTn dur="500"/>
                                        <p:tgtEl>
                                          <p:spTgt spid="595">
                                            <p:txEl>
                                              <p:pRg end="0" st="0"/>
                                            </p:txEl>
                                          </p:spTgt>
                                        </p:tgtEl>
                                      </p:cBhvr>
                                    </p:animEffect>
                                  </p:childTnLst>
                                </p:cTn>
                              </p:par>
                            </p:childTnLst>
                          </p:cTn>
                        </p:par>
                        <p:par>
                          <p:cTn fill="hold">
                            <p:stCondLst>
                              <p:cond delay="8000"/>
                            </p:stCondLst>
                            <p:childTnLst>
                              <p:par>
                                <p:cTn fill="hold" nodeType="afterEffect" presetClass="entr" presetID="10" presetSubtype="0">
                                  <p:stCondLst>
                                    <p:cond delay="250"/>
                                  </p:stCondLst>
                                  <p:childTnLst>
                                    <p:set>
                                      <p:cBhvr>
                                        <p:cTn dur="1" fill="hold">
                                          <p:stCondLst>
                                            <p:cond delay="0"/>
                                          </p:stCondLst>
                                        </p:cTn>
                                        <p:tgtEl>
                                          <p:spTgt spid="595">
                                            <p:txEl>
                                              <p:pRg end="1" st="1"/>
                                            </p:txEl>
                                          </p:spTgt>
                                        </p:tgtEl>
                                        <p:attrNameLst>
                                          <p:attrName>style.visibility</p:attrName>
                                        </p:attrNameLst>
                                      </p:cBhvr>
                                      <p:to>
                                        <p:strVal val="visible"/>
                                      </p:to>
                                    </p:set>
                                    <p:animEffect filter="fade" transition="in">
                                      <p:cBhvr>
                                        <p:cTn dur="500"/>
                                        <p:tgtEl>
                                          <p:spTgt spid="595">
                                            <p:txEl>
                                              <p:pRg end="1" st="1"/>
                                            </p:txEl>
                                          </p:spTgt>
                                        </p:tgtEl>
                                      </p:cBhvr>
                                    </p:animEffect>
                                  </p:childTnLst>
                                </p:cTn>
                              </p:par>
                            </p:childTnLst>
                          </p:cTn>
                        </p:par>
                        <p:par>
                          <p:cTn fill="hold">
                            <p:stCondLst>
                              <p:cond delay="8500"/>
                            </p:stCondLst>
                            <p:childTnLst>
                              <p:par>
                                <p:cTn fill="hold" nodeType="afterEffect" presetClass="entr" presetID="10" presetSubtype="0">
                                  <p:stCondLst>
                                    <p:cond delay="250"/>
                                  </p:stCondLst>
                                  <p:childTnLst>
                                    <p:set>
                                      <p:cBhvr>
                                        <p:cTn dur="1" fill="hold">
                                          <p:stCondLst>
                                            <p:cond delay="0"/>
                                          </p:stCondLst>
                                        </p:cTn>
                                        <p:tgtEl>
                                          <p:spTgt spid="595">
                                            <p:txEl>
                                              <p:pRg end="2" st="2"/>
                                            </p:txEl>
                                          </p:spTgt>
                                        </p:tgtEl>
                                        <p:attrNameLst>
                                          <p:attrName>style.visibility</p:attrName>
                                        </p:attrNameLst>
                                      </p:cBhvr>
                                      <p:to>
                                        <p:strVal val="visible"/>
                                      </p:to>
                                    </p:set>
                                    <p:animEffect filter="fade" transition="in">
                                      <p:cBhvr>
                                        <p:cTn dur="500"/>
                                        <p:tgtEl>
                                          <p:spTgt spid="595">
                                            <p:txEl>
                                              <p:pRg end="2" st="2"/>
                                            </p:txEl>
                                          </p:spTgt>
                                        </p:tgtEl>
                                      </p:cBhvr>
                                    </p:animEffect>
                                  </p:childTnLst>
                                </p:cTn>
                              </p:par>
                            </p:childTnLst>
                          </p:cTn>
                        </p:par>
                        <p:par>
                          <p:cTn fill="hold">
                            <p:stCondLst>
                              <p:cond delay="9000"/>
                            </p:stCondLst>
                            <p:childTnLst>
                              <p:par>
                                <p:cTn fill="hold" nodeType="afterEffect" presetClass="entr" presetID="10" presetSubtype="0">
                                  <p:stCondLst>
                                    <p:cond delay="250"/>
                                  </p:stCondLst>
                                  <p:childTnLst>
                                    <p:set>
                                      <p:cBhvr>
                                        <p:cTn dur="1" fill="hold">
                                          <p:stCondLst>
                                            <p:cond delay="0"/>
                                          </p:stCondLst>
                                        </p:cTn>
                                        <p:tgtEl>
                                          <p:spTgt spid="595">
                                            <p:txEl>
                                              <p:pRg end="3" st="3"/>
                                            </p:txEl>
                                          </p:spTgt>
                                        </p:tgtEl>
                                        <p:attrNameLst>
                                          <p:attrName>style.visibility</p:attrName>
                                        </p:attrNameLst>
                                      </p:cBhvr>
                                      <p:to>
                                        <p:strVal val="visible"/>
                                      </p:to>
                                    </p:set>
                                    <p:animEffect filter="fade" transition="in">
                                      <p:cBhvr>
                                        <p:cTn dur="500"/>
                                        <p:tgtEl>
                                          <p:spTgt spid="595">
                                            <p:txEl>
                                              <p:pRg end="3" st="3"/>
                                            </p:txEl>
                                          </p:spTgt>
                                        </p:tgtEl>
                                      </p:cBhvr>
                                    </p:animEffect>
                                  </p:childTnLst>
                                </p:cTn>
                              </p:par>
                            </p:childTnLst>
                          </p:cTn>
                        </p:par>
                        <p:par>
                          <p:cTn fill="hold">
                            <p:stCondLst>
                              <p:cond delay="9500"/>
                            </p:stCondLst>
                            <p:childTnLst>
                              <p:par>
                                <p:cTn fill="hold" nodeType="afterEffect" presetClass="entr" presetID="10" presetSubtype="0">
                                  <p:stCondLst>
                                    <p:cond delay="250"/>
                                  </p:stCondLst>
                                  <p:childTnLst>
                                    <p:set>
                                      <p:cBhvr>
                                        <p:cTn dur="1" fill="hold">
                                          <p:stCondLst>
                                            <p:cond delay="0"/>
                                          </p:stCondLst>
                                        </p:cTn>
                                        <p:tgtEl>
                                          <p:spTgt spid="595">
                                            <p:txEl>
                                              <p:pRg end="4" st="4"/>
                                            </p:txEl>
                                          </p:spTgt>
                                        </p:tgtEl>
                                        <p:attrNameLst>
                                          <p:attrName>style.visibility</p:attrName>
                                        </p:attrNameLst>
                                      </p:cBhvr>
                                      <p:to>
                                        <p:strVal val="visible"/>
                                      </p:to>
                                    </p:set>
                                    <p:animEffect filter="fade" transition="in">
                                      <p:cBhvr>
                                        <p:cTn dur="500"/>
                                        <p:tgtEl>
                                          <p:spTgt spid="595">
                                            <p:txEl>
                                              <p:pRg end="4" st="4"/>
                                            </p:txEl>
                                          </p:spTgt>
                                        </p:tgtEl>
                                      </p:cBhvr>
                                    </p:animEffect>
                                  </p:childTnLst>
                                </p:cTn>
                              </p:par>
                            </p:childTnLst>
                          </p:cTn>
                        </p:par>
                        <p:par>
                          <p:cTn fill="hold">
                            <p:stCondLst>
                              <p:cond delay="10000"/>
                            </p:stCondLst>
                            <p:childTnLst>
                              <p:par>
                                <p:cTn fill="hold" nodeType="afterEffect" presetClass="entr" presetID="10" presetSubtype="0">
                                  <p:stCondLst>
                                    <p:cond delay="250"/>
                                  </p:stCondLst>
                                  <p:childTnLst>
                                    <p:set>
                                      <p:cBhvr>
                                        <p:cTn dur="1" fill="hold">
                                          <p:stCondLst>
                                            <p:cond delay="0"/>
                                          </p:stCondLst>
                                        </p:cTn>
                                        <p:tgtEl>
                                          <p:spTgt spid="595">
                                            <p:txEl>
                                              <p:pRg end="5" st="5"/>
                                            </p:txEl>
                                          </p:spTgt>
                                        </p:tgtEl>
                                        <p:attrNameLst>
                                          <p:attrName>style.visibility</p:attrName>
                                        </p:attrNameLst>
                                      </p:cBhvr>
                                      <p:to>
                                        <p:strVal val="visible"/>
                                      </p:to>
                                    </p:set>
                                    <p:animEffect filter="fade" transition="in">
                                      <p:cBhvr>
                                        <p:cTn dur="500"/>
                                        <p:tgtEl>
                                          <p:spTgt spid="595">
                                            <p:txEl>
                                              <p:pRg end="5" st="5"/>
                                            </p:txEl>
                                          </p:spTgt>
                                        </p:tgtEl>
                                      </p:cBhvr>
                                    </p:animEffect>
                                  </p:childTnLst>
                                </p:cTn>
                              </p:par>
                            </p:childTnLst>
                          </p:cTn>
                        </p:par>
                        <p:par>
                          <p:cTn fill="hold">
                            <p:stCondLst>
                              <p:cond delay="10500"/>
                            </p:stCondLst>
                            <p:childTnLst>
                              <p:par>
                                <p:cTn fill="hold" nodeType="afterEffect" presetClass="entr" presetID="10" presetSubtype="0">
                                  <p:stCondLst>
                                    <p:cond delay="250"/>
                                  </p:stCondLst>
                                  <p:childTnLst>
                                    <p:set>
                                      <p:cBhvr>
                                        <p:cTn dur="1" fill="hold">
                                          <p:stCondLst>
                                            <p:cond delay="0"/>
                                          </p:stCondLst>
                                        </p:cTn>
                                        <p:tgtEl>
                                          <p:spTgt spid="595">
                                            <p:txEl>
                                              <p:pRg end="6" st="6"/>
                                            </p:txEl>
                                          </p:spTgt>
                                        </p:tgtEl>
                                        <p:attrNameLst>
                                          <p:attrName>style.visibility</p:attrName>
                                        </p:attrNameLst>
                                      </p:cBhvr>
                                      <p:to>
                                        <p:strVal val="visible"/>
                                      </p:to>
                                    </p:set>
                                    <p:animEffect filter="fade" transition="in">
                                      <p:cBhvr>
                                        <p:cTn dur="500"/>
                                        <p:tgtEl>
                                          <p:spTgt spid="595">
                                            <p:txEl>
                                              <p:pRg end="6" st="6"/>
                                            </p:txEl>
                                          </p:spTgt>
                                        </p:tgtEl>
                                      </p:cBhvr>
                                    </p:animEffect>
                                  </p:childTnLst>
                                </p:cTn>
                              </p:par>
                            </p:childTnLst>
                          </p:cTn>
                        </p:par>
                        <p:par>
                          <p:cTn fill="hold">
                            <p:stCondLst>
                              <p:cond delay="11000"/>
                            </p:stCondLst>
                            <p:childTnLst>
                              <p:par>
                                <p:cTn fill="hold" nodeType="afterEffect" presetClass="entr" presetID="10" presetSubtype="0">
                                  <p:stCondLst>
                                    <p:cond delay="250"/>
                                  </p:stCondLst>
                                  <p:childTnLst>
                                    <p:set>
                                      <p:cBhvr>
                                        <p:cTn dur="1" fill="hold">
                                          <p:stCondLst>
                                            <p:cond delay="0"/>
                                          </p:stCondLst>
                                        </p:cTn>
                                        <p:tgtEl>
                                          <p:spTgt spid="595">
                                            <p:txEl>
                                              <p:pRg end="7" st="7"/>
                                            </p:txEl>
                                          </p:spTgt>
                                        </p:tgtEl>
                                        <p:attrNameLst>
                                          <p:attrName>style.visibility</p:attrName>
                                        </p:attrNameLst>
                                      </p:cBhvr>
                                      <p:to>
                                        <p:strVal val="visible"/>
                                      </p:to>
                                    </p:set>
                                    <p:animEffect filter="fade" transition="in">
                                      <p:cBhvr>
                                        <p:cTn dur="500"/>
                                        <p:tgtEl>
                                          <p:spTgt spid="595">
                                            <p:txEl>
                                              <p:pRg end="7" st="7"/>
                                            </p:txEl>
                                          </p:spTgt>
                                        </p:tgtEl>
                                      </p:cBhvr>
                                    </p:animEffect>
                                  </p:childTnLst>
                                </p:cTn>
                              </p:par>
                            </p:childTnLst>
                          </p:cTn>
                        </p:par>
                        <p:par>
                          <p:cTn fill="hold">
                            <p:stCondLst>
                              <p:cond delay="11500"/>
                            </p:stCondLst>
                            <p:childTnLst>
                              <p:par>
                                <p:cTn fill="hold" nodeType="afterEffect" presetClass="entr" presetID="10" presetSubtype="0">
                                  <p:stCondLst>
                                    <p:cond delay="250"/>
                                  </p:stCondLst>
                                  <p:childTnLst>
                                    <p:set>
                                      <p:cBhvr>
                                        <p:cTn dur="1" fill="hold">
                                          <p:stCondLst>
                                            <p:cond delay="0"/>
                                          </p:stCondLst>
                                        </p:cTn>
                                        <p:tgtEl>
                                          <p:spTgt spid="595">
                                            <p:txEl>
                                              <p:pRg end="8" st="8"/>
                                            </p:txEl>
                                          </p:spTgt>
                                        </p:tgtEl>
                                        <p:attrNameLst>
                                          <p:attrName>style.visibility</p:attrName>
                                        </p:attrNameLst>
                                      </p:cBhvr>
                                      <p:to>
                                        <p:strVal val="visible"/>
                                      </p:to>
                                    </p:set>
                                    <p:animEffect filter="fade" transition="in">
                                      <p:cBhvr>
                                        <p:cTn dur="500"/>
                                        <p:tgtEl>
                                          <p:spTgt spid="595">
                                            <p:txEl>
                                              <p:pRg end="8" st="8"/>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594"/>
                                        </p:tgtEl>
                                        <p:attrNameLst>
                                          <p:attrName>style.visibility</p:attrName>
                                        </p:attrNameLst>
                                      </p:cBhvr>
                                      <p:to>
                                        <p:strVal val="visible"/>
                                      </p:to>
                                    </p:set>
                                    <p:animEffect filter="fade" transition="in">
                                      <p:cBhvr>
                                        <p:cTn dur="500"/>
                                        <p:tgtEl>
                                          <p:spTgt spid="594"/>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599">
                                            <p:txEl>
                                              <p:pRg end="0" st="0"/>
                                            </p:txEl>
                                          </p:spTgt>
                                        </p:tgtEl>
                                        <p:attrNameLst>
                                          <p:attrName>style.visibility</p:attrName>
                                        </p:attrNameLst>
                                      </p:cBhvr>
                                      <p:to>
                                        <p:strVal val="visible"/>
                                      </p:to>
                                    </p:set>
                                    <p:animEffect filter="fade" transition="in">
                                      <p:cBhvr>
                                        <p:cTn dur="500"/>
                                        <p:tgtEl>
                                          <p:spTgt spid="599">
                                            <p:txEl>
                                              <p:pRg end="0" st="0"/>
                                            </p:txEl>
                                          </p:spTgt>
                                        </p:tgtEl>
                                      </p:cBhvr>
                                    </p:animEffect>
                                  </p:childTnLst>
                                </p:cTn>
                              </p:par>
                            </p:childTnLst>
                          </p:cTn>
                        </p:par>
                        <p:par>
                          <p:cTn fill="hold">
                            <p:stCondLst>
                              <p:cond delay="12500"/>
                            </p:stCondLst>
                            <p:childTnLst>
                              <p:par>
                                <p:cTn fill="hold" nodeType="afterEffect" presetClass="entr" presetID="10" presetSubtype="0">
                                  <p:stCondLst>
                                    <p:cond delay="0"/>
                                  </p:stCondLst>
                                  <p:childTnLst>
                                    <p:set>
                                      <p:cBhvr>
                                        <p:cTn dur="1" fill="hold">
                                          <p:stCondLst>
                                            <p:cond delay="0"/>
                                          </p:stCondLst>
                                        </p:cTn>
                                        <p:tgtEl>
                                          <p:spTgt spid="599">
                                            <p:txEl>
                                              <p:pRg end="1" st="1"/>
                                            </p:txEl>
                                          </p:spTgt>
                                        </p:tgtEl>
                                        <p:attrNameLst>
                                          <p:attrName>style.visibility</p:attrName>
                                        </p:attrNameLst>
                                      </p:cBhvr>
                                      <p:to>
                                        <p:strVal val="visible"/>
                                      </p:to>
                                    </p:set>
                                    <p:animEffect filter="fade" transition="in">
                                      <p:cBhvr>
                                        <p:cTn dur="500"/>
                                        <p:tgtEl>
                                          <p:spTgt spid="599">
                                            <p:txEl>
                                              <p:pRg end="1" st="1"/>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599">
                                            <p:txEl>
                                              <p:pRg end="2" st="2"/>
                                            </p:txEl>
                                          </p:spTgt>
                                        </p:tgtEl>
                                        <p:attrNameLst>
                                          <p:attrName>style.visibility</p:attrName>
                                        </p:attrNameLst>
                                      </p:cBhvr>
                                      <p:to>
                                        <p:strVal val="visible"/>
                                      </p:to>
                                    </p:set>
                                    <p:animEffect filter="fade" transition="in">
                                      <p:cBhvr>
                                        <p:cTn dur="500"/>
                                        <p:tgtEl>
                                          <p:spTgt spid="599">
                                            <p:txEl>
                                              <p:pRg end="2" st="2"/>
                                            </p:txEl>
                                          </p:spTgt>
                                        </p:tgtEl>
                                      </p:cBhvr>
                                    </p:animEffect>
                                  </p:childTnLst>
                                </p:cTn>
                              </p:par>
                            </p:childTnLst>
                          </p:cTn>
                        </p:par>
                        <p:par>
                          <p:cTn fill="hold">
                            <p:stCondLst>
                              <p:cond delay="13500"/>
                            </p:stCondLst>
                            <p:childTnLst>
                              <p:par>
                                <p:cTn fill="hold" nodeType="afterEffect" presetClass="entr" presetID="10" presetSubtype="0">
                                  <p:stCondLst>
                                    <p:cond delay="0"/>
                                  </p:stCondLst>
                                  <p:childTnLst>
                                    <p:set>
                                      <p:cBhvr>
                                        <p:cTn dur="1" fill="hold">
                                          <p:stCondLst>
                                            <p:cond delay="0"/>
                                          </p:stCondLst>
                                        </p:cTn>
                                        <p:tgtEl>
                                          <p:spTgt spid="599">
                                            <p:txEl>
                                              <p:pRg end="3" st="3"/>
                                            </p:txEl>
                                          </p:spTgt>
                                        </p:tgtEl>
                                        <p:attrNameLst>
                                          <p:attrName>style.visibility</p:attrName>
                                        </p:attrNameLst>
                                      </p:cBhvr>
                                      <p:to>
                                        <p:strVal val="visible"/>
                                      </p:to>
                                    </p:set>
                                    <p:animEffect filter="fade" transition="in">
                                      <p:cBhvr>
                                        <p:cTn dur="500"/>
                                        <p:tgtEl>
                                          <p:spTgt spid="599">
                                            <p:txEl>
                                              <p:pRg end="3" st="3"/>
                                            </p:txEl>
                                          </p:spTgt>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599">
                                            <p:txEl>
                                              <p:pRg end="4" st="4"/>
                                            </p:txEl>
                                          </p:spTgt>
                                        </p:tgtEl>
                                        <p:attrNameLst>
                                          <p:attrName>style.visibility</p:attrName>
                                        </p:attrNameLst>
                                      </p:cBhvr>
                                      <p:to>
                                        <p:strVal val="visible"/>
                                      </p:to>
                                    </p:set>
                                    <p:animEffect filter="fade" transition="in">
                                      <p:cBhvr>
                                        <p:cTn dur="500"/>
                                        <p:tgtEl>
                                          <p:spTgt spid="599">
                                            <p:txEl>
                                              <p:pRg end="4" st="4"/>
                                            </p:txEl>
                                          </p:spTgt>
                                        </p:tgtEl>
                                      </p:cBhvr>
                                    </p:animEffect>
                                  </p:childTnLst>
                                </p:cTn>
                              </p:par>
                            </p:childTnLst>
                          </p:cTn>
                        </p:par>
                        <p:par>
                          <p:cTn fill="hold">
                            <p:stCondLst>
                              <p:cond delay="14500"/>
                            </p:stCondLst>
                            <p:childTnLst>
                              <p:par>
                                <p:cTn fill="hold" nodeType="afterEffect" presetClass="entr" presetID="10" presetSubtype="0">
                                  <p:stCondLst>
                                    <p:cond delay="0"/>
                                  </p:stCondLst>
                                  <p:childTnLst>
                                    <p:set>
                                      <p:cBhvr>
                                        <p:cTn dur="1" fill="hold">
                                          <p:stCondLst>
                                            <p:cond delay="0"/>
                                          </p:stCondLst>
                                        </p:cTn>
                                        <p:tgtEl>
                                          <p:spTgt spid="599">
                                            <p:txEl>
                                              <p:pRg end="5" st="5"/>
                                            </p:txEl>
                                          </p:spTgt>
                                        </p:tgtEl>
                                        <p:attrNameLst>
                                          <p:attrName>style.visibility</p:attrName>
                                        </p:attrNameLst>
                                      </p:cBhvr>
                                      <p:to>
                                        <p:strVal val="visible"/>
                                      </p:to>
                                    </p:set>
                                    <p:animEffect filter="fade" transition="in">
                                      <p:cBhvr>
                                        <p:cTn dur="500"/>
                                        <p:tgtEl>
                                          <p:spTgt spid="599">
                                            <p:txEl>
                                              <p:pRg end="5" st="5"/>
                                            </p:txEl>
                                          </p:spTgt>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599">
                                            <p:txEl>
                                              <p:pRg end="6" st="6"/>
                                            </p:txEl>
                                          </p:spTgt>
                                        </p:tgtEl>
                                        <p:attrNameLst>
                                          <p:attrName>style.visibility</p:attrName>
                                        </p:attrNameLst>
                                      </p:cBhvr>
                                      <p:to>
                                        <p:strVal val="visible"/>
                                      </p:to>
                                    </p:set>
                                    <p:animEffect filter="fade" transition="in">
                                      <p:cBhvr>
                                        <p:cTn dur="500"/>
                                        <p:tgtEl>
                                          <p:spTgt spid="599">
                                            <p:txEl>
                                              <p:pRg end="6" st="6"/>
                                            </p:txEl>
                                          </p:spTgt>
                                        </p:tgtEl>
                                      </p:cBhvr>
                                    </p:animEffect>
                                  </p:childTnLst>
                                </p:cTn>
                              </p:par>
                            </p:childTnLst>
                          </p:cTn>
                        </p:par>
                        <p:par>
                          <p:cTn fill="hold">
                            <p:stCondLst>
                              <p:cond delay="15500"/>
                            </p:stCondLst>
                            <p:childTnLst>
                              <p:par>
                                <p:cTn fill="hold" nodeType="afterEffect" presetClass="entr" presetID="10" presetSubtype="0">
                                  <p:stCondLst>
                                    <p:cond delay="0"/>
                                  </p:stCondLst>
                                  <p:childTnLst>
                                    <p:set>
                                      <p:cBhvr>
                                        <p:cTn dur="1" fill="hold">
                                          <p:stCondLst>
                                            <p:cond delay="0"/>
                                          </p:stCondLst>
                                        </p:cTn>
                                        <p:tgtEl>
                                          <p:spTgt spid="599">
                                            <p:txEl>
                                              <p:pRg end="7" st="7"/>
                                            </p:txEl>
                                          </p:spTgt>
                                        </p:tgtEl>
                                        <p:attrNameLst>
                                          <p:attrName>style.visibility</p:attrName>
                                        </p:attrNameLst>
                                      </p:cBhvr>
                                      <p:to>
                                        <p:strVal val="visible"/>
                                      </p:to>
                                    </p:set>
                                    <p:animEffect filter="fade" transition="in">
                                      <p:cBhvr>
                                        <p:cTn dur="500"/>
                                        <p:tgtEl>
                                          <p:spTgt spid="599">
                                            <p:txEl>
                                              <p:pRg end="7" st="7"/>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599">
                                            <p:txEl>
                                              <p:pRg end="8" st="8"/>
                                            </p:txEl>
                                          </p:spTgt>
                                        </p:tgtEl>
                                        <p:attrNameLst>
                                          <p:attrName>style.visibility</p:attrName>
                                        </p:attrNameLst>
                                      </p:cBhvr>
                                      <p:to>
                                        <p:strVal val="visible"/>
                                      </p:to>
                                    </p:set>
                                    <p:animEffect filter="fade" transition="in">
                                      <p:cBhvr>
                                        <p:cTn dur="500"/>
                                        <p:tgtEl>
                                          <p:spTgt spid="599">
                                            <p:txEl>
                                              <p:pRg end="8" st="8"/>
                                            </p:txEl>
                                          </p:spTgt>
                                        </p:tgtEl>
                                      </p:cBhvr>
                                    </p:animEffect>
                                  </p:childTnLst>
                                </p:cTn>
                              </p:par>
                            </p:childTnLst>
                          </p:cTn>
                        </p:par>
                        <p:par>
                          <p:cTn fill="hold">
                            <p:stCondLst>
                              <p:cond delay="16500"/>
                            </p:stCondLst>
                            <p:childTnLst>
                              <p:par>
                                <p:cTn fill="hold" nodeType="afterEffect" presetClass="entr" presetID="10" presetSubtype="0">
                                  <p:stCondLst>
                                    <p:cond delay="500"/>
                                  </p:stCondLst>
                                  <p:childTnLst>
                                    <p:set>
                                      <p:cBhvr>
                                        <p:cTn dur="1" fill="hold">
                                          <p:stCondLst>
                                            <p:cond delay="0"/>
                                          </p:stCondLst>
                                        </p:cTn>
                                        <p:tgtEl>
                                          <p:spTgt spid="596">
                                            <p:txEl>
                                              <p:pRg end="0" st="0"/>
                                            </p:txEl>
                                          </p:spTgt>
                                        </p:tgtEl>
                                        <p:attrNameLst>
                                          <p:attrName>style.visibility</p:attrName>
                                        </p:attrNameLst>
                                      </p:cBhvr>
                                      <p:to>
                                        <p:strVal val="visible"/>
                                      </p:to>
                                    </p:set>
                                    <p:animEffect filter="fade" transition="in">
                                      <p:cBhvr>
                                        <p:cTn dur="500"/>
                                        <p:tgtEl>
                                          <p:spTgt spid="596">
                                            <p:txEl>
                                              <p:pRg end="0" st="0"/>
                                            </p:txEl>
                                          </p:spTgt>
                                        </p:tgtEl>
                                      </p:cBhvr>
                                    </p:animEffect>
                                  </p:childTnLst>
                                </p:cTn>
                              </p:par>
                            </p:childTnLst>
                          </p:cTn>
                        </p:par>
                        <p:par>
                          <p:cTn fill="hold">
                            <p:stCondLst>
                              <p:cond delay="17000"/>
                            </p:stCondLst>
                            <p:childTnLst>
                              <p:par>
                                <p:cTn fill="hold" nodeType="afterEffect" presetClass="entr" presetID="10" presetSubtype="0">
                                  <p:stCondLst>
                                    <p:cond delay="500"/>
                                  </p:stCondLst>
                                  <p:childTnLst>
                                    <p:set>
                                      <p:cBhvr>
                                        <p:cTn dur="1" fill="hold">
                                          <p:stCondLst>
                                            <p:cond delay="0"/>
                                          </p:stCondLst>
                                        </p:cTn>
                                        <p:tgtEl>
                                          <p:spTgt spid="596">
                                            <p:txEl>
                                              <p:pRg end="1" st="1"/>
                                            </p:txEl>
                                          </p:spTgt>
                                        </p:tgtEl>
                                        <p:attrNameLst>
                                          <p:attrName>style.visibility</p:attrName>
                                        </p:attrNameLst>
                                      </p:cBhvr>
                                      <p:to>
                                        <p:strVal val="visible"/>
                                      </p:to>
                                    </p:set>
                                    <p:animEffect filter="fade" transition="in">
                                      <p:cBhvr>
                                        <p:cTn dur="500"/>
                                        <p:tgtEl>
                                          <p:spTgt spid="596">
                                            <p:txEl>
                                              <p:pRg end="1" st="1"/>
                                            </p:txEl>
                                          </p:spTgt>
                                        </p:tgtEl>
                                      </p:cBhvr>
                                    </p:animEffect>
                                  </p:childTnLst>
                                </p:cTn>
                              </p:par>
                            </p:childTnLst>
                          </p:cTn>
                        </p:par>
                        <p:par>
                          <p:cTn fill="hold">
                            <p:stCondLst>
                              <p:cond delay="17500"/>
                            </p:stCondLst>
                            <p:childTnLst>
                              <p:par>
                                <p:cTn fill="hold" nodeType="afterEffect" presetClass="entr" presetID="10" presetSubtype="0">
                                  <p:stCondLst>
                                    <p:cond delay="500"/>
                                  </p:stCondLst>
                                  <p:childTnLst>
                                    <p:set>
                                      <p:cBhvr>
                                        <p:cTn dur="1" fill="hold">
                                          <p:stCondLst>
                                            <p:cond delay="0"/>
                                          </p:stCondLst>
                                        </p:cTn>
                                        <p:tgtEl>
                                          <p:spTgt spid="596">
                                            <p:txEl>
                                              <p:pRg end="2" st="2"/>
                                            </p:txEl>
                                          </p:spTgt>
                                        </p:tgtEl>
                                        <p:attrNameLst>
                                          <p:attrName>style.visibility</p:attrName>
                                        </p:attrNameLst>
                                      </p:cBhvr>
                                      <p:to>
                                        <p:strVal val="visible"/>
                                      </p:to>
                                    </p:set>
                                    <p:animEffect filter="fade" transition="in">
                                      <p:cBhvr>
                                        <p:cTn dur="500"/>
                                        <p:tgtEl>
                                          <p:spTgt spid="596">
                                            <p:txEl>
                                              <p:pRg end="2" st="2"/>
                                            </p:txEl>
                                          </p:spTgt>
                                        </p:tgtEl>
                                      </p:cBhvr>
                                    </p:animEffect>
                                  </p:childTnLst>
                                </p:cTn>
                              </p:par>
                            </p:childTnLst>
                          </p:cTn>
                        </p:par>
                        <p:par>
                          <p:cTn fill="hold">
                            <p:stCondLst>
                              <p:cond delay="18000"/>
                            </p:stCondLst>
                            <p:childTnLst>
                              <p:par>
                                <p:cTn fill="hold" nodeType="afterEffect" presetClass="entr" presetID="10" presetSubtype="0">
                                  <p:stCondLst>
                                    <p:cond delay="500"/>
                                  </p:stCondLst>
                                  <p:childTnLst>
                                    <p:set>
                                      <p:cBhvr>
                                        <p:cTn dur="1" fill="hold">
                                          <p:stCondLst>
                                            <p:cond delay="0"/>
                                          </p:stCondLst>
                                        </p:cTn>
                                        <p:tgtEl>
                                          <p:spTgt spid="596">
                                            <p:txEl>
                                              <p:pRg end="3" st="3"/>
                                            </p:txEl>
                                          </p:spTgt>
                                        </p:tgtEl>
                                        <p:attrNameLst>
                                          <p:attrName>style.visibility</p:attrName>
                                        </p:attrNameLst>
                                      </p:cBhvr>
                                      <p:to>
                                        <p:strVal val="visible"/>
                                      </p:to>
                                    </p:set>
                                    <p:animEffect filter="fade" transition="in">
                                      <p:cBhvr>
                                        <p:cTn dur="500"/>
                                        <p:tgtEl>
                                          <p:spTgt spid="596">
                                            <p:txEl>
                                              <p:pRg end="3" st="3"/>
                                            </p:txEl>
                                          </p:spTgt>
                                        </p:tgtEl>
                                      </p:cBhvr>
                                    </p:animEffect>
                                  </p:childTnLst>
                                </p:cTn>
                              </p:par>
                            </p:childTnLst>
                          </p:cTn>
                        </p:par>
                        <p:par>
                          <p:cTn fill="hold">
                            <p:stCondLst>
                              <p:cond delay="18500"/>
                            </p:stCondLst>
                            <p:childTnLst>
                              <p:par>
                                <p:cTn fill="hold" nodeType="afterEffect" presetClass="entr" presetID="10" presetSubtype="0">
                                  <p:stCondLst>
                                    <p:cond delay="500"/>
                                  </p:stCondLst>
                                  <p:childTnLst>
                                    <p:set>
                                      <p:cBhvr>
                                        <p:cTn dur="1" fill="hold">
                                          <p:stCondLst>
                                            <p:cond delay="0"/>
                                          </p:stCondLst>
                                        </p:cTn>
                                        <p:tgtEl>
                                          <p:spTgt spid="596">
                                            <p:txEl>
                                              <p:pRg end="4" st="4"/>
                                            </p:txEl>
                                          </p:spTgt>
                                        </p:tgtEl>
                                        <p:attrNameLst>
                                          <p:attrName>style.visibility</p:attrName>
                                        </p:attrNameLst>
                                      </p:cBhvr>
                                      <p:to>
                                        <p:strVal val="visible"/>
                                      </p:to>
                                    </p:set>
                                    <p:animEffect filter="fade" transition="in">
                                      <p:cBhvr>
                                        <p:cTn dur="500"/>
                                        <p:tgtEl>
                                          <p:spTgt spid="596">
                                            <p:txEl>
                                              <p:pRg end="4" st="4"/>
                                            </p:txEl>
                                          </p:spTgt>
                                        </p:tgtEl>
                                      </p:cBhvr>
                                    </p:animEffect>
                                  </p:childTnLst>
                                </p:cTn>
                              </p:par>
                            </p:childTnLst>
                          </p:cTn>
                        </p:par>
                        <p:par>
                          <p:cTn fill="hold">
                            <p:stCondLst>
                              <p:cond delay="19000"/>
                            </p:stCondLst>
                            <p:childTnLst>
                              <p:par>
                                <p:cTn fill="hold" nodeType="afterEffect" presetClass="entr" presetID="10" presetSubtype="0">
                                  <p:stCondLst>
                                    <p:cond delay="500"/>
                                  </p:stCondLst>
                                  <p:childTnLst>
                                    <p:set>
                                      <p:cBhvr>
                                        <p:cTn dur="1" fill="hold">
                                          <p:stCondLst>
                                            <p:cond delay="0"/>
                                          </p:stCondLst>
                                        </p:cTn>
                                        <p:tgtEl>
                                          <p:spTgt spid="596">
                                            <p:txEl>
                                              <p:pRg end="5" st="5"/>
                                            </p:txEl>
                                          </p:spTgt>
                                        </p:tgtEl>
                                        <p:attrNameLst>
                                          <p:attrName>style.visibility</p:attrName>
                                        </p:attrNameLst>
                                      </p:cBhvr>
                                      <p:to>
                                        <p:strVal val="visible"/>
                                      </p:to>
                                    </p:set>
                                    <p:animEffect filter="fade" transition="in">
                                      <p:cBhvr>
                                        <p:cTn dur="500"/>
                                        <p:tgtEl>
                                          <p:spTgt spid="596">
                                            <p:txEl>
                                              <p:pRg end="5" st="5"/>
                                            </p:txEl>
                                          </p:spTgt>
                                        </p:tgtEl>
                                      </p:cBhvr>
                                    </p:animEffect>
                                  </p:childTnLst>
                                </p:cTn>
                              </p:par>
                            </p:childTnLst>
                          </p:cTn>
                        </p:par>
                        <p:par>
                          <p:cTn fill="hold">
                            <p:stCondLst>
                              <p:cond delay="19500"/>
                            </p:stCondLst>
                            <p:childTnLst>
                              <p:par>
                                <p:cTn fill="hold" nodeType="afterEffect" presetClass="entr" presetID="10" presetSubtype="0">
                                  <p:stCondLst>
                                    <p:cond delay="500"/>
                                  </p:stCondLst>
                                  <p:childTnLst>
                                    <p:set>
                                      <p:cBhvr>
                                        <p:cTn dur="1" fill="hold">
                                          <p:stCondLst>
                                            <p:cond delay="0"/>
                                          </p:stCondLst>
                                        </p:cTn>
                                        <p:tgtEl>
                                          <p:spTgt spid="596">
                                            <p:txEl>
                                              <p:pRg end="6" st="6"/>
                                            </p:txEl>
                                          </p:spTgt>
                                        </p:tgtEl>
                                        <p:attrNameLst>
                                          <p:attrName>style.visibility</p:attrName>
                                        </p:attrNameLst>
                                      </p:cBhvr>
                                      <p:to>
                                        <p:strVal val="visible"/>
                                      </p:to>
                                    </p:set>
                                    <p:animEffect filter="fade" transition="in">
                                      <p:cBhvr>
                                        <p:cTn dur="500"/>
                                        <p:tgtEl>
                                          <p:spTgt spid="596">
                                            <p:txEl>
                                              <p:pRg end="6" st="6"/>
                                            </p:txEl>
                                          </p:spTgt>
                                        </p:tgtEl>
                                      </p:cBhvr>
                                    </p:animEffect>
                                  </p:childTnLst>
                                </p:cTn>
                              </p:par>
                            </p:childTnLst>
                          </p:cTn>
                        </p:par>
                        <p:par>
                          <p:cTn fill="hold">
                            <p:stCondLst>
                              <p:cond delay="20000"/>
                            </p:stCondLst>
                            <p:childTnLst>
                              <p:par>
                                <p:cTn fill="hold" nodeType="afterEffect" presetClass="entr" presetID="10" presetSubtype="0">
                                  <p:stCondLst>
                                    <p:cond delay="500"/>
                                  </p:stCondLst>
                                  <p:childTnLst>
                                    <p:set>
                                      <p:cBhvr>
                                        <p:cTn dur="1" fill="hold">
                                          <p:stCondLst>
                                            <p:cond delay="0"/>
                                          </p:stCondLst>
                                        </p:cTn>
                                        <p:tgtEl>
                                          <p:spTgt spid="596">
                                            <p:txEl>
                                              <p:pRg end="7" st="7"/>
                                            </p:txEl>
                                          </p:spTgt>
                                        </p:tgtEl>
                                        <p:attrNameLst>
                                          <p:attrName>style.visibility</p:attrName>
                                        </p:attrNameLst>
                                      </p:cBhvr>
                                      <p:to>
                                        <p:strVal val="visible"/>
                                      </p:to>
                                    </p:set>
                                    <p:animEffect filter="fade" transition="in">
                                      <p:cBhvr>
                                        <p:cTn dur="500"/>
                                        <p:tgtEl>
                                          <p:spTgt spid="596">
                                            <p:txEl>
                                              <p:pRg end="7" st="7"/>
                                            </p:txEl>
                                          </p:spTgt>
                                        </p:tgtEl>
                                      </p:cBhvr>
                                    </p:animEffect>
                                  </p:childTnLst>
                                </p:cTn>
                              </p:par>
                            </p:childTnLst>
                          </p:cTn>
                        </p:par>
                        <p:par>
                          <p:cTn fill="hold">
                            <p:stCondLst>
                              <p:cond delay="20500"/>
                            </p:stCondLst>
                            <p:childTnLst>
                              <p:par>
                                <p:cTn fill="hold" nodeType="afterEffect" presetClass="entr" presetID="10" presetSubtype="0">
                                  <p:stCondLst>
                                    <p:cond delay="500"/>
                                  </p:stCondLst>
                                  <p:childTnLst>
                                    <p:set>
                                      <p:cBhvr>
                                        <p:cTn dur="1" fill="hold">
                                          <p:stCondLst>
                                            <p:cond delay="0"/>
                                          </p:stCondLst>
                                        </p:cTn>
                                        <p:tgtEl>
                                          <p:spTgt spid="596">
                                            <p:txEl>
                                              <p:pRg end="8" st="8"/>
                                            </p:txEl>
                                          </p:spTgt>
                                        </p:tgtEl>
                                        <p:attrNameLst>
                                          <p:attrName>style.visibility</p:attrName>
                                        </p:attrNameLst>
                                      </p:cBhvr>
                                      <p:to>
                                        <p:strVal val="visible"/>
                                      </p:to>
                                    </p:set>
                                    <p:animEffect filter="fade" transition="in">
                                      <p:cBhvr>
                                        <p:cTn dur="500"/>
                                        <p:tgtEl>
                                          <p:spTgt spid="596">
                                            <p:txEl>
                                              <p:pRg end="8" st="8"/>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593"/>
                                        </p:tgtEl>
                                        <p:attrNameLst>
                                          <p:attrName>style.visibility</p:attrName>
                                        </p:attrNameLst>
                                      </p:cBhvr>
                                      <p:to>
                                        <p:strVal val="visible"/>
                                      </p:to>
                                    </p:set>
                                    <p:animEffect filter="fade" transition="in">
                                      <p:cBhvr>
                                        <p:cTn dur="500"/>
                                        <p:tgtEl>
                                          <p:spTgt spid="5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low end">
  <p:cSld name="Flow end">
    <p:spTree>
      <p:nvGrpSpPr>
        <p:cNvPr id="600" name="Shape 600"/>
        <p:cNvGrpSpPr/>
        <p:nvPr/>
      </p:nvGrpSpPr>
      <p:grpSpPr>
        <a:xfrm>
          <a:off x="0" y="0"/>
          <a:ext cx="0" cy="0"/>
          <a:chOff x="0" y="0"/>
          <a:chExt cx="0" cy="0"/>
        </a:xfrm>
      </p:grpSpPr>
      <p:sp>
        <p:nvSpPr>
          <p:cNvPr id="601" name="Google Shape;601;p60"/>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700">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602" name="Google Shape;602;p60"/>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03" name="Google Shape;603;p60"/>
          <p:cNvSpPr/>
          <p:nvPr>
            <p:ph idx="2" type="pic"/>
          </p:nvPr>
        </p:nvSpPr>
        <p:spPr>
          <a:xfrm>
            <a:off x="9158514" y="449943"/>
            <a:ext cx="8653497" cy="8905072"/>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604" name="Google Shape;604;p60"/>
          <p:cNvSpPr/>
          <p:nvPr/>
        </p:nvSpPr>
        <p:spPr>
          <a:xfrm rot="2700000">
            <a:off x="8693952" y="4846008"/>
            <a:ext cx="593402" cy="593402"/>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cxnSp>
        <p:nvCxnSpPr>
          <p:cNvPr id="605" name="Google Shape;605;p60"/>
          <p:cNvCxnSpPr>
            <a:stCxn id="604" idx="2"/>
          </p:cNvCxnSpPr>
          <p:nvPr/>
        </p:nvCxnSpPr>
        <p:spPr>
          <a:xfrm rot="10800000">
            <a:off x="3860155" y="5141809"/>
            <a:ext cx="4710900" cy="900"/>
          </a:xfrm>
          <a:prstGeom prst="straightConnector1">
            <a:avLst/>
          </a:prstGeom>
          <a:noFill/>
          <a:ln cap="flat" cmpd="sng" w="12700">
            <a:solidFill>
              <a:schemeClr val="accent1"/>
            </a:solidFill>
            <a:prstDash val="solid"/>
            <a:miter lim="800000"/>
            <a:headEnd len="sm" w="sm" type="none"/>
            <a:tailEnd len="sm" w="sm" type="none"/>
          </a:ln>
        </p:spPr>
      </p:cxnSp>
      <p:sp>
        <p:nvSpPr>
          <p:cNvPr id="606" name="Google Shape;606;p60"/>
          <p:cNvSpPr txBox="1"/>
          <p:nvPr>
            <p:ph idx="1" type="body"/>
          </p:nvPr>
        </p:nvSpPr>
        <p:spPr>
          <a:xfrm>
            <a:off x="591457" y="5297773"/>
            <a:ext cx="7536543" cy="4057241"/>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200"/>
              </a:spcBef>
              <a:spcAft>
                <a:spcPts val="0"/>
              </a:spcAft>
              <a:buClr>
                <a:schemeClr val="accent1"/>
              </a:buClr>
              <a:buSzPts val="1800"/>
              <a:buFont typeface="Noto Sans Symbols"/>
              <a:buChar char="■"/>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cxnSp>
        <p:nvCxnSpPr>
          <p:cNvPr id="607" name="Google Shape;607;p60"/>
          <p:cNvCxnSpPr>
            <a:endCxn id="604" idx="2"/>
          </p:cNvCxnSpPr>
          <p:nvPr/>
        </p:nvCxnSpPr>
        <p:spPr>
          <a:xfrm>
            <a:off x="55" y="5141209"/>
            <a:ext cx="8571000" cy="1500"/>
          </a:xfrm>
          <a:prstGeom prst="straightConnector1">
            <a:avLst/>
          </a:prstGeom>
          <a:noFill/>
          <a:ln cap="flat" cmpd="sng" w="12700">
            <a:solidFill>
              <a:schemeClr val="accent1"/>
            </a:solidFill>
            <a:prstDash val="solid"/>
            <a:miter lim="800000"/>
            <a:headEnd len="sm" w="sm" type="none"/>
            <a:tailEnd len="sm" w="sm" type="none"/>
          </a:ln>
        </p:spPr>
      </p:cxnSp>
      <p:sp>
        <p:nvSpPr>
          <p:cNvPr id="608" name="Google Shape;608;p60"/>
          <p:cNvSpPr txBox="1"/>
          <p:nvPr>
            <p:ph type="title"/>
          </p:nvPr>
        </p:nvSpPr>
        <p:spPr>
          <a:xfrm>
            <a:off x="591457" y="688851"/>
            <a:ext cx="9942286" cy="3879195"/>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04"/>
                                        </p:tgtEl>
                                        <p:attrNameLst>
                                          <p:attrName>style.visibility</p:attrName>
                                        </p:attrNameLst>
                                      </p:cBhvr>
                                      <p:to>
                                        <p:strVal val="visible"/>
                                      </p:to>
                                    </p:set>
                                    <p:anim calcmode="lin" valueType="num">
                                      <p:cBhvr additive="base">
                                        <p:cTn dur="750"/>
                                        <p:tgtEl>
                                          <p:spTgt spid="604"/>
                                        </p:tgtEl>
                                        <p:attrNameLst>
                                          <p:attrName>ppt_x</p:attrName>
                                        </p:attrNameLst>
                                      </p:cBhvr>
                                      <p:tavLst>
                                        <p:tav fmla="" tm="0">
                                          <p:val>
                                            <p:strVal val="#ppt_x-1"/>
                                          </p:val>
                                        </p:tav>
                                        <p:tav fmla="" tm="100000">
                                          <p:val>
                                            <p:strVal val="#ppt_x"/>
                                          </p:val>
                                        </p:tav>
                                      </p:tavLst>
                                    </p:anim>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500"/>
                                        <p:tgtEl>
                                          <p:spTgt spid="603"/>
                                        </p:tgtEl>
                                      </p:cBhvr>
                                    </p:animEffect>
                                  </p:childTnLst>
                                </p:cTn>
                              </p:par>
                            </p:childTnLst>
                          </p:cTn>
                        </p:par>
                        <p:par>
                          <p:cTn fill="hold">
                            <p:stCondLst>
                              <p:cond delay="1250"/>
                            </p:stCondLst>
                            <p:childTnLst>
                              <p:par>
                                <p:cTn fill="hold" nodeType="afterEffect" presetClass="entr" presetID="2" presetSubtype="1">
                                  <p:stCondLst>
                                    <p:cond delay="0"/>
                                  </p:stCondLst>
                                  <p:childTnLst>
                                    <p:set>
                                      <p:cBhvr>
                                        <p:cTn dur="1" fill="hold">
                                          <p:stCondLst>
                                            <p:cond delay="0"/>
                                          </p:stCondLst>
                                        </p:cTn>
                                        <p:tgtEl>
                                          <p:spTgt spid="608"/>
                                        </p:tgtEl>
                                        <p:attrNameLst>
                                          <p:attrName>style.visibility</p:attrName>
                                        </p:attrNameLst>
                                      </p:cBhvr>
                                      <p:to>
                                        <p:strVal val="visible"/>
                                      </p:to>
                                    </p:set>
                                    <p:anim calcmode="lin" valueType="num">
                                      <p:cBhvr additive="base">
                                        <p:cTn dur="750"/>
                                        <p:tgtEl>
                                          <p:spTgt spid="608"/>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06">
                                            <p:txEl>
                                              <p:pRg end="0" st="0"/>
                                            </p:txEl>
                                          </p:spTgt>
                                        </p:tgtEl>
                                        <p:attrNameLst>
                                          <p:attrName>style.visibility</p:attrName>
                                        </p:attrNameLst>
                                      </p:cBhvr>
                                      <p:to>
                                        <p:strVal val="visible"/>
                                      </p:to>
                                    </p:set>
                                    <p:animEffect filter="fade" transition="in">
                                      <p:cBhvr>
                                        <p:cTn dur="500"/>
                                        <p:tgtEl>
                                          <p:spTgt spid="606">
                                            <p:txEl>
                                              <p:pRg end="0" st="0"/>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06">
                                            <p:txEl>
                                              <p:pRg end="1" st="1"/>
                                            </p:txEl>
                                          </p:spTgt>
                                        </p:tgtEl>
                                        <p:attrNameLst>
                                          <p:attrName>style.visibility</p:attrName>
                                        </p:attrNameLst>
                                      </p:cBhvr>
                                      <p:to>
                                        <p:strVal val="visible"/>
                                      </p:to>
                                    </p:set>
                                    <p:animEffect filter="fade" transition="in">
                                      <p:cBhvr>
                                        <p:cTn dur="500"/>
                                        <p:tgtEl>
                                          <p:spTgt spid="606">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06">
                                            <p:txEl>
                                              <p:pRg end="2" st="2"/>
                                            </p:txEl>
                                          </p:spTgt>
                                        </p:tgtEl>
                                        <p:attrNameLst>
                                          <p:attrName>style.visibility</p:attrName>
                                        </p:attrNameLst>
                                      </p:cBhvr>
                                      <p:to>
                                        <p:strVal val="visible"/>
                                      </p:to>
                                    </p:set>
                                    <p:animEffect filter="fade" transition="in">
                                      <p:cBhvr>
                                        <p:cTn dur="500"/>
                                        <p:tgtEl>
                                          <p:spTgt spid="606">
                                            <p:txEl>
                                              <p:pRg end="2" st="2"/>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606">
                                            <p:txEl>
                                              <p:pRg end="3" st="3"/>
                                            </p:txEl>
                                          </p:spTgt>
                                        </p:tgtEl>
                                        <p:attrNameLst>
                                          <p:attrName>style.visibility</p:attrName>
                                        </p:attrNameLst>
                                      </p:cBhvr>
                                      <p:to>
                                        <p:strVal val="visible"/>
                                      </p:to>
                                    </p:set>
                                    <p:animEffect filter="fade" transition="in">
                                      <p:cBhvr>
                                        <p:cTn dur="500"/>
                                        <p:tgtEl>
                                          <p:spTgt spid="606">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06">
                                            <p:txEl>
                                              <p:pRg end="4" st="4"/>
                                            </p:txEl>
                                          </p:spTgt>
                                        </p:tgtEl>
                                        <p:attrNameLst>
                                          <p:attrName>style.visibility</p:attrName>
                                        </p:attrNameLst>
                                      </p:cBhvr>
                                      <p:to>
                                        <p:strVal val="visible"/>
                                      </p:to>
                                    </p:set>
                                    <p:animEffect filter="fade" transition="in">
                                      <p:cBhvr>
                                        <p:cTn dur="500"/>
                                        <p:tgtEl>
                                          <p:spTgt spid="606">
                                            <p:txEl>
                                              <p:pRg end="4" st="4"/>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606">
                                            <p:txEl>
                                              <p:pRg end="5" st="5"/>
                                            </p:txEl>
                                          </p:spTgt>
                                        </p:tgtEl>
                                        <p:attrNameLst>
                                          <p:attrName>style.visibility</p:attrName>
                                        </p:attrNameLst>
                                      </p:cBhvr>
                                      <p:to>
                                        <p:strVal val="visible"/>
                                      </p:to>
                                    </p:set>
                                    <p:animEffect filter="fade" transition="in">
                                      <p:cBhvr>
                                        <p:cTn dur="500"/>
                                        <p:tgtEl>
                                          <p:spTgt spid="606">
                                            <p:txEl>
                                              <p:pRg end="5" st="5"/>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606">
                                            <p:txEl>
                                              <p:pRg end="6" st="6"/>
                                            </p:txEl>
                                          </p:spTgt>
                                        </p:tgtEl>
                                        <p:attrNameLst>
                                          <p:attrName>style.visibility</p:attrName>
                                        </p:attrNameLst>
                                      </p:cBhvr>
                                      <p:to>
                                        <p:strVal val="visible"/>
                                      </p:to>
                                    </p:set>
                                    <p:animEffect filter="fade" transition="in">
                                      <p:cBhvr>
                                        <p:cTn dur="500"/>
                                        <p:tgtEl>
                                          <p:spTgt spid="606">
                                            <p:txEl>
                                              <p:pRg end="6" st="6"/>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606">
                                            <p:txEl>
                                              <p:pRg end="7" st="7"/>
                                            </p:txEl>
                                          </p:spTgt>
                                        </p:tgtEl>
                                        <p:attrNameLst>
                                          <p:attrName>style.visibility</p:attrName>
                                        </p:attrNameLst>
                                      </p:cBhvr>
                                      <p:to>
                                        <p:strVal val="visible"/>
                                      </p:to>
                                    </p:set>
                                    <p:animEffect filter="fade" transition="in">
                                      <p:cBhvr>
                                        <p:cTn dur="500"/>
                                        <p:tgtEl>
                                          <p:spTgt spid="606">
                                            <p:txEl>
                                              <p:pRg end="7" st="7"/>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606">
                                            <p:txEl>
                                              <p:pRg end="8" st="8"/>
                                            </p:txEl>
                                          </p:spTgt>
                                        </p:tgtEl>
                                        <p:attrNameLst>
                                          <p:attrName>style.visibility</p:attrName>
                                        </p:attrNameLst>
                                      </p:cBhvr>
                                      <p:to>
                                        <p:strVal val="visible"/>
                                      </p:to>
                                    </p:set>
                                    <p:animEffect filter="fade" transition="in">
                                      <p:cBhvr>
                                        <p:cTn dur="500"/>
                                        <p:tgtEl>
                                          <p:spTgt spid="60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3239">
          <p15:clr>
            <a:srgbClr val="FBAE40"/>
          </p15:clr>
        </p15:guide>
        <p15:guide id="2" pos="57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oints 2">
  <p:cSld name="3 points 2">
    <p:spTree>
      <p:nvGrpSpPr>
        <p:cNvPr id="609" name="Shape 609"/>
        <p:cNvGrpSpPr/>
        <p:nvPr/>
      </p:nvGrpSpPr>
      <p:grpSpPr>
        <a:xfrm>
          <a:off x="0" y="0"/>
          <a:ext cx="0" cy="0"/>
          <a:chOff x="0" y="0"/>
          <a:chExt cx="0" cy="0"/>
        </a:xfrm>
      </p:grpSpPr>
      <p:sp>
        <p:nvSpPr>
          <p:cNvPr id="610" name="Google Shape;610;p61"/>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700">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611" name="Google Shape;611;p61"/>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612" name="Google Shape;612;p61"/>
          <p:cNvCxnSpPr/>
          <p:nvPr/>
        </p:nvCxnSpPr>
        <p:spPr>
          <a:xfrm flipH="1" rot="10800000">
            <a:off x="5896270" y="742349"/>
            <a:ext cx="8403930" cy="8442383"/>
          </a:xfrm>
          <a:prstGeom prst="straightConnector1">
            <a:avLst/>
          </a:prstGeom>
          <a:noFill/>
          <a:ln cap="flat" cmpd="sng" w="12700">
            <a:solidFill>
              <a:schemeClr val="accent1"/>
            </a:solidFill>
            <a:prstDash val="solid"/>
            <a:miter lim="800000"/>
            <a:headEnd len="sm" w="sm" type="none"/>
            <a:tailEnd len="sm" w="sm" type="none"/>
          </a:ln>
        </p:spPr>
      </p:cxnSp>
      <p:sp>
        <p:nvSpPr>
          <p:cNvPr id="613" name="Google Shape;613;p61"/>
          <p:cNvSpPr txBox="1"/>
          <p:nvPr>
            <p:ph type="title"/>
          </p:nvPr>
        </p:nvSpPr>
        <p:spPr>
          <a:xfrm>
            <a:off x="591457" y="688851"/>
            <a:ext cx="7701643" cy="3879195"/>
          </a:xfrm>
          <a:prstGeom prst="rect">
            <a:avLst/>
          </a:prstGeom>
          <a:noFill/>
          <a:ln>
            <a:noFill/>
          </a:ln>
        </p:spPr>
        <p:txBody>
          <a:bodyPr anchorCtr="0" anchor="t" bIns="45700" lIns="91425" spcFirstLastPara="1" rIns="91425" wrap="square" tIns="45700">
            <a:normAutofit/>
          </a:bodyPr>
          <a:lstStyle>
            <a:lvl1pPr lvl="0" algn="l">
              <a:lnSpc>
                <a:spcPct val="8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4" name="Google Shape;614;p61"/>
          <p:cNvSpPr/>
          <p:nvPr/>
        </p:nvSpPr>
        <p:spPr>
          <a:xfrm rot="2700000">
            <a:off x="7097712" y="7577130"/>
            <a:ext cx="409575" cy="409575"/>
          </a:xfrm>
          <a:prstGeom prst="diamond">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sp>
        <p:nvSpPr>
          <p:cNvPr id="615" name="Google Shape;615;p61"/>
          <p:cNvSpPr/>
          <p:nvPr/>
        </p:nvSpPr>
        <p:spPr>
          <a:xfrm rot="2700000">
            <a:off x="9650412" y="5026709"/>
            <a:ext cx="409575" cy="409575"/>
          </a:xfrm>
          <a:prstGeom prst="diamond">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sp>
        <p:nvSpPr>
          <p:cNvPr id="616" name="Google Shape;616;p61"/>
          <p:cNvSpPr/>
          <p:nvPr/>
        </p:nvSpPr>
        <p:spPr>
          <a:xfrm rot="2700000">
            <a:off x="12242396" y="2423660"/>
            <a:ext cx="409575" cy="409575"/>
          </a:xfrm>
          <a:prstGeom prst="diamond">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sp>
        <p:nvSpPr>
          <p:cNvPr id="617" name="Google Shape;617;p61"/>
          <p:cNvSpPr txBox="1"/>
          <p:nvPr>
            <p:ph idx="1" type="body"/>
          </p:nvPr>
        </p:nvSpPr>
        <p:spPr>
          <a:xfrm>
            <a:off x="3403600" y="7476774"/>
            <a:ext cx="3609285" cy="586351"/>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618" name="Google Shape;618;p61"/>
          <p:cNvSpPr txBox="1"/>
          <p:nvPr>
            <p:ph idx="2" type="body"/>
          </p:nvPr>
        </p:nvSpPr>
        <p:spPr>
          <a:xfrm>
            <a:off x="7652143" y="7543104"/>
            <a:ext cx="5084654" cy="1674070"/>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619" name="Google Shape;619;p61"/>
          <p:cNvSpPr txBox="1"/>
          <p:nvPr>
            <p:ph idx="3" type="body"/>
          </p:nvPr>
        </p:nvSpPr>
        <p:spPr>
          <a:xfrm>
            <a:off x="5896270" y="4927355"/>
            <a:ext cx="3609285" cy="586351"/>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620" name="Google Shape;620;p61"/>
          <p:cNvSpPr txBox="1"/>
          <p:nvPr>
            <p:ph idx="4" type="body"/>
          </p:nvPr>
        </p:nvSpPr>
        <p:spPr>
          <a:xfrm>
            <a:off x="10144813" y="4993685"/>
            <a:ext cx="5084654" cy="1674070"/>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621" name="Google Shape;621;p61"/>
          <p:cNvSpPr txBox="1"/>
          <p:nvPr>
            <p:ph idx="5" type="body"/>
          </p:nvPr>
        </p:nvSpPr>
        <p:spPr>
          <a:xfrm>
            <a:off x="8445500" y="2323600"/>
            <a:ext cx="3609285" cy="586351"/>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622" name="Google Shape;622;p61"/>
          <p:cNvSpPr txBox="1"/>
          <p:nvPr>
            <p:ph idx="6" type="body"/>
          </p:nvPr>
        </p:nvSpPr>
        <p:spPr>
          <a:xfrm>
            <a:off x="12694043" y="2389930"/>
            <a:ext cx="5084654" cy="1674070"/>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cxnSp>
        <p:nvCxnSpPr>
          <p:cNvPr id="623" name="Google Shape;623;p61"/>
          <p:cNvCxnSpPr/>
          <p:nvPr/>
        </p:nvCxnSpPr>
        <p:spPr>
          <a:xfrm rot="10800000">
            <a:off x="0" y="9184732"/>
            <a:ext cx="5896270" cy="0"/>
          </a:xfrm>
          <a:prstGeom prst="straightConnector1">
            <a:avLst/>
          </a:prstGeom>
          <a:noFill/>
          <a:ln cap="flat" cmpd="sng" w="12700">
            <a:solidFill>
              <a:schemeClr val="accent1"/>
            </a:solidFill>
            <a:prstDash val="solid"/>
            <a:miter lim="800000"/>
            <a:headEnd len="sm" w="sm" type="none"/>
            <a:tailEnd len="sm" w="sm" type="none"/>
          </a:ln>
        </p:spPr>
      </p:cxnSp>
      <p:cxnSp>
        <p:nvCxnSpPr>
          <p:cNvPr id="624" name="Google Shape;624;p61"/>
          <p:cNvCxnSpPr/>
          <p:nvPr/>
        </p:nvCxnSpPr>
        <p:spPr>
          <a:xfrm flipH="1">
            <a:off x="14300200" y="742349"/>
            <a:ext cx="3987800" cy="1"/>
          </a:xfrm>
          <a:prstGeom prst="straightConnector1">
            <a:avLst/>
          </a:prstGeom>
          <a:noFill/>
          <a:ln cap="flat" cmpd="sng" w="12700">
            <a:solidFill>
              <a:schemeClr val="accent1"/>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500"/>
                                        <p:tgtEl>
                                          <p:spTgt spid="62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500"/>
                                        <p:tgtEl>
                                          <p:spTgt spid="61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500"/>
                                        <p:tgtEl>
                                          <p:spTgt spid="62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500"/>
                                        <p:tgtEl>
                                          <p:spTgt spid="614"/>
                                        </p:tgtEl>
                                      </p:cBhvr>
                                    </p:animEffect>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617">
                                            <p:txEl>
                                              <p:pRg end="0" st="0"/>
                                            </p:txEl>
                                          </p:spTgt>
                                        </p:tgtEl>
                                        <p:attrNameLst>
                                          <p:attrName>style.visibility</p:attrName>
                                        </p:attrNameLst>
                                      </p:cBhvr>
                                      <p:to>
                                        <p:strVal val="visible"/>
                                      </p:to>
                                    </p:set>
                                    <p:anim calcmode="lin" valueType="num">
                                      <p:cBhvr additive="base">
                                        <p:cTn dur="750"/>
                                        <p:tgtEl>
                                          <p:spTgt spid="617">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
                            </p:stCondLst>
                            <p:childTnLst>
                              <p:par>
                                <p:cTn fill="hold" nodeType="afterEffect" presetClass="entr" presetID="2" presetSubtype="8">
                                  <p:stCondLst>
                                    <p:cond delay="0"/>
                                  </p:stCondLst>
                                  <p:childTnLst>
                                    <p:set>
                                      <p:cBhvr>
                                        <p:cTn dur="1" fill="hold">
                                          <p:stCondLst>
                                            <p:cond delay="0"/>
                                          </p:stCondLst>
                                        </p:cTn>
                                        <p:tgtEl>
                                          <p:spTgt spid="617">
                                            <p:txEl>
                                              <p:pRg end="1" st="1"/>
                                            </p:txEl>
                                          </p:spTgt>
                                        </p:tgtEl>
                                        <p:attrNameLst>
                                          <p:attrName>style.visibility</p:attrName>
                                        </p:attrNameLst>
                                      </p:cBhvr>
                                      <p:to>
                                        <p:strVal val="visible"/>
                                      </p:to>
                                    </p:set>
                                    <p:anim calcmode="lin" valueType="num">
                                      <p:cBhvr additive="base">
                                        <p:cTn dur="750"/>
                                        <p:tgtEl>
                                          <p:spTgt spid="617">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8">
                                  <p:stCondLst>
                                    <p:cond delay="0"/>
                                  </p:stCondLst>
                                  <p:childTnLst>
                                    <p:set>
                                      <p:cBhvr>
                                        <p:cTn dur="1" fill="hold">
                                          <p:stCondLst>
                                            <p:cond delay="0"/>
                                          </p:stCondLst>
                                        </p:cTn>
                                        <p:tgtEl>
                                          <p:spTgt spid="617">
                                            <p:txEl>
                                              <p:pRg end="2" st="2"/>
                                            </p:txEl>
                                          </p:spTgt>
                                        </p:tgtEl>
                                        <p:attrNameLst>
                                          <p:attrName>style.visibility</p:attrName>
                                        </p:attrNameLst>
                                      </p:cBhvr>
                                      <p:to>
                                        <p:strVal val="visible"/>
                                      </p:to>
                                    </p:set>
                                    <p:anim calcmode="lin" valueType="num">
                                      <p:cBhvr additive="base">
                                        <p:cTn dur="750"/>
                                        <p:tgtEl>
                                          <p:spTgt spid="617">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50"/>
                            </p:stCondLst>
                            <p:childTnLst>
                              <p:par>
                                <p:cTn fill="hold" nodeType="afterEffect" presetClass="entr" presetID="2" presetSubtype="8">
                                  <p:stCondLst>
                                    <p:cond delay="0"/>
                                  </p:stCondLst>
                                  <p:childTnLst>
                                    <p:set>
                                      <p:cBhvr>
                                        <p:cTn dur="1" fill="hold">
                                          <p:stCondLst>
                                            <p:cond delay="0"/>
                                          </p:stCondLst>
                                        </p:cTn>
                                        <p:tgtEl>
                                          <p:spTgt spid="617">
                                            <p:txEl>
                                              <p:pRg end="3" st="3"/>
                                            </p:txEl>
                                          </p:spTgt>
                                        </p:tgtEl>
                                        <p:attrNameLst>
                                          <p:attrName>style.visibility</p:attrName>
                                        </p:attrNameLst>
                                      </p:cBhvr>
                                      <p:to>
                                        <p:strVal val="visible"/>
                                      </p:to>
                                    </p:set>
                                    <p:anim calcmode="lin" valueType="num">
                                      <p:cBhvr additive="base">
                                        <p:cTn dur="750"/>
                                        <p:tgtEl>
                                          <p:spTgt spid="617">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8">
                                  <p:stCondLst>
                                    <p:cond delay="0"/>
                                  </p:stCondLst>
                                  <p:childTnLst>
                                    <p:set>
                                      <p:cBhvr>
                                        <p:cTn dur="1" fill="hold">
                                          <p:stCondLst>
                                            <p:cond delay="0"/>
                                          </p:stCondLst>
                                        </p:cTn>
                                        <p:tgtEl>
                                          <p:spTgt spid="617">
                                            <p:txEl>
                                              <p:pRg end="4" st="4"/>
                                            </p:txEl>
                                          </p:spTgt>
                                        </p:tgtEl>
                                        <p:attrNameLst>
                                          <p:attrName>style.visibility</p:attrName>
                                        </p:attrNameLst>
                                      </p:cBhvr>
                                      <p:to>
                                        <p:strVal val="visible"/>
                                      </p:to>
                                    </p:set>
                                    <p:anim calcmode="lin" valueType="num">
                                      <p:cBhvr additive="base">
                                        <p:cTn dur="750"/>
                                        <p:tgtEl>
                                          <p:spTgt spid="617">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750"/>
                            </p:stCondLst>
                            <p:childTnLst>
                              <p:par>
                                <p:cTn fill="hold" nodeType="afterEffect" presetClass="entr" presetID="2" presetSubtype="8">
                                  <p:stCondLst>
                                    <p:cond delay="0"/>
                                  </p:stCondLst>
                                  <p:childTnLst>
                                    <p:set>
                                      <p:cBhvr>
                                        <p:cTn dur="1" fill="hold">
                                          <p:stCondLst>
                                            <p:cond delay="0"/>
                                          </p:stCondLst>
                                        </p:cTn>
                                        <p:tgtEl>
                                          <p:spTgt spid="617">
                                            <p:txEl>
                                              <p:pRg end="5" st="5"/>
                                            </p:txEl>
                                          </p:spTgt>
                                        </p:tgtEl>
                                        <p:attrNameLst>
                                          <p:attrName>style.visibility</p:attrName>
                                        </p:attrNameLst>
                                      </p:cBhvr>
                                      <p:to>
                                        <p:strVal val="visible"/>
                                      </p:to>
                                    </p:set>
                                    <p:anim calcmode="lin" valueType="num">
                                      <p:cBhvr additive="base">
                                        <p:cTn dur="750"/>
                                        <p:tgtEl>
                                          <p:spTgt spid="617">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500"/>
                            </p:stCondLst>
                            <p:childTnLst>
                              <p:par>
                                <p:cTn fill="hold" nodeType="afterEffect" presetClass="entr" presetID="2" presetSubtype="8">
                                  <p:stCondLst>
                                    <p:cond delay="0"/>
                                  </p:stCondLst>
                                  <p:childTnLst>
                                    <p:set>
                                      <p:cBhvr>
                                        <p:cTn dur="1" fill="hold">
                                          <p:stCondLst>
                                            <p:cond delay="0"/>
                                          </p:stCondLst>
                                        </p:cTn>
                                        <p:tgtEl>
                                          <p:spTgt spid="617">
                                            <p:txEl>
                                              <p:pRg end="6" st="6"/>
                                            </p:txEl>
                                          </p:spTgt>
                                        </p:tgtEl>
                                        <p:attrNameLst>
                                          <p:attrName>style.visibility</p:attrName>
                                        </p:attrNameLst>
                                      </p:cBhvr>
                                      <p:to>
                                        <p:strVal val="visible"/>
                                      </p:to>
                                    </p:set>
                                    <p:anim calcmode="lin" valueType="num">
                                      <p:cBhvr additive="base">
                                        <p:cTn dur="750"/>
                                        <p:tgtEl>
                                          <p:spTgt spid="617">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250"/>
                            </p:stCondLst>
                            <p:childTnLst>
                              <p:par>
                                <p:cTn fill="hold" nodeType="afterEffect" presetClass="entr" presetID="2" presetSubtype="8">
                                  <p:stCondLst>
                                    <p:cond delay="0"/>
                                  </p:stCondLst>
                                  <p:childTnLst>
                                    <p:set>
                                      <p:cBhvr>
                                        <p:cTn dur="1" fill="hold">
                                          <p:stCondLst>
                                            <p:cond delay="0"/>
                                          </p:stCondLst>
                                        </p:cTn>
                                        <p:tgtEl>
                                          <p:spTgt spid="617">
                                            <p:txEl>
                                              <p:pRg end="7" st="7"/>
                                            </p:txEl>
                                          </p:spTgt>
                                        </p:tgtEl>
                                        <p:attrNameLst>
                                          <p:attrName>style.visibility</p:attrName>
                                        </p:attrNameLst>
                                      </p:cBhvr>
                                      <p:to>
                                        <p:strVal val="visible"/>
                                      </p:to>
                                    </p:set>
                                    <p:anim calcmode="lin" valueType="num">
                                      <p:cBhvr additive="base">
                                        <p:cTn dur="750"/>
                                        <p:tgtEl>
                                          <p:spTgt spid="617">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8">
                                  <p:stCondLst>
                                    <p:cond delay="0"/>
                                  </p:stCondLst>
                                  <p:childTnLst>
                                    <p:set>
                                      <p:cBhvr>
                                        <p:cTn dur="1" fill="hold">
                                          <p:stCondLst>
                                            <p:cond delay="0"/>
                                          </p:stCondLst>
                                        </p:cTn>
                                        <p:tgtEl>
                                          <p:spTgt spid="617">
                                            <p:txEl>
                                              <p:pRg end="8" st="8"/>
                                            </p:txEl>
                                          </p:spTgt>
                                        </p:tgtEl>
                                        <p:attrNameLst>
                                          <p:attrName>style.visibility</p:attrName>
                                        </p:attrNameLst>
                                      </p:cBhvr>
                                      <p:to>
                                        <p:strVal val="visible"/>
                                      </p:to>
                                    </p:set>
                                    <p:anim calcmode="lin" valueType="num">
                                      <p:cBhvr additive="base">
                                        <p:cTn dur="750"/>
                                        <p:tgtEl>
                                          <p:spTgt spid="617">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18">
                                            <p:txEl>
                                              <p:pRg end="0" st="0"/>
                                            </p:txEl>
                                          </p:spTgt>
                                        </p:tgtEl>
                                        <p:attrNameLst>
                                          <p:attrName>style.visibility</p:attrName>
                                        </p:attrNameLst>
                                      </p:cBhvr>
                                      <p:to>
                                        <p:strVal val="visible"/>
                                      </p:to>
                                    </p:set>
                                    <p:anim calcmode="lin" valueType="num">
                                      <p:cBhvr additive="base">
                                        <p:cTn dur="500"/>
                                        <p:tgtEl>
                                          <p:spTgt spid="618">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18">
                                            <p:txEl>
                                              <p:pRg end="1" st="1"/>
                                            </p:txEl>
                                          </p:spTgt>
                                        </p:tgtEl>
                                        <p:attrNameLst>
                                          <p:attrName>style.visibility</p:attrName>
                                        </p:attrNameLst>
                                      </p:cBhvr>
                                      <p:to>
                                        <p:strVal val="visible"/>
                                      </p:to>
                                    </p:set>
                                    <p:anim calcmode="lin" valueType="num">
                                      <p:cBhvr additive="base">
                                        <p:cTn dur="500"/>
                                        <p:tgtEl>
                                          <p:spTgt spid="618">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18">
                                            <p:txEl>
                                              <p:pRg end="2" st="2"/>
                                            </p:txEl>
                                          </p:spTgt>
                                        </p:tgtEl>
                                        <p:attrNameLst>
                                          <p:attrName>style.visibility</p:attrName>
                                        </p:attrNameLst>
                                      </p:cBhvr>
                                      <p:to>
                                        <p:strVal val="visible"/>
                                      </p:to>
                                    </p:set>
                                    <p:anim calcmode="lin" valueType="num">
                                      <p:cBhvr additive="base">
                                        <p:cTn dur="500"/>
                                        <p:tgtEl>
                                          <p:spTgt spid="618">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18">
                                            <p:txEl>
                                              <p:pRg end="3" st="3"/>
                                            </p:txEl>
                                          </p:spTgt>
                                        </p:tgtEl>
                                        <p:attrNameLst>
                                          <p:attrName>style.visibility</p:attrName>
                                        </p:attrNameLst>
                                      </p:cBhvr>
                                      <p:to>
                                        <p:strVal val="visible"/>
                                      </p:to>
                                    </p:set>
                                    <p:anim calcmode="lin" valueType="num">
                                      <p:cBhvr additive="base">
                                        <p:cTn dur="500"/>
                                        <p:tgtEl>
                                          <p:spTgt spid="618">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18">
                                            <p:txEl>
                                              <p:pRg end="4" st="4"/>
                                            </p:txEl>
                                          </p:spTgt>
                                        </p:tgtEl>
                                        <p:attrNameLst>
                                          <p:attrName>style.visibility</p:attrName>
                                        </p:attrNameLst>
                                      </p:cBhvr>
                                      <p:to>
                                        <p:strVal val="visible"/>
                                      </p:to>
                                    </p:set>
                                    <p:anim calcmode="lin" valueType="num">
                                      <p:cBhvr additive="base">
                                        <p:cTn dur="500"/>
                                        <p:tgtEl>
                                          <p:spTgt spid="618">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18">
                                            <p:txEl>
                                              <p:pRg end="5" st="5"/>
                                            </p:txEl>
                                          </p:spTgt>
                                        </p:tgtEl>
                                        <p:attrNameLst>
                                          <p:attrName>style.visibility</p:attrName>
                                        </p:attrNameLst>
                                      </p:cBhvr>
                                      <p:to>
                                        <p:strVal val="visible"/>
                                      </p:to>
                                    </p:set>
                                    <p:anim calcmode="lin" valueType="num">
                                      <p:cBhvr additive="base">
                                        <p:cTn dur="500"/>
                                        <p:tgtEl>
                                          <p:spTgt spid="618">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18">
                                            <p:txEl>
                                              <p:pRg end="6" st="6"/>
                                            </p:txEl>
                                          </p:spTgt>
                                        </p:tgtEl>
                                        <p:attrNameLst>
                                          <p:attrName>style.visibility</p:attrName>
                                        </p:attrNameLst>
                                      </p:cBhvr>
                                      <p:to>
                                        <p:strVal val="visible"/>
                                      </p:to>
                                    </p:set>
                                    <p:anim calcmode="lin" valueType="num">
                                      <p:cBhvr additive="base">
                                        <p:cTn dur="500"/>
                                        <p:tgtEl>
                                          <p:spTgt spid="618">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18">
                                            <p:txEl>
                                              <p:pRg end="7" st="7"/>
                                            </p:txEl>
                                          </p:spTgt>
                                        </p:tgtEl>
                                        <p:attrNameLst>
                                          <p:attrName>style.visibility</p:attrName>
                                        </p:attrNameLst>
                                      </p:cBhvr>
                                      <p:to>
                                        <p:strVal val="visible"/>
                                      </p:to>
                                    </p:set>
                                    <p:anim calcmode="lin" valueType="num">
                                      <p:cBhvr additive="base">
                                        <p:cTn dur="500"/>
                                        <p:tgtEl>
                                          <p:spTgt spid="618">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18">
                                            <p:txEl>
                                              <p:pRg end="8" st="8"/>
                                            </p:txEl>
                                          </p:spTgt>
                                        </p:tgtEl>
                                        <p:attrNameLst>
                                          <p:attrName>style.visibility</p:attrName>
                                        </p:attrNameLst>
                                      </p:cBhvr>
                                      <p:to>
                                        <p:strVal val="visible"/>
                                      </p:to>
                                    </p:set>
                                    <p:anim calcmode="lin" valueType="num">
                                      <p:cBhvr additive="base">
                                        <p:cTn dur="500"/>
                                        <p:tgtEl>
                                          <p:spTgt spid="618">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750"/>
                            </p:stCondLst>
                            <p:childTnLst>
                              <p:par>
                                <p:cTn fill="hold" nodeType="after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500"/>
                                        <p:tgtEl>
                                          <p:spTgt spid="615"/>
                                        </p:tgtEl>
                                      </p:cBhvr>
                                    </p:animEffect>
                                  </p:childTnLst>
                                </p:cTn>
                              </p:par>
                            </p:childTnLst>
                          </p:cTn>
                        </p:par>
                        <p:par>
                          <p:cTn fill="hold">
                            <p:stCondLst>
                              <p:cond delay="9250"/>
                            </p:stCondLst>
                            <p:childTnLst>
                              <p:par>
                                <p:cTn fill="hold" nodeType="afterEffect" presetClass="entr" presetID="2" presetSubtype="8">
                                  <p:stCondLst>
                                    <p:cond delay="0"/>
                                  </p:stCondLst>
                                  <p:childTnLst>
                                    <p:set>
                                      <p:cBhvr>
                                        <p:cTn dur="1" fill="hold">
                                          <p:stCondLst>
                                            <p:cond delay="0"/>
                                          </p:stCondLst>
                                        </p:cTn>
                                        <p:tgtEl>
                                          <p:spTgt spid="619">
                                            <p:txEl>
                                              <p:pRg end="0" st="0"/>
                                            </p:txEl>
                                          </p:spTgt>
                                        </p:tgtEl>
                                        <p:attrNameLst>
                                          <p:attrName>style.visibility</p:attrName>
                                        </p:attrNameLst>
                                      </p:cBhvr>
                                      <p:to>
                                        <p:strVal val="visible"/>
                                      </p:to>
                                    </p:set>
                                    <p:anim calcmode="lin" valueType="num">
                                      <p:cBhvr additive="base">
                                        <p:cTn dur="750"/>
                                        <p:tgtEl>
                                          <p:spTgt spid="619">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0"/>
                            </p:stCondLst>
                            <p:childTnLst>
                              <p:par>
                                <p:cTn fill="hold" nodeType="afterEffect" presetClass="entr" presetID="2" presetSubtype="8">
                                  <p:stCondLst>
                                    <p:cond delay="0"/>
                                  </p:stCondLst>
                                  <p:childTnLst>
                                    <p:set>
                                      <p:cBhvr>
                                        <p:cTn dur="1" fill="hold">
                                          <p:stCondLst>
                                            <p:cond delay="0"/>
                                          </p:stCondLst>
                                        </p:cTn>
                                        <p:tgtEl>
                                          <p:spTgt spid="619">
                                            <p:txEl>
                                              <p:pRg end="1" st="1"/>
                                            </p:txEl>
                                          </p:spTgt>
                                        </p:tgtEl>
                                        <p:attrNameLst>
                                          <p:attrName>style.visibility</p:attrName>
                                        </p:attrNameLst>
                                      </p:cBhvr>
                                      <p:to>
                                        <p:strVal val="visible"/>
                                      </p:to>
                                    </p:set>
                                    <p:anim calcmode="lin" valueType="num">
                                      <p:cBhvr additive="base">
                                        <p:cTn dur="750"/>
                                        <p:tgtEl>
                                          <p:spTgt spid="619">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750"/>
                            </p:stCondLst>
                            <p:childTnLst>
                              <p:par>
                                <p:cTn fill="hold" nodeType="afterEffect" presetClass="entr" presetID="2" presetSubtype="8">
                                  <p:stCondLst>
                                    <p:cond delay="0"/>
                                  </p:stCondLst>
                                  <p:childTnLst>
                                    <p:set>
                                      <p:cBhvr>
                                        <p:cTn dur="1" fill="hold">
                                          <p:stCondLst>
                                            <p:cond delay="0"/>
                                          </p:stCondLst>
                                        </p:cTn>
                                        <p:tgtEl>
                                          <p:spTgt spid="619">
                                            <p:txEl>
                                              <p:pRg end="2" st="2"/>
                                            </p:txEl>
                                          </p:spTgt>
                                        </p:tgtEl>
                                        <p:attrNameLst>
                                          <p:attrName>style.visibility</p:attrName>
                                        </p:attrNameLst>
                                      </p:cBhvr>
                                      <p:to>
                                        <p:strVal val="visible"/>
                                      </p:to>
                                    </p:set>
                                    <p:anim calcmode="lin" valueType="num">
                                      <p:cBhvr additive="base">
                                        <p:cTn dur="750"/>
                                        <p:tgtEl>
                                          <p:spTgt spid="619">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500"/>
                            </p:stCondLst>
                            <p:childTnLst>
                              <p:par>
                                <p:cTn fill="hold" nodeType="afterEffect" presetClass="entr" presetID="2" presetSubtype="8">
                                  <p:stCondLst>
                                    <p:cond delay="0"/>
                                  </p:stCondLst>
                                  <p:childTnLst>
                                    <p:set>
                                      <p:cBhvr>
                                        <p:cTn dur="1" fill="hold">
                                          <p:stCondLst>
                                            <p:cond delay="0"/>
                                          </p:stCondLst>
                                        </p:cTn>
                                        <p:tgtEl>
                                          <p:spTgt spid="619">
                                            <p:txEl>
                                              <p:pRg end="3" st="3"/>
                                            </p:txEl>
                                          </p:spTgt>
                                        </p:tgtEl>
                                        <p:attrNameLst>
                                          <p:attrName>style.visibility</p:attrName>
                                        </p:attrNameLst>
                                      </p:cBhvr>
                                      <p:to>
                                        <p:strVal val="visible"/>
                                      </p:to>
                                    </p:set>
                                    <p:anim calcmode="lin" valueType="num">
                                      <p:cBhvr additive="base">
                                        <p:cTn dur="750"/>
                                        <p:tgtEl>
                                          <p:spTgt spid="619">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250"/>
                            </p:stCondLst>
                            <p:childTnLst>
                              <p:par>
                                <p:cTn fill="hold" nodeType="afterEffect" presetClass="entr" presetID="2" presetSubtype="8">
                                  <p:stCondLst>
                                    <p:cond delay="0"/>
                                  </p:stCondLst>
                                  <p:childTnLst>
                                    <p:set>
                                      <p:cBhvr>
                                        <p:cTn dur="1" fill="hold">
                                          <p:stCondLst>
                                            <p:cond delay="0"/>
                                          </p:stCondLst>
                                        </p:cTn>
                                        <p:tgtEl>
                                          <p:spTgt spid="619">
                                            <p:txEl>
                                              <p:pRg end="4" st="4"/>
                                            </p:txEl>
                                          </p:spTgt>
                                        </p:tgtEl>
                                        <p:attrNameLst>
                                          <p:attrName>style.visibility</p:attrName>
                                        </p:attrNameLst>
                                      </p:cBhvr>
                                      <p:to>
                                        <p:strVal val="visible"/>
                                      </p:to>
                                    </p:set>
                                    <p:anim calcmode="lin" valueType="num">
                                      <p:cBhvr additive="base">
                                        <p:cTn dur="750"/>
                                        <p:tgtEl>
                                          <p:spTgt spid="619">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000"/>
                            </p:stCondLst>
                            <p:childTnLst>
                              <p:par>
                                <p:cTn fill="hold" nodeType="afterEffect" presetClass="entr" presetID="2" presetSubtype="8">
                                  <p:stCondLst>
                                    <p:cond delay="0"/>
                                  </p:stCondLst>
                                  <p:childTnLst>
                                    <p:set>
                                      <p:cBhvr>
                                        <p:cTn dur="1" fill="hold">
                                          <p:stCondLst>
                                            <p:cond delay="0"/>
                                          </p:stCondLst>
                                        </p:cTn>
                                        <p:tgtEl>
                                          <p:spTgt spid="619">
                                            <p:txEl>
                                              <p:pRg end="5" st="5"/>
                                            </p:txEl>
                                          </p:spTgt>
                                        </p:tgtEl>
                                        <p:attrNameLst>
                                          <p:attrName>style.visibility</p:attrName>
                                        </p:attrNameLst>
                                      </p:cBhvr>
                                      <p:to>
                                        <p:strVal val="visible"/>
                                      </p:to>
                                    </p:set>
                                    <p:anim calcmode="lin" valueType="num">
                                      <p:cBhvr additive="base">
                                        <p:cTn dur="750"/>
                                        <p:tgtEl>
                                          <p:spTgt spid="619">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750"/>
                            </p:stCondLst>
                            <p:childTnLst>
                              <p:par>
                                <p:cTn fill="hold" nodeType="afterEffect" presetClass="entr" presetID="2" presetSubtype="8">
                                  <p:stCondLst>
                                    <p:cond delay="0"/>
                                  </p:stCondLst>
                                  <p:childTnLst>
                                    <p:set>
                                      <p:cBhvr>
                                        <p:cTn dur="1" fill="hold">
                                          <p:stCondLst>
                                            <p:cond delay="0"/>
                                          </p:stCondLst>
                                        </p:cTn>
                                        <p:tgtEl>
                                          <p:spTgt spid="619">
                                            <p:txEl>
                                              <p:pRg end="6" st="6"/>
                                            </p:txEl>
                                          </p:spTgt>
                                        </p:tgtEl>
                                        <p:attrNameLst>
                                          <p:attrName>style.visibility</p:attrName>
                                        </p:attrNameLst>
                                      </p:cBhvr>
                                      <p:to>
                                        <p:strVal val="visible"/>
                                      </p:to>
                                    </p:set>
                                    <p:anim calcmode="lin" valueType="num">
                                      <p:cBhvr additive="base">
                                        <p:cTn dur="750"/>
                                        <p:tgtEl>
                                          <p:spTgt spid="619">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500"/>
                            </p:stCondLst>
                            <p:childTnLst>
                              <p:par>
                                <p:cTn fill="hold" nodeType="afterEffect" presetClass="entr" presetID="2" presetSubtype="8">
                                  <p:stCondLst>
                                    <p:cond delay="0"/>
                                  </p:stCondLst>
                                  <p:childTnLst>
                                    <p:set>
                                      <p:cBhvr>
                                        <p:cTn dur="1" fill="hold">
                                          <p:stCondLst>
                                            <p:cond delay="0"/>
                                          </p:stCondLst>
                                        </p:cTn>
                                        <p:tgtEl>
                                          <p:spTgt spid="619">
                                            <p:txEl>
                                              <p:pRg end="7" st="7"/>
                                            </p:txEl>
                                          </p:spTgt>
                                        </p:tgtEl>
                                        <p:attrNameLst>
                                          <p:attrName>style.visibility</p:attrName>
                                        </p:attrNameLst>
                                      </p:cBhvr>
                                      <p:to>
                                        <p:strVal val="visible"/>
                                      </p:to>
                                    </p:set>
                                    <p:anim calcmode="lin" valueType="num">
                                      <p:cBhvr additive="base">
                                        <p:cTn dur="750"/>
                                        <p:tgtEl>
                                          <p:spTgt spid="619">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250"/>
                            </p:stCondLst>
                            <p:childTnLst>
                              <p:par>
                                <p:cTn fill="hold" nodeType="afterEffect" presetClass="entr" presetID="2" presetSubtype="8">
                                  <p:stCondLst>
                                    <p:cond delay="0"/>
                                  </p:stCondLst>
                                  <p:childTnLst>
                                    <p:set>
                                      <p:cBhvr>
                                        <p:cTn dur="1" fill="hold">
                                          <p:stCondLst>
                                            <p:cond delay="0"/>
                                          </p:stCondLst>
                                        </p:cTn>
                                        <p:tgtEl>
                                          <p:spTgt spid="619">
                                            <p:txEl>
                                              <p:pRg end="8" st="8"/>
                                            </p:txEl>
                                          </p:spTgt>
                                        </p:tgtEl>
                                        <p:attrNameLst>
                                          <p:attrName>style.visibility</p:attrName>
                                        </p:attrNameLst>
                                      </p:cBhvr>
                                      <p:to>
                                        <p:strVal val="visible"/>
                                      </p:to>
                                    </p:set>
                                    <p:anim calcmode="lin" valueType="num">
                                      <p:cBhvr additive="base">
                                        <p:cTn dur="750"/>
                                        <p:tgtEl>
                                          <p:spTgt spid="619">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20">
                                            <p:txEl>
                                              <p:pRg end="0" st="0"/>
                                            </p:txEl>
                                          </p:spTgt>
                                        </p:tgtEl>
                                        <p:attrNameLst>
                                          <p:attrName>style.visibility</p:attrName>
                                        </p:attrNameLst>
                                      </p:cBhvr>
                                      <p:to>
                                        <p:strVal val="visible"/>
                                      </p:to>
                                    </p:set>
                                    <p:anim calcmode="lin" valueType="num">
                                      <p:cBhvr additive="base">
                                        <p:cTn dur="500"/>
                                        <p:tgtEl>
                                          <p:spTgt spid="620">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20">
                                            <p:txEl>
                                              <p:pRg end="1" st="1"/>
                                            </p:txEl>
                                          </p:spTgt>
                                        </p:tgtEl>
                                        <p:attrNameLst>
                                          <p:attrName>style.visibility</p:attrName>
                                        </p:attrNameLst>
                                      </p:cBhvr>
                                      <p:to>
                                        <p:strVal val="visible"/>
                                      </p:to>
                                    </p:set>
                                    <p:anim calcmode="lin" valueType="num">
                                      <p:cBhvr additive="base">
                                        <p:cTn dur="500"/>
                                        <p:tgtEl>
                                          <p:spTgt spid="620">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20">
                                            <p:txEl>
                                              <p:pRg end="2" st="2"/>
                                            </p:txEl>
                                          </p:spTgt>
                                        </p:tgtEl>
                                        <p:attrNameLst>
                                          <p:attrName>style.visibility</p:attrName>
                                        </p:attrNameLst>
                                      </p:cBhvr>
                                      <p:to>
                                        <p:strVal val="visible"/>
                                      </p:to>
                                    </p:set>
                                    <p:anim calcmode="lin" valueType="num">
                                      <p:cBhvr additive="base">
                                        <p:cTn dur="500"/>
                                        <p:tgtEl>
                                          <p:spTgt spid="620">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20">
                                            <p:txEl>
                                              <p:pRg end="3" st="3"/>
                                            </p:txEl>
                                          </p:spTgt>
                                        </p:tgtEl>
                                        <p:attrNameLst>
                                          <p:attrName>style.visibility</p:attrName>
                                        </p:attrNameLst>
                                      </p:cBhvr>
                                      <p:to>
                                        <p:strVal val="visible"/>
                                      </p:to>
                                    </p:set>
                                    <p:anim calcmode="lin" valueType="num">
                                      <p:cBhvr additive="base">
                                        <p:cTn dur="500"/>
                                        <p:tgtEl>
                                          <p:spTgt spid="620">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20">
                                            <p:txEl>
                                              <p:pRg end="4" st="4"/>
                                            </p:txEl>
                                          </p:spTgt>
                                        </p:tgtEl>
                                        <p:attrNameLst>
                                          <p:attrName>style.visibility</p:attrName>
                                        </p:attrNameLst>
                                      </p:cBhvr>
                                      <p:to>
                                        <p:strVal val="visible"/>
                                      </p:to>
                                    </p:set>
                                    <p:anim calcmode="lin" valueType="num">
                                      <p:cBhvr additive="base">
                                        <p:cTn dur="500"/>
                                        <p:tgtEl>
                                          <p:spTgt spid="620">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20">
                                            <p:txEl>
                                              <p:pRg end="5" st="5"/>
                                            </p:txEl>
                                          </p:spTgt>
                                        </p:tgtEl>
                                        <p:attrNameLst>
                                          <p:attrName>style.visibility</p:attrName>
                                        </p:attrNameLst>
                                      </p:cBhvr>
                                      <p:to>
                                        <p:strVal val="visible"/>
                                      </p:to>
                                    </p:set>
                                    <p:anim calcmode="lin" valueType="num">
                                      <p:cBhvr additive="base">
                                        <p:cTn dur="500"/>
                                        <p:tgtEl>
                                          <p:spTgt spid="620">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20">
                                            <p:txEl>
                                              <p:pRg end="6" st="6"/>
                                            </p:txEl>
                                          </p:spTgt>
                                        </p:tgtEl>
                                        <p:attrNameLst>
                                          <p:attrName>style.visibility</p:attrName>
                                        </p:attrNameLst>
                                      </p:cBhvr>
                                      <p:to>
                                        <p:strVal val="visible"/>
                                      </p:to>
                                    </p:set>
                                    <p:anim calcmode="lin" valueType="num">
                                      <p:cBhvr additive="base">
                                        <p:cTn dur="500"/>
                                        <p:tgtEl>
                                          <p:spTgt spid="620">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20">
                                            <p:txEl>
                                              <p:pRg end="7" st="7"/>
                                            </p:txEl>
                                          </p:spTgt>
                                        </p:tgtEl>
                                        <p:attrNameLst>
                                          <p:attrName>style.visibility</p:attrName>
                                        </p:attrNameLst>
                                      </p:cBhvr>
                                      <p:to>
                                        <p:strVal val="visible"/>
                                      </p:to>
                                    </p:set>
                                    <p:anim calcmode="lin" valueType="num">
                                      <p:cBhvr additive="base">
                                        <p:cTn dur="500"/>
                                        <p:tgtEl>
                                          <p:spTgt spid="620">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20">
                                            <p:txEl>
                                              <p:pRg end="8" st="8"/>
                                            </p:txEl>
                                          </p:spTgt>
                                        </p:tgtEl>
                                        <p:attrNameLst>
                                          <p:attrName>style.visibility</p:attrName>
                                        </p:attrNameLst>
                                      </p:cBhvr>
                                      <p:to>
                                        <p:strVal val="visible"/>
                                      </p:to>
                                    </p:set>
                                    <p:anim calcmode="lin" valueType="num">
                                      <p:cBhvr additive="base">
                                        <p:cTn dur="500"/>
                                        <p:tgtEl>
                                          <p:spTgt spid="620">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500"/>
                                        <p:tgtEl>
                                          <p:spTgt spid="616"/>
                                        </p:tgtEl>
                                      </p:cBhvr>
                                    </p:animEffect>
                                  </p:childTnLst>
                                </p:cTn>
                              </p:par>
                            </p:childTnLst>
                          </p:cTn>
                        </p:par>
                        <p:par>
                          <p:cTn fill="hold">
                            <p:stCondLst>
                              <p:cond delay="16500"/>
                            </p:stCondLst>
                            <p:childTnLst>
                              <p:par>
                                <p:cTn fill="hold" nodeType="afterEffect" presetClass="entr" presetID="2" presetSubtype="8">
                                  <p:stCondLst>
                                    <p:cond delay="0"/>
                                  </p:stCondLst>
                                  <p:childTnLst>
                                    <p:set>
                                      <p:cBhvr>
                                        <p:cTn dur="1" fill="hold">
                                          <p:stCondLst>
                                            <p:cond delay="0"/>
                                          </p:stCondLst>
                                        </p:cTn>
                                        <p:tgtEl>
                                          <p:spTgt spid="621">
                                            <p:txEl>
                                              <p:pRg end="0" st="0"/>
                                            </p:txEl>
                                          </p:spTgt>
                                        </p:tgtEl>
                                        <p:attrNameLst>
                                          <p:attrName>style.visibility</p:attrName>
                                        </p:attrNameLst>
                                      </p:cBhvr>
                                      <p:to>
                                        <p:strVal val="visible"/>
                                      </p:to>
                                    </p:set>
                                    <p:anim calcmode="lin" valueType="num">
                                      <p:cBhvr additive="base">
                                        <p:cTn dur="750"/>
                                        <p:tgtEl>
                                          <p:spTgt spid="621">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250"/>
                            </p:stCondLst>
                            <p:childTnLst>
                              <p:par>
                                <p:cTn fill="hold" nodeType="afterEffect" presetClass="entr" presetID="2" presetSubtype="8">
                                  <p:stCondLst>
                                    <p:cond delay="0"/>
                                  </p:stCondLst>
                                  <p:childTnLst>
                                    <p:set>
                                      <p:cBhvr>
                                        <p:cTn dur="1" fill="hold">
                                          <p:stCondLst>
                                            <p:cond delay="0"/>
                                          </p:stCondLst>
                                        </p:cTn>
                                        <p:tgtEl>
                                          <p:spTgt spid="621">
                                            <p:txEl>
                                              <p:pRg end="1" st="1"/>
                                            </p:txEl>
                                          </p:spTgt>
                                        </p:tgtEl>
                                        <p:attrNameLst>
                                          <p:attrName>style.visibility</p:attrName>
                                        </p:attrNameLst>
                                      </p:cBhvr>
                                      <p:to>
                                        <p:strVal val="visible"/>
                                      </p:to>
                                    </p:set>
                                    <p:anim calcmode="lin" valueType="num">
                                      <p:cBhvr additive="base">
                                        <p:cTn dur="750"/>
                                        <p:tgtEl>
                                          <p:spTgt spid="621">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000"/>
                            </p:stCondLst>
                            <p:childTnLst>
                              <p:par>
                                <p:cTn fill="hold" nodeType="afterEffect" presetClass="entr" presetID="2" presetSubtype="8">
                                  <p:stCondLst>
                                    <p:cond delay="0"/>
                                  </p:stCondLst>
                                  <p:childTnLst>
                                    <p:set>
                                      <p:cBhvr>
                                        <p:cTn dur="1" fill="hold">
                                          <p:stCondLst>
                                            <p:cond delay="0"/>
                                          </p:stCondLst>
                                        </p:cTn>
                                        <p:tgtEl>
                                          <p:spTgt spid="621">
                                            <p:txEl>
                                              <p:pRg end="2" st="2"/>
                                            </p:txEl>
                                          </p:spTgt>
                                        </p:tgtEl>
                                        <p:attrNameLst>
                                          <p:attrName>style.visibility</p:attrName>
                                        </p:attrNameLst>
                                      </p:cBhvr>
                                      <p:to>
                                        <p:strVal val="visible"/>
                                      </p:to>
                                    </p:set>
                                    <p:anim calcmode="lin" valueType="num">
                                      <p:cBhvr additive="base">
                                        <p:cTn dur="750"/>
                                        <p:tgtEl>
                                          <p:spTgt spid="621">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750"/>
                            </p:stCondLst>
                            <p:childTnLst>
                              <p:par>
                                <p:cTn fill="hold" nodeType="afterEffect" presetClass="entr" presetID="2" presetSubtype="8">
                                  <p:stCondLst>
                                    <p:cond delay="0"/>
                                  </p:stCondLst>
                                  <p:childTnLst>
                                    <p:set>
                                      <p:cBhvr>
                                        <p:cTn dur="1" fill="hold">
                                          <p:stCondLst>
                                            <p:cond delay="0"/>
                                          </p:stCondLst>
                                        </p:cTn>
                                        <p:tgtEl>
                                          <p:spTgt spid="621">
                                            <p:txEl>
                                              <p:pRg end="3" st="3"/>
                                            </p:txEl>
                                          </p:spTgt>
                                        </p:tgtEl>
                                        <p:attrNameLst>
                                          <p:attrName>style.visibility</p:attrName>
                                        </p:attrNameLst>
                                      </p:cBhvr>
                                      <p:to>
                                        <p:strVal val="visible"/>
                                      </p:to>
                                    </p:set>
                                    <p:anim calcmode="lin" valueType="num">
                                      <p:cBhvr additive="base">
                                        <p:cTn dur="750"/>
                                        <p:tgtEl>
                                          <p:spTgt spid="621">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500"/>
                            </p:stCondLst>
                            <p:childTnLst>
                              <p:par>
                                <p:cTn fill="hold" nodeType="afterEffect" presetClass="entr" presetID="2" presetSubtype="8">
                                  <p:stCondLst>
                                    <p:cond delay="0"/>
                                  </p:stCondLst>
                                  <p:childTnLst>
                                    <p:set>
                                      <p:cBhvr>
                                        <p:cTn dur="1" fill="hold">
                                          <p:stCondLst>
                                            <p:cond delay="0"/>
                                          </p:stCondLst>
                                        </p:cTn>
                                        <p:tgtEl>
                                          <p:spTgt spid="621">
                                            <p:txEl>
                                              <p:pRg end="4" st="4"/>
                                            </p:txEl>
                                          </p:spTgt>
                                        </p:tgtEl>
                                        <p:attrNameLst>
                                          <p:attrName>style.visibility</p:attrName>
                                        </p:attrNameLst>
                                      </p:cBhvr>
                                      <p:to>
                                        <p:strVal val="visible"/>
                                      </p:to>
                                    </p:set>
                                    <p:anim calcmode="lin" valueType="num">
                                      <p:cBhvr additive="base">
                                        <p:cTn dur="750"/>
                                        <p:tgtEl>
                                          <p:spTgt spid="621">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250"/>
                            </p:stCondLst>
                            <p:childTnLst>
                              <p:par>
                                <p:cTn fill="hold" nodeType="afterEffect" presetClass="entr" presetID="2" presetSubtype="8">
                                  <p:stCondLst>
                                    <p:cond delay="0"/>
                                  </p:stCondLst>
                                  <p:childTnLst>
                                    <p:set>
                                      <p:cBhvr>
                                        <p:cTn dur="1" fill="hold">
                                          <p:stCondLst>
                                            <p:cond delay="0"/>
                                          </p:stCondLst>
                                        </p:cTn>
                                        <p:tgtEl>
                                          <p:spTgt spid="621">
                                            <p:txEl>
                                              <p:pRg end="5" st="5"/>
                                            </p:txEl>
                                          </p:spTgt>
                                        </p:tgtEl>
                                        <p:attrNameLst>
                                          <p:attrName>style.visibility</p:attrName>
                                        </p:attrNameLst>
                                      </p:cBhvr>
                                      <p:to>
                                        <p:strVal val="visible"/>
                                      </p:to>
                                    </p:set>
                                    <p:anim calcmode="lin" valueType="num">
                                      <p:cBhvr additive="base">
                                        <p:cTn dur="750"/>
                                        <p:tgtEl>
                                          <p:spTgt spid="621">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000"/>
                            </p:stCondLst>
                            <p:childTnLst>
                              <p:par>
                                <p:cTn fill="hold" nodeType="afterEffect" presetClass="entr" presetID="2" presetSubtype="8">
                                  <p:stCondLst>
                                    <p:cond delay="0"/>
                                  </p:stCondLst>
                                  <p:childTnLst>
                                    <p:set>
                                      <p:cBhvr>
                                        <p:cTn dur="1" fill="hold">
                                          <p:stCondLst>
                                            <p:cond delay="0"/>
                                          </p:stCondLst>
                                        </p:cTn>
                                        <p:tgtEl>
                                          <p:spTgt spid="621">
                                            <p:txEl>
                                              <p:pRg end="6" st="6"/>
                                            </p:txEl>
                                          </p:spTgt>
                                        </p:tgtEl>
                                        <p:attrNameLst>
                                          <p:attrName>style.visibility</p:attrName>
                                        </p:attrNameLst>
                                      </p:cBhvr>
                                      <p:to>
                                        <p:strVal val="visible"/>
                                      </p:to>
                                    </p:set>
                                    <p:anim calcmode="lin" valueType="num">
                                      <p:cBhvr additive="base">
                                        <p:cTn dur="750"/>
                                        <p:tgtEl>
                                          <p:spTgt spid="621">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750"/>
                            </p:stCondLst>
                            <p:childTnLst>
                              <p:par>
                                <p:cTn fill="hold" nodeType="afterEffect" presetClass="entr" presetID="2" presetSubtype="8">
                                  <p:stCondLst>
                                    <p:cond delay="0"/>
                                  </p:stCondLst>
                                  <p:childTnLst>
                                    <p:set>
                                      <p:cBhvr>
                                        <p:cTn dur="1" fill="hold">
                                          <p:stCondLst>
                                            <p:cond delay="0"/>
                                          </p:stCondLst>
                                        </p:cTn>
                                        <p:tgtEl>
                                          <p:spTgt spid="621">
                                            <p:txEl>
                                              <p:pRg end="7" st="7"/>
                                            </p:txEl>
                                          </p:spTgt>
                                        </p:tgtEl>
                                        <p:attrNameLst>
                                          <p:attrName>style.visibility</p:attrName>
                                        </p:attrNameLst>
                                      </p:cBhvr>
                                      <p:to>
                                        <p:strVal val="visible"/>
                                      </p:to>
                                    </p:set>
                                    <p:anim calcmode="lin" valueType="num">
                                      <p:cBhvr additive="base">
                                        <p:cTn dur="750"/>
                                        <p:tgtEl>
                                          <p:spTgt spid="621">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0"/>
                            </p:stCondLst>
                            <p:childTnLst>
                              <p:par>
                                <p:cTn fill="hold" nodeType="afterEffect" presetClass="entr" presetID="2" presetSubtype="8">
                                  <p:stCondLst>
                                    <p:cond delay="0"/>
                                  </p:stCondLst>
                                  <p:childTnLst>
                                    <p:set>
                                      <p:cBhvr>
                                        <p:cTn dur="1" fill="hold">
                                          <p:stCondLst>
                                            <p:cond delay="0"/>
                                          </p:stCondLst>
                                        </p:cTn>
                                        <p:tgtEl>
                                          <p:spTgt spid="621">
                                            <p:txEl>
                                              <p:pRg end="8" st="8"/>
                                            </p:txEl>
                                          </p:spTgt>
                                        </p:tgtEl>
                                        <p:attrNameLst>
                                          <p:attrName>style.visibility</p:attrName>
                                        </p:attrNameLst>
                                      </p:cBhvr>
                                      <p:to>
                                        <p:strVal val="visible"/>
                                      </p:to>
                                    </p:set>
                                    <p:anim calcmode="lin" valueType="num">
                                      <p:cBhvr additive="base">
                                        <p:cTn dur="750"/>
                                        <p:tgtEl>
                                          <p:spTgt spid="621">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22">
                                            <p:txEl>
                                              <p:pRg end="0" st="0"/>
                                            </p:txEl>
                                          </p:spTgt>
                                        </p:tgtEl>
                                        <p:attrNameLst>
                                          <p:attrName>style.visibility</p:attrName>
                                        </p:attrNameLst>
                                      </p:cBhvr>
                                      <p:to>
                                        <p:strVal val="visible"/>
                                      </p:to>
                                    </p:set>
                                    <p:anim calcmode="lin" valueType="num">
                                      <p:cBhvr additive="base">
                                        <p:cTn dur="500"/>
                                        <p:tgtEl>
                                          <p:spTgt spid="622">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22">
                                            <p:txEl>
                                              <p:pRg end="1" st="1"/>
                                            </p:txEl>
                                          </p:spTgt>
                                        </p:tgtEl>
                                        <p:attrNameLst>
                                          <p:attrName>style.visibility</p:attrName>
                                        </p:attrNameLst>
                                      </p:cBhvr>
                                      <p:to>
                                        <p:strVal val="visible"/>
                                      </p:to>
                                    </p:set>
                                    <p:anim calcmode="lin" valueType="num">
                                      <p:cBhvr additive="base">
                                        <p:cTn dur="500"/>
                                        <p:tgtEl>
                                          <p:spTgt spid="622">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22">
                                            <p:txEl>
                                              <p:pRg end="2" st="2"/>
                                            </p:txEl>
                                          </p:spTgt>
                                        </p:tgtEl>
                                        <p:attrNameLst>
                                          <p:attrName>style.visibility</p:attrName>
                                        </p:attrNameLst>
                                      </p:cBhvr>
                                      <p:to>
                                        <p:strVal val="visible"/>
                                      </p:to>
                                    </p:set>
                                    <p:anim calcmode="lin" valueType="num">
                                      <p:cBhvr additive="base">
                                        <p:cTn dur="500"/>
                                        <p:tgtEl>
                                          <p:spTgt spid="622">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22">
                                            <p:txEl>
                                              <p:pRg end="3" st="3"/>
                                            </p:txEl>
                                          </p:spTgt>
                                        </p:tgtEl>
                                        <p:attrNameLst>
                                          <p:attrName>style.visibility</p:attrName>
                                        </p:attrNameLst>
                                      </p:cBhvr>
                                      <p:to>
                                        <p:strVal val="visible"/>
                                      </p:to>
                                    </p:set>
                                    <p:anim calcmode="lin" valueType="num">
                                      <p:cBhvr additive="base">
                                        <p:cTn dur="500"/>
                                        <p:tgtEl>
                                          <p:spTgt spid="622">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22">
                                            <p:txEl>
                                              <p:pRg end="4" st="4"/>
                                            </p:txEl>
                                          </p:spTgt>
                                        </p:tgtEl>
                                        <p:attrNameLst>
                                          <p:attrName>style.visibility</p:attrName>
                                        </p:attrNameLst>
                                      </p:cBhvr>
                                      <p:to>
                                        <p:strVal val="visible"/>
                                      </p:to>
                                    </p:set>
                                    <p:anim calcmode="lin" valueType="num">
                                      <p:cBhvr additive="base">
                                        <p:cTn dur="500"/>
                                        <p:tgtEl>
                                          <p:spTgt spid="622">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22">
                                            <p:txEl>
                                              <p:pRg end="5" st="5"/>
                                            </p:txEl>
                                          </p:spTgt>
                                        </p:tgtEl>
                                        <p:attrNameLst>
                                          <p:attrName>style.visibility</p:attrName>
                                        </p:attrNameLst>
                                      </p:cBhvr>
                                      <p:to>
                                        <p:strVal val="visible"/>
                                      </p:to>
                                    </p:set>
                                    <p:anim calcmode="lin" valueType="num">
                                      <p:cBhvr additive="base">
                                        <p:cTn dur="500"/>
                                        <p:tgtEl>
                                          <p:spTgt spid="622">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22">
                                            <p:txEl>
                                              <p:pRg end="6" st="6"/>
                                            </p:txEl>
                                          </p:spTgt>
                                        </p:tgtEl>
                                        <p:attrNameLst>
                                          <p:attrName>style.visibility</p:attrName>
                                        </p:attrNameLst>
                                      </p:cBhvr>
                                      <p:to>
                                        <p:strVal val="visible"/>
                                      </p:to>
                                    </p:set>
                                    <p:anim calcmode="lin" valueType="num">
                                      <p:cBhvr additive="base">
                                        <p:cTn dur="500"/>
                                        <p:tgtEl>
                                          <p:spTgt spid="622">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22">
                                            <p:txEl>
                                              <p:pRg end="7" st="7"/>
                                            </p:txEl>
                                          </p:spTgt>
                                        </p:tgtEl>
                                        <p:attrNameLst>
                                          <p:attrName>style.visibility</p:attrName>
                                        </p:attrNameLst>
                                      </p:cBhvr>
                                      <p:to>
                                        <p:strVal val="visible"/>
                                      </p:to>
                                    </p:set>
                                    <p:anim calcmode="lin" valueType="num">
                                      <p:cBhvr additive="base">
                                        <p:cTn dur="500"/>
                                        <p:tgtEl>
                                          <p:spTgt spid="622">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22">
                                            <p:txEl>
                                              <p:pRg end="8" st="8"/>
                                            </p:txEl>
                                          </p:spTgt>
                                        </p:tgtEl>
                                        <p:attrNameLst>
                                          <p:attrName>style.visibility</p:attrName>
                                        </p:attrNameLst>
                                      </p:cBhvr>
                                      <p:to>
                                        <p:strVal val="visible"/>
                                      </p:to>
                                    </p:set>
                                    <p:anim calcmode="lin" valueType="num">
                                      <p:cBhvr additive="base">
                                        <p:cTn dur="500"/>
                                        <p:tgtEl>
                                          <p:spTgt spid="622">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250"/>
                            </p:stCondLst>
                            <p:childTnLst>
                              <p:par>
                                <p:cTn fill="hold" nodeType="afterEffect" presetClass="entr" presetID="2" presetSubtype="4">
                                  <p:stCondLst>
                                    <p:cond delay="0"/>
                                  </p:stCondLst>
                                  <p:childTnLst>
                                    <p:set>
                                      <p:cBhvr>
                                        <p:cTn dur="1" fill="hold">
                                          <p:stCondLst>
                                            <p:cond delay="0"/>
                                          </p:stCondLst>
                                        </p:cTn>
                                        <p:tgtEl>
                                          <p:spTgt spid="613"/>
                                        </p:tgtEl>
                                        <p:attrNameLst>
                                          <p:attrName>style.visibility</p:attrName>
                                        </p:attrNameLst>
                                      </p:cBhvr>
                                      <p:to>
                                        <p:strVal val="visible"/>
                                      </p:to>
                                    </p:set>
                                    <p:anim calcmode="lin" valueType="num">
                                      <p:cBhvr additive="base">
                                        <p:cTn dur="750"/>
                                        <p:tgtEl>
                                          <p:spTgt spid="61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 points">
  <p:cSld name="6 points">
    <p:spTree>
      <p:nvGrpSpPr>
        <p:cNvPr id="625" name="Shape 625"/>
        <p:cNvGrpSpPr/>
        <p:nvPr/>
      </p:nvGrpSpPr>
      <p:grpSpPr>
        <a:xfrm>
          <a:off x="0" y="0"/>
          <a:ext cx="0" cy="0"/>
          <a:chOff x="0" y="0"/>
          <a:chExt cx="0" cy="0"/>
        </a:xfrm>
      </p:grpSpPr>
      <p:sp>
        <p:nvSpPr>
          <p:cNvPr id="626" name="Google Shape;626;p62"/>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700">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627" name="Google Shape;627;p62"/>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628" name="Google Shape;628;p62"/>
          <p:cNvGrpSpPr/>
          <p:nvPr/>
        </p:nvGrpSpPr>
        <p:grpSpPr>
          <a:xfrm>
            <a:off x="9186199" y="3303099"/>
            <a:ext cx="2064368" cy="1640869"/>
            <a:chOff x="9186199" y="2684120"/>
            <a:chExt cx="2064368" cy="1640869"/>
          </a:xfrm>
        </p:grpSpPr>
        <p:sp>
          <p:nvSpPr>
            <p:cNvPr id="629" name="Google Shape;629;p62"/>
            <p:cNvSpPr/>
            <p:nvPr/>
          </p:nvSpPr>
          <p:spPr>
            <a:xfrm>
              <a:off x="9186199" y="2684120"/>
              <a:ext cx="2064368" cy="1640869"/>
            </a:xfrm>
            <a:custGeom>
              <a:rect b="b" l="l" r="r" t="t"/>
              <a:pathLst>
                <a:path extrusionOk="0" h="1914490" w="2408609">
                  <a:moveTo>
                    <a:pt x="0" y="0"/>
                  </a:moveTo>
                  <a:lnTo>
                    <a:pt x="98444" y="2489"/>
                  </a:lnTo>
                  <a:cubicBezTo>
                    <a:pt x="1027802" y="49599"/>
                    <a:pt x="1840516" y="538821"/>
                    <a:pt x="2330455" y="1264026"/>
                  </a:cubicBezTo>
                  <a:lnTo>
                    <a:pt x="2408609" y="1392672"/>
                  </a:lnTo>
                  <a:lnTo>
                    <a:pt x="1504793" y="1914490"/>
                  </a:lnTo>
                  <a:lnTo>
                    <a:pt x="1464388" y="1847982"/>
                  </a:lnTo>
                  <a:cubicBezTo>
                    <a:pt x="1169159" y="1410986"/>
                    <a:pt x="689669" y="1108705"/>
                    <a:pt x="137396" y="1052618"/>
                  </a:cubicBezTo>
                  <a:lnTo>
                    <a:pt x="0" y="104568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Roboto"/>
                <a:ea typeface="Roboto"/>
                <a:cs typeface="Roboto"/>
                <a:sym typeface="Roboto"/>
              </a:endParaRPr>
            </a:p>
          </p:txBody>
        </p:sp>
        <p:sp>
          <p:nvSpPr>
            <p:cNvPr id="630" name="Google Shape;630;p62"/>
            <p:cNvSpPr txBox="1"/>
            <p:nvPr/>
          </p:nvSpPr>
          <p:spPr>
            <a:xfrm>
              <a:off x="9772054" y="3068065"/>
              <a:ext cx="70403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3600">
                  <a:solidFill>
                    <a:schemeClr val="lt1"/>
                  </a:solidFill>
                  <a:latin typeface="Roboto"/>
                  <a:ea typeface="Roboto"/>
                  <a:cs typeface="Roboto"/>
                  <a:sym typeface="Roboto"/>
                </a:rPr>
                <a:t>01</a:t>
              </a:r>
              <a:endParaRPr i="1" sz="3600">
                <a:solidFill>
                  <a:schemeClr val="lt1"/>
                </a:solidFill>
                <a:latin typeface="Roboto"/>
                <a:ea typeface="Roboto"/>
                <a:cs typeface="Roboto"/>
                <a:sym typeface="Roboto"/>
              </a:endParaRPr>
            </a:p>
          </p:txBody>
        </p:sp>
      </p:grpSp>
      <p:grpSp>
        <p:nvGrpSpPr>
          <p:cNvPr id="631" name="Google Shape;631;p62"/>
          <p:cNvGrpSpPr/>
          <p:nvPr/>
        </p:nvGrpSpPr>
        <p:grpSpPr>
          <a:xfrm>
            <a:off x="10519742" y="4568879"/>
            <a:ext cx="1083911" cy="2385613"/>
            <a:chOff x="10519742" y="3949900"/>
            <a:chExt cx="1083911" cy="2385613"/>
          </a:xfrm>
        </p:grpSpPr>
        <p:sp>
          <p:nvSpPr>
            <p:cNvPr id="632" name="Google Shape;632;p62"/>
            <p:cNvSpPr/>
            <p:nvPr/>
          </p:nvSpPr>
          <p:spPr>
            <a:xfrm>
              <a:off x="10519742" y="3949900"/>
              <a:ext cx="1083911" cy="2385613"/>
            </a:xfrm>
            <a:custGeom>
              <a:rect b="b" l="l" r="r" t="t"/>
              <a:pathLst>
                <a:path extrusionOk="0" h="2783422" w="1264657">
                  <a:moveTo>
                    <a:pt x="903834" y="0"/>
                  </a:moveTo>
                  <a:lnTo>
                    <a:pt x="918287" y="23790"/>
                  </a:lnTo>
                  <a:cubicBezTo>
                    <a:pt x="1139183" y="430422"/>
                    <a:pt x="1264657" y="896414"/>
                    <a:pt x="1264657" y="1391711"/>
                  </a:cubicBezTo>
                  <a:cubicBezTo>
                    <a:pt x="1264657" y="1887009"/>
                    <a:pt x="1139183" y="2353000"/>
                    <a:pt x="918287" y="2759632"/>
                  </a:cubicBezTo>
                  <a:lnTo>
                    <a:pt x="903835" y="2783422"/>
                  </a:lnTo>
                  <a:lnTo>
                    <a:pt x="1" y="2261593"/>
                  </a:lnTo>
                  <a:lnTo>
                    <a:pt x="76770" y="2102227"/>
                  </a:lnTo>
                  <a:cubicBezTo>
                    <a:pt x="169139" y="1883843"/>
                    <a:pt x="220217" y="1643742"/>
                    <a:pt x="220217" y="1391711"/>
                  </a:cubicBezTo>
                  <a:cubicBezTo>
                    <a:pt x="220217" y="1139680"/>
                    <a:pt x="169139" y="899579"/>
                    <a:pt x="76770" y="681195"/>
                  </a:cubicBezTo>
                  <a:lnTo>
                    <a:pt x="0" y="521829"/>
                  </a:lnTo>
                  <a:lnTo>
                    <a:pt x="903834"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Roboto"/>
                <a:ea typeface="Roboto"/>
                <a:cs typeface="Roboto"/>
                <a:sym typeface="Roboto"/>
              </a:endParaRPr>
            </a:p>
          </p:txBody>
        </p:sp>
        <p:sp>
          <p:nvSpPr>
            <p:cNvPr id="633" name="Google Shape;633;p62"/>
            <p:cNvSpPr txBox="1"/>
            <p:nvPr/>
          </p:nvSpPr>
          <p:spPr>
            <a:xfrm>
              <a:off x="10791080" y="4819540"/>
              <a:ext cx="69121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3600">
                  <a:solidFill>
                    <a:schemeClr val="lt1"/>
                  </a:solidFill>
                  <a:latin typeface="Roboto"/>
                  <a:ea typeface="Roboto"/>
                  <a:cs typeface="Roboto"/>
                  <a:sym typeface="Roboto"/>
                </a:rPr>
                <a:t>02</a:t>
              </a:r>
              <a:endParaRPr i="1" sz="3600">
                <a:solidFill>
                  <a:schemeClr val="lt1"/>
                </a:solidFill>
                <a:latin typeface="Roboto"/>
                <a:ea typeface="Roboto"/>
                <a:cs typeface="Roboto"/>
                <a:sym typeface="Roboto"/>
              </a:endParaRPr>
            </a:p>
          </p:txBody>
        </p:sp>
      </p:grpSp>
      <p:grpSp>
        <p:nvGrpSpPr>
          <p:cNvPr id="634" name="Google Shape;634;p62"/>
          <p:cNvGrpSpPr/>
          <p:nvPr/>
        </p:nvGrpSpPr>
        <p:grpSpPr>
          <a:xfrm>
            <a:off x="9186199" y="6579402"/>
            <a:ext cx="2064368" cy="1640869"/>
            <a:chOff x="9186199" y="5960423"/>
            <a:chExt cx="2064368" cy="1640869"/>
          </a:xfrm>
        </p:grpSpPr>
        <p:sp>
          <p:nvSpPr>
            <p:cNvPr id="635" name="Google Shape;635;p62"/>
            <p:cNvSpPr/>
            <p:nvPr/>
          </p:nvSpPr>
          <p:spPr>
            <a:xfrm>
              <a:off x="9186199" y="5960423"/>
              <a:ext cx="2064368" cy="1640869"/>
            </a:xfrm>
            <a:custGeom>
              <a:rect b="b" l="l" r="r" t="t"/>
              <a:pathLst>
                <a:path extrusionOk="0" h="1914490" w="2408609">
                  <a:moveTo>
                    <a:pt x="1504793" y="0"/>
                  </a:moveTo>
                  <a:lnTo>
                    <a:pt x="2408609" y="521818"/>
                  </a:lnTo>
                  <a:lnTo>
                    <a:pt x="2330455" y="650464"/>
                  </a:lnTo>
                  <a:cubicBezTo>
                    <a:pt x="1840516" y="1375669"/>
                    <a:pt x="1027802" y="1864892"/>
                    <a:pt x="98444" y="1912001"/>
                  </a:cubicBezTo>
                  <a:lnTo>
                    <a:pt x="0" y="1914490"/>
                  </a:lnTo>
                  <a:lnTo>
                    <a:pt x="0" y="868810"/>
                  </a:lnTo>
                  <a:lnTo>
                    <a:pt x="137396" y="861872"/>
                  </a:lnTo>
                  <a:cubicBezTo>
                    <a:pt x="689669" y="805786"/>
                    <a:pt x="1169159" y="503504"/>
                    <a:pt x="1464388" y="66508"/>
                  </a:cubicBezTo>
                  <a:lnTo>
                    <a:pt x="1504793"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Roboto"/>
                <a:ea typeface="Roboto"/>
                <a:cs typeface="Roboto"/>
                <a:sym typeface="Roboto"/>
              </a:endParaRPr>
            </a:p>
          </p:txBody>
        </p:sp>
        <p:sp>
          <p:nvSpPr>
            <p:cNvPr id="636" name="Google Shape;636;p62"/>
            <p:cNvSpPr txBox="1"/>
            <p:nvPr/>
          </p:nvSpPr>
          <p:spPr>
            <a:xfrm>
              <a:off x="9778466" y="6520721"/>
              <a:ext cx="69121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3600">
                  <a:solidFill>
                    <a:schemeClr val="lt1"/>
                  </a:solidFill>
                  <a:latin typeface="Roboto"/>
                  <a:ea typeface="Roboto"/>
                  <a:cs typeface="Roboto"/>
                  <a:sym typeface="Roboto"/>
                </a:rPr>
                <a:t>03</a:t>
              </a:r>
              <a:endParaRPr i="1" sz="3600">
                <a:solidFill>
                  <a:schemeClr val="lt1"/>
                </a:solidFill>
                <a:latin typeface="Roboto"/>
                <a:ea typeface="Roboto"/>
                <a:cs typeface="Roboto"/>
                <a:sym typeface="Roboto"/>
              </a:endParaRPr>
            </a:p>
          </p:txBody>
        </p:sp>
      </p:grpSp>
      <p:grpSp>
        <p:nvGrpSpPr>
          <p:cNvPr id="637" name="Google Shape;637;p62"/>
          <p:cNvGrpSpPr/>
          <p:nvPr/>
        </p:nvGrpSpPr>
        <p:grpSpPr>
          <a:xfrm>
            <a:off x="7037432" y="6579402"/>
            <a:ext cx="2064368" cy="1640869"/>
            <a:chOff x="7037432" y="5960423"/>
            <a:chExt cx="2064368" cy="1640869"/>
          </a:xfrm>
        </p:grpSpPr>
        <p:sp>
          <p:nvSpPr>
            <p:cNvPr id="638" name="Google Shape;638;p62"/>
            <p:cNvSpPr/>
            <p:nvPr/>
          </p:nvSpPr>
          <p:spPr>
            <a:xfrm>
              <a:off x="7037432" y="5960423"/>
              <a:ext cx="2064368" cy="1640869"/>
            </a:xfrm>
            <a:custGeom>
              <a:rect b="b" l="l" r="r" t="t"/>
              <a:pathLst>
                <a:path extrusionOk="0" h="1914490" w="2408609">
                  <a:moveTo>
                    <a:pt x="903815" y="0"/>
                  </a:moveTo>
                  <a:lnTo>
                    <a:pt x="944220" y="66508"/>
                  </a:lnTo>
                  <a:cubicBezTo>
                    <a:pt x="1239449" y="503504"/>
                    <a:pt x="1718939" y="805786"/>
                    <a:pt x="2271212" y="861872"/>
                  </a:cubicBezTo>
                  <a:lnTo>
                    <a:pt x="2408609" y="868810"/>
                  </a:lnTo>
                  <a:lnTo>
                    <a:pt x="2408609" y="1914490"/>
                  </a:lnTo>
                  <a:lnTo>
                    <a:pt x="2310166" y="1912001"/>
                  </a:lnTo>
                  <a:cubicBezTo>
                    <a:pt x="1380808" y="1864892"/>
                    <a:pt x="568095" y="1375669"/>
                    <a:pt x="78155" y="650464"/>
                  </a:cubicBezTo>
                  <a:lnTo>
                    <a:pt x="0" y="521817"/>
                  </a:lnTo>
                  <a:lnTo>
                    <a:pt x="90381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Roboto"/>
                <a:ea typeface="Roboto"/>
                <a:cs typeface="Roboto"/>
                <a:sym typeface="Roboto"/>
              </a:endParaRPr>
            </a:p>
          </p:txBody>
        </p:sp>
        <p:sp>
          <p:nvSpPr>
            <p:cNvPr id="639" name="Google Shape;639;p62"/>
            <p:cNvSpPr txBox="1"/>
            <p:nvPr/>
          </p:nvSpPr>
          <p:spPr>
            <a:xfrm>
              <a:off x="7757747" y="6520721"/>
              <a:ext cx="69121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3600">
                  <a:solidFill>
                    <a:schemeClr val="lt1"/>
                  </a:solidFill>
                  <a:latin typeface="Roboto"/>
                  <a:ea typeface="Roboto"/>
                  <a:cs typeface="Roboto"/>
                  <a:sym typeface="Roboto"/>
                </a:rPr>
                <a:t>04</a:t>
              </a:r>
              <a:endParaRPr i="1" sz="3600">
                <a:solidFill>
                  <a:schemeClr val="lt1"/>
                </a:solidFill>
                <a:latin typeface="Roboto"/>
                <a:ea typeface="Roboto"/>
                <a:cs typeface="Roboto"/>
                <a:sym typeface="Roboto"/>
              </a:endParaRPr>
            </a:p>
          </p:txBody>
        </p:sp>
      </p:grpSp>
      <p:grpSp>
        <p:nvGrpSpPr>
          <p:cNvPr id="640" name="Google Shape;640;p62"/>
          <p:cNvGrpSpPr/>
          <p:nvPr/>
        </p:nvGrpSpPr>
        <p:grpSpPr>
          <a:xfrm>
            <a:off x="6684347" y="4568880"/>
            <a:ext cx="1083909" cy="2385611"/>
            <a:chOff x="6684347" y="3949901"/>
            <a:chExt cx="1083909" cy="2385611"/>
          </a:xfrm>
        </p:grpSpPr>
        <p:sp>
          <p:nvSpPr>
            <p:cNvPr id="641" name="Google Shape;641;p62"/>
            <p:cNvSpPr/>
            <p:nvPr/>
          </p:nvSpPr>
          <p:spPr>
            <a:xfrm>
              <a:off x="6684347" y="3949901"/>
              <a:ext cx="1083909" cy="2385611"/>
            </a:xfrm>
            <a:custGeom>
              <a:rect b="b" l="l" r="r" t="t"/>
              <a:pathLst>
                <a:path extrusionOk="0" h="2783420" w="1264655">
                  <a:moveTo>
                    <a:pt x="360823" y="0"/>
                  </a:moveTo>
                  <a:lnTo>
                    <a:pt x="1264655" y="521828"/>
                  </a:lnTo>
                  <a:lnTo>
                    <a:pt x="1187885" y="681194"/>
                  </a:lnTo>
                  <a:cubicBezTo>
                    <a:pt x="1095516" y="899578"/>
                    <a:pt x="1044438" y="1139679"/>
                    <a:pt x="1044438" y="1391710"/>
                  </a:cubicBezTo>
                  <a:cubicBezTo>
                    <a:pt x="1044438" y="1643741"/>
                    <a:pt x="1095516" y="1883842"/>
                    <a:pt x="1187885" y="2102226"/>
                  </a:cubicBezTo>
                  <a:lnTo>
                    <a:pt x="1264655" y="2261592"/>
                  </a:lnTo>
                  <a:lnTo>
                    <a:pt x="360822" y="2783420"/>
                  </a:lnTo>
                  <a:lnTo>
                    <a:pt x="346370" y="2759631"/>
                  </a:lnTo>
                  <a:cubicBezTo>
                    <a:pt x="125475" y="2352999"/>
                    <a:pt x="0" y="1887008"/>
                    <a:pt x="0" y="1391710"/>
                  </a:cubicBezTo>
                  <a:cubicBezTo>
                    <a:pt x="0" y="896413"/>
                    <a:pt x="125475" y="430421"/>
                    <a:pt x="346370" y="23789"/>
                  </a:cubicBezTo>
                  <a:lnTo>
                    <a:pt x="360823"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Roboto"/>
                <a:ea typeface="Roboto"/>
                <a:cs typeface="Roboto"/>
                <a:sym typeface="Roboto"/>
              </a:endParaRPr>
            </a:p>
          </p:txBody>
        </p:sp>
        <p:sp>
          <p:nvSpPr>
            <p:cNvPr id="642" name="Google Shape;642;p62"/>
            <p:cNvSpPr txBox="1"/>
            <p:nvPr/>
          </p:nvSpPr>
          <p:spPr>
            <a:xfrm>
              <a:off x="6804493" y="4819540"/>
              <a:ext cx="69121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3600">
                  <a:solidFill>
                    <a:schemeClr val="lt1"/>
                  </a:solidFill>
                  <a:latin typeface="Roboto"/>
                  <a:ea typeface="Roboto"/>
                  <a:cs typeface="Roboto"/>
                  <a:sym typeface="Roboto"/>
                </a:rPr>
                <a:t>04</a:t>
              </a:r>
              <a:endParaRPr i="1" sz="3600">
                <a:solidFill>
                  <a:schemeClr val="lt1"/>
                </a:solidFill>
                <a:latin typeface="Roboto"/>
                <a:ea typeface="Roboto"/>
                <a:cs typeface="Roboto"/>
                <a:sym typeface="Roboto"/>
              </a:endParaRPr>
            </a:p>
          </p:txBody>
        </p:sp>
      </p:grpSp>
      <p:grpSp>
        <p:nvGrpSpPr>
          <p:cNvPr id="643" name="Google Shape;643;p62"/>
          <p:cNvGrpSpPr/>
          <p:nvPr/>
        </p:nvGrpSpPr>
        <p:grpSpPr>
          <a:xfrm>
            <a:off x="7037433" y="3303099"/>
            <a:ext cx="2064366" cy="1640869"/>
            <a:chOff x="7037433" y="2684120"/>
            <a:chExt cx="2064366" cy="1640869"/>
          </a:xfrm>
        </p:grpSpPr>
        <p:sp>
          <p:nvSpPr>
            <p:cNvPr id="644" name="Google Shape;644;p62"/>
            <p:cNvSpPr/>
            <p:nvPr/>
          </p:nvSpPr>
          <p:spPr>
            <a:xfrm>
              <a:off x="7037433" y="2684120"/>
              <a:ext cx="2064366" cy="1640869"/>
            </a:xfrm>
            <a:custGeom>
              <a:rect b="b" l="l" r="r" t="t"/>
              <a:pathLst>
                <a:path extrusionOk="0" h="1914490" w="2408607">
                  <a:moveTo>
                    <a:pt x="2408607" y="0"/>
                  </a:moveTo>
                  <a:lnTo>
                    <a:pt x="2408607" y="1045680"/>
                  </a:lnTo>
                  <a:lnTo>
                    <a:pt x="2271211" y="1052618"/>
                  </a:lnTo>
                  <a:cubicBezTo>
                    <a:pt x="1718938" y="1108705"/>
                    <a:pt x="1239448" y="1410986"/>
                    <a:pt x="944219" y="1847982"/>
                  </a:cubicBezTo>
                  <a:lnTo>
                    <a:pt x="903814" y="1914490"/>
                  </a:lnTo>
                  <a:lnTo>
                    <a:pt x="0" y="1392673"/>
                  </a:lnTo>
                  <a:lnTo>
                    <a:pt x="78154" y="1264026"/>
                  </a:lnTo>
                  <a:cubicBezTo>
                    <a:pt x="568094" y="538821"/>
                    <a:pt x="1380807" y="49599"/>
                    <a:pt x="2310165" y="2489"/>
                  </a:cubicBezTo>
                  <a:lnTo>
                    <a:pt x="2408607"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Roboto"/>
                <a:ea typeface="Roboto"/>
                <a:cs typeface="Roboto"/>
                <a:sym typeface="Roboto"/>
              </a:endParaRPr>
            </a:p>
          </p:txBody>
        </p:sp>
        <p:sp>
          <p:nvSpPr>
            <p:cNvPr id="645" name="Google Shape;645;p62"/>
            <p:cNvSpPr txBox="1"/>
            <p:nvPr/>
          </p:nvSpPr>
          <p:spPr>
            <a:xfrm>
              <a:off x="7751335" y="3068065"/>
              <a:ext cx="70403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3600">
                  <a:solidFill>
                    <a:schemeClr val="lt1"/>
                  </a:solidFill>
                  <a:latin typeface="Roboto"/>
                  <a:ea typeface="Roboto"/>
                  <a:cs typeface="Roboto"/>
                  <a:sym typeface="Roboto"/>
                </a:rPr>
                <a:t>06</a:t>
              </a:r>
              <a:endParaRPr i="1" sz="3600">
                <a:solidFill>
                  <a:schemeClr val="lt1"/>
                </a:solidFill>
                <a:latin typeface="Roboto"/>
                <a:ea typeface="Roboto"/>
                <a:cs typeface="Roboto"/>
                <a:sym typeface="Roboto"/>
              </a:endParaRPr>
            </a:p>
          </p:txBody>
        </p:sp>
      </p:grpSp>
      <p:sp>
        <p:nvSpPr>
          <p:cNvPr id="646" name="Google Shape;646;p62"/>
          <p:cNvSpPr txBox="1"/>
          <p:nvPr>
            <p:ph type="title"/>
          </p:nvPr>
        </p:nvSpPr>
        <p:spPr>
          <a:xfrm>
            <a:off x="775021" y="531190"/>
            <a:ext cx="16737958" cy="161286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7" name="Google Shape;647;p62"/>
          <p:cNvSpPr txBox="1"/>
          <p:nvPr>
            <p:ph idx="1" type="body"/>
          </p:nvPr>
        </p:nvSpPr>
        <p:spPr>
          <a:xfrm>
            <a:off x="11422743" y="2851569"/>
            <a:ext cx="5345946"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648" name="Google Shape;648;p62"/>
          <p:cNvSpPr txBox="1"/>
          <p:nvPr>
            <p:ph idx="2" type="body"/>
          </p:nvPr>
        </p:nvSpPr>
        <p:spPr>
          <a:xfrm>
            <a:off x="11422743" y="3374089"/>
            <a:ext cx="5345946" cy="884147"/>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649" name="Google Shape;649;p62"/>
          <p:cNvSpPr txBox="1"/>
          <p:nvPr>
            <p:ph idx="3" type="body"/>
          </p:nvPr>
        </p:nvSpPr>
        <p:spPr>
          <a:xfrm>
            <a:off x="12067513" y="5185701"/>
            <a:ext cx="5345946"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650" name="Google Shape;650;p62"/>
          <p:cNvSpPr txBox="1"/>
          <p:nvPr>
            <p:ph idx="4" type="body"/>
          </p:nvPr>
        </p:nvSpPr>
        <p:spPr>
          <a:xfrm>
            <a:off x="12067513" y="5708221"/>
            <a:ext cx="5345946" cy="884147"/>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651" name="Google Shape;651;p62"/>
          <p:cNvSpPr txBox="1"/>
          <p:nvPr>
            <p:ph idx="5" type="body"/>
          </p:nvPr>
        </p:nvSpPr>
        <p:spPr>
          <a:xfrm>
            <a:off x="11422743" y="7519833"/>
            <a:ext cx="5345946"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652" name="Google Shape;652;p62"/>
          <p:cNvSpPr txBox="1"/>
          <p:nvPr>
            <p:ph idx="6" type="body"/>
          </p:nvPr>
        </p:nvSpPr>
        <p:spPr>
          <a:xfrm>
            <a:off x="11422743" y="8042353"/>
            <a:ext cx="5345946" cy="884147"/>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653" name="Google Shape;653;p62"/>
          <p:cNvSpPr txBox="1"/>
          <p:nvPr>
            <p:ph idx="7" type="body"/>
          </p:nvPr>
        </p:nvSpPr>
        <p:spPr>
          <a:xfrm>
            <a:off x="1457318" y="2866076"/>
            <a:ext cx="5345946" cy="537027"/>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654" name="Google Shape;654;p62"/>
          <p:cNvSpPr txBox="1"/>
          <p:nvPr>
            <p:ph idx="8" type="body"/>
          </p:nvPr>
        </p:nvSpPr>
        <p:spPr>
          <a:xfrm>
            <a:off x="1457318" y="3388596"/>
            <a:ext cx="5345946" cy="884147"/>
          </a:xfrm>
          <a:prstGeom prst="rect">
            <a:avLst/>
          </a:prstGeom>
          <a:noFill/>
          <a:ln>
            <a:noFill/>
          </a:ln>
        </p:spPr>
        <p:txBody>
          <a:bodyPr anchorCtr="0" anchor="t" bIns="45700" lIns="91425" spcFirstLastPara="1" rIns="91425" wrap="square" tIns="45700">
            <a:normAutofit/>
          </a:bodyPr>
          <a:lstStyle>
            <a:lvl1pPr indent="-228600" lvl="0" marL="457200" algn="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655" name="Google Shape;655;p62"/>
          <p:cNvSpPr txBox="1"/>
          <p:nvPr>
            <p:ph idx="9" type="body"/>
          </p:nvPr>
        </p:nvSpPr>
        <p:spPr>
          <a:xfrm>
            <a:off x="797209" y="5200208"/>
            <a:ext cx="5345946" cy="537027"/>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656" name="Google Shape;656;p62"/>
          <p:cNvSpPr txBox="1"/>
          <p:nvPr>
            <p:ph idx="13" type="body"/>
          </p:nvPr>
        </p:nvSpPr>
        <p:spPr>
          <a:xfrm>
            <a:off x="797209" y="5722728"/>
            <a:ext cx="5345946" cy="884147"/>
          </a:xfrm>
          <a:prstGeom prst="rect">
            <a:avLst/>
          </a:prstGeom>
          <a:noFill/>
          <a:ln>
            <a:noFill/>
          </a:ln>
        </p:spPr>
        <p:txBody>
          <a:bodyPr anchorCtr="0" anchor="t" bIns="45700" lIns="91425" spcFirstLastPara="1" rIns="91425" wrap="square" tIns="45700">
            <a:normAutofit/>
          </a:bodyPr>
          <a:lstStyle>
            <a:lvl1pPr indent="-228600" lvl="0" marL="457200" algn="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657" name="Google Shape;657;p62"/>
          <p:cNvSpPr txBox="1"/>
          <p:nvPr>
            <p:ph idx="14" type="body"/>
          </p:nvPr>
        </p:nvSpPr>
        <p:spPr>
          <a:xfrm>
            <a:off x="1457318" y="7534340"/>
            <a:ext cx="5345946" cy="537027"/>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658" name="Google Shape;658;p62"/>
          <p:cNvSpPr txBox="1"/>
          <p:nvPr>
            <p:ph idx="15" type="body"/>
          </p:nvPr>
        </p:nvSpPr>
        <p:spPr>
          <a:xfrm>
            <a:off x="1457318" y="8056860"/>
            <a:ext cx="5345946" cy="884147"/>
          </a:xfrm>
          <a:prstGeom prst="rect">
            <a:avLst/>
          </a:prstGeom>
          <a:noFill/>
          <a:ln>
            <a:noFill/>
          </a:ln>
        </p:spPr>
        <p:txBody>
          <a:bodyPr anchorCtr="0" anchor="t" bIns="45700" lIns="91425" spcFirstLastPara="1" rIns="91425" wrap="square" tIns="45700">
            <a:normAutofit/>
          </a:bodyPr>
          <a:lstStyle>
            <a:lvl1pPr indent="-228600" lvl="0" marL="457200" algn="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cxnSp>
        <p:nvCxnSpPr>
          <p:cNvPr id="659" name="Google Shape;659;p62"/>
          <p:cNvCxnSpPr>
            <a:stCxn id="630" idx="0"/>
            <a:endCxn id="647" idx="1"/>
          </p:cNvCxnSpPr>
          <p:nvPr/>
        </p:nvCxnSpPr>
        <p:spPr>
          <a:xfrm rot="-5400000">
            <a:off x="10489923" y="2754194"/>
            <a:ext cx="567000" cy="1298700"/>
          </a:xfrm>
          <a:prstGeom prst="bentConnector2">
            <a:avLst/>
          </a:prstGeom>
          <a:noFill/>
          <a:ln cap="flat" cmpd="sng" w="9525">
            <a:solidFill>
              <a:schemeClr val="accent1"/>
            </a:solidFill>
            <a:prstDash val="solid"/>
            <a:miter lim="800000"/>
            <a:headEnd len="sm" w="sm" type="none"/>
            <a:tailEnd len="sm" w="sm" type="none"/>
          </a:ln>
        </p:spPr>
      </p:cxnSp>
      <p:cxnSp>
        <p:nvCxnSpPr>
          <p:cNvPr id="660" name="Google Shape;660;p62"/>
          <p:cNvCxnSpPr>
            <a:stCxn id="633" idx="3"/>
            <a:endCxn id="649" idx="1"/>
          </p:cNvCxnSpPr>
          <p:nvPr/>
        </p:nvCxnSpPr>
        <p:spPr>
          <a:xfrm flipH="1" rot="10800000">
            <a:off x="11482295" y="5454184"/>
            <a:ext cx="585300" cy="307500"/>
          </a:xfrm>
          <a:prstGeom prst="bentConnector3">
            <a:avLst>
              <a:gd fmla="val 49993" name="adj1"/>
            </a:avLst>
          </a:prstGeom>
          <a:noFill/>
          <a:ln cap="flat" cmpd="sng" w="9525">
            <a:solidFill>
              <a:schemeClr val="accent2"/>
            </a:solidFill>
            <a:prstDash val="solid"/>
            <a:miter lim="800000"/>
            <a:headEnd len="sm" w="sm" type="none"/>
            <a:tailEnd len="sm" w="sm" type="none"/>
          </a:ln>
        </p:spPr>
      </p:cxnSp>
      <p:cxnSp>
        <p:nvCxnSpPr>
          <p:cNvPr id="661" name="Google Shape;661;p62"/>
          <p:cNvCxnSpPr>
            <a:endCxn id="651" idx="1"/>
          </p:cNvCxnSpPr>
          <p:nvPr/>
        </p:nvCxnSpPr>
        <p:spPr>
          <a:xfrm>
            <a:off x="10124043" y="7787746"/>
            <a:ext cx="1298700" cy="600"/>
          </a:xfrm>
          <a:prstGeom prst="bentConnector3">
            <a:avLst>
              <a:gd fmla="val 50001" name="adj1"/>
            </a:avLst>
          </a:prstGeom>
          <a:noFill/>
          <a:ln cap="flat" cmpd="sng" w="9525">
            <a:solidFill>
              <a:schemeClr val="accent3"/>
            </a:solidFill>
            <a:prstDash val="solid"/>
            <a:miter lim="800000"/>
            <a:headEnd len="sm" w="sm" type="none"/>
            <a:tailEnd len="sm" w="sm" type="none"/>
          </a:ln>
        </p:spPr>
      </p:cxnSp>
      <p:cxnSp>
        <p:nvCxnSpPr>
          <p:cNvPr id="662" name="Google Shape;662;p62"/>
          <p:cNvCxnSpPr>
            <a:stCxn id="653" idx="3"/>
            <a:endCxn id="645" idx="0"/>
          </p:cNvCxnSpPr>
          <p:nvPr/>
        </p:nvCxnSpPr>
        <p:spPr>
          <a:xfrm>
            <a:off x="6803264" y="3134589"/>
            <a:ext cx="1300200" cy="552600"/>
          </a:xfrm>
          <a:prstGeom prst="bentConnector2">
            <a:avLst/>
          </a:prstGeom>
          <a:noFill/>
          <a:ln cap="flat" cmpd="sng" w="9525">
            <a:solidFill>
              <a:schemeClr val="accent3"/>
            </a:solidFill>
            <a:prstDash val="solid"/>
            <a:miter lim="800000"/>
            <a:headEnd len="sm" w="sm" type="none"/>
            <a:tailEnd len="sm" w="sm" type="none"/>
          </a:ln>
        </p:spPr>
      </p:cxnSp>
      <p:cxnSp>
        <p:nvCxnSpPr>
          <p:cNvPr id="663" name="Google Shape;663;p62"/>
          <p:cNvCxnSpPr>
            <a:stCxn id="657" idx="3"/>
          </p:cNvCxnSpPr>
          <p:nvPr/>
        </p:nvCxnSpPr>
        <p:spPr>
          <a:xfrm flipH="1" rot="10800000">
            <a:off x="6803264" y="7786053"/>
            <a:ext cx="1300200" cy="16800"/>
          </a:xfrm>
          <a:prstGeom prst="bentConnector2">
            <a:avLst/>
          </a:prstGeom>
          <a:noFill/>
          <a:ln cap="flat" cmpd="sng" w="9525">
            <a:solidFill>
              <a:schemeClr val="accent1"/>
            </a:solidFill>
            <a:prstDash val="solid"/>
            <a:miter lim="800000"/>
            <a:headEnd len="sm" w="sm" type="none"/>
            <a:tailEnd len="sm" w="sm" type="none"/>
          </a:ln>
        </p:spPr>
      </p:cxnSp>
      <p:cxnSp>
        <p:nvCxnSpPr>
          <p:cNvPr id="664" name="Google Shape;664;p62"/>
          <p:cNvCxnSpPr>
            <a:stCxn id="655" idx="3"/>
            <a:endCxn id="642" idx="1"/>
          </p:cNvCxnSpPr>
          <p:nvPr/>
        </p:nvCxnSpPr>
        <p:spPr>
          <a:xfrm>
            <a:off x="6143155" y="5468721"/>
            <a:ext cx="661200" cy="293100"/>
          </a:xfrm>
          <a:prstGeom prst="bentConnector3">
            <a:avLst>
              <a:gd fmla="val 50010" name="adj1"/>
            </a:avLst>
          </a:prstGeom>
          <a:noFill/>
          <a:ln cap="flat" cmpd="sng" w="9525">
            <a:solidFill>
              <a:schemeClr val="accent2"/>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646"/>
                                        </p:tgtEl>
                                        <p:attrNameLst>
                                          <p:attrName>style.visibility</p:attrName>
                                        </p:attrNameLst>
                                      </p:cBhvr>
                                      <p:to>
                                        <p:strVal val="visible"/>
                                      </p:to>
                                    </p:set>
                                    <p:anim calcmode="lin" valueType="num">
                                      <p:cBhvr additive="base">
                                        <p:cTn dur="750"/>
                                        <p:tgtEl>
                                          <p:spTgt spid="646"/>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2" presetSubtype="8">
                                  <p:stCondLst>
                                    <p:cond delay="0"/>
                                  </p:stCondLst>
                                  <p:childTnLst>
                                    <p:set>
                                      <p:cBhvr>
                                        <p:cTn dur="1" fill="hold">
                                          <p:stCondLst>
                                            <p:cond delay="0"/>
                                          </p:stCondLst>
                                        </p:cTn>
                                        <p:tgtEl>
                                          <p:spTgt spid="628"/>
                                        </p:tgtEl>
                                        <p:attrNameLst>
                                          <p:attrName>style.visibility</p:attrName>
                                        </p:attrNameLst>
                                      </p:cBhvr>
                                      <p:to>
                                        <p:strVal val="visible"/>
                                      </p:to>
                                    </p:set>
                                    <p:anim calcmode="lin" valueType="num">
                                      <p:cBhvr additive="base">
                                        <p:cTn dur="750"/>
                                        <p:tgtEl>
                                          <p:spTgt spid="62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750"/>
                                        <p:tgtEl>
                                          <p:spTgt spid="628"/>
                                        </p:tgtEl>
                                      </p:cBhvr>
                                    </p:animEffect>
                                  </p:childTnLst>
                                </p:cTn>
                              </p:par>
                              <p:par>
                                <p:cTn fill="hold" nodeType="withEffect" presetClass="entr" presetID="2" presetSubtype="8">
                                  <p:stCondLst>
                                    <p:cond delay="0"/>
                                  </p:stCondLst>
                                  <p:childTnLst>
                                    <p:set>
                                      <p:cBhvr>
                                        <p:cTn dur="1" fill="hold">
                                          <p:stCondLst>
                                            <p:cond delay="0"/>
                                          </p:stCondLst>
                                        </p:cTn>
                                        <p:tgtEl>
                                          <p:spTgt spid="631"/>
                                        </p:tgtEl>
                                        <p:attrNameLst>
                                          <p:attrName>style.visibility</p:attrName>
                                        </p:attrNameLst>
                                      </p:cBhvr>
                                      <p:to>
                                        <p:strVal val="visible"/>
                                      </p:to>
                                    </p:set>
                                    <p:anim calcmode="lin" valueType="num">
                                      <p:cBhvr additive="base">
                                        <p:cTn dur="750"/>
                                        <p:tgtEl>
                                          <p:spTgt spid="63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750"/>
                                        <p:tgtEl>
                                          <p:spTgt spid="631"/>
                                        </p:tgtEl>
                                      </p:cBhvr>
                                    </p:animEffect>
                                  </p:childTnLst>
                                </p:cTn>
                              </p:par>
                              <p:par>
                                <p:cTn fill="hold" nodeType="withEffect" presetClass="entr" presetID="2" presetSubtype="8">
                                  <p:stCondLst>
                                    <p:cond delay="0"/>
                                  </p:stCondLst>
                                  <p:childTnLst>
                                    <p:set>
                                      <p:cBhvr>
                                        <p:cTn dur="1" fill="hold">
                                          <p:stCondLst>
                                            <p:cond delay="0"/>
                                          </p:stCondLst>
                                        </p:cTn>
                                        <p:tgtEl>
                                          <p:spTgt spid="634"/>
                                        </p:tgtEl>
                                        <p:attrNameLst>
                                          <p:attrName>style.visibility</p:attrName>
                                        </p:attrNameLst>
                                      </p:cBhvr>
                                      <p:to>
                                        <p:strVal val="visible"/>
                                      </p:to>
                                    </p:set>
                                    <p:anim calcmode="lin" valueType="num">
                                      <p:cBhvr additive="base">
                                        <p:cTn dur="750"/>
                                        <p:tgtEl>
                                          <p:spTgt spid="63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750"/>
                                        <p:tgtEl>
                                          <p:spTgt spid="634"/>
                                        </p:tgtEl>
                                      </p:cBhvr>
                                    </p:animEffect>
                                  </p:childTnLst>
                                </p:cTn>
                              </p:par>
                              <p:par>
                                <p:cTn fill="hold" nodeType="withEffect" presetClass="entr" presetID="2" presetSubtype="8">
                                  <p:stCondLst>
                                    <p:cond delay="0"/>
                                  </p:stCondLst>
                                  <p:childTnLst>
                                    <p:set>
                                      <p:cBhvr>
                                        <p:cTn dur="1" fill="hold">
                                          <p:stCondLst>
                                            <p:cond delay="0"/>
                                          </p:stCondLst>
                                        </p:cTn>
                                        <p:tgtEl>
                                          <p:spTgt spid="637"/>
                                        </p:tgtEl>
                                        <p:attrNameLst>
                                          <p:attrName>style.visibility</p:attrName>
                                        </p:attrNameLst>
                                      </p:cBhvr>
                                      <p:to>
                                        <p:strVal val="visible"/>
                                      </p:to>
                                    </p:set>
                                    <p:anim calcmode="lin" valueType="num">
                                      <p:cBhvr additive="base">
                                        <p:cTn dur="750"/>
                                        <p:tgtEl>
                                          <p:spTgt spid="63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750"/>
                                        <p:tgtEl>
                                          <p:spTgt spid="637"/>
                                        </p:tgtEl>
                                      </p:cBhvr>
                                    </p:animEffect>
                                  </p:childTnLst>
                                </p:cTn>
                              </p:par>
                              <p:par>
                                <p:cTn fill="hold" nodeType="withEffect" presetClass="entr" presetID="2" presetSubtype="2">
                                  <p:stCondLst>
                                    <p:cond delay="0"/>
                                  </p:stCondLst>
                                  <p:childTnLst>
                                    <p:set>
                                      <p:cBhvr>
                                        <p:cTn dur="1" fill="hold">
                                          <p:stCondLst>
                                            <p:cond delay="0"/>
                                          </p:stCondLst>
                                        </p:cTn>
                                        <p:tgtEl>
                                          <p:spTgt spid="640"/>
                                        </p:tgtEl>
                                        <p:attrNameLst>
                                          <p:attrName>style.visibility</p:attrName>
                                        </p:attrNameLst>
                                      </p:cBhvr>
                                      <p:to>
                                        <p:strVal val="visible"/>
                                      </p:to>
                                    </p:set>
                                    <p:anim calcmode="lin" valueType="num">
                                      <p:cBhvr additive="base">
                                        <p:cTn dur="750"/>
                                        <p:tgtEl>
                                          <p:spTgt spid="64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750"/>
                                        <p:tgtEl>
                                          <p:spTgt spid="640"/>
                                        </p:tgtEl>
                                      </p:cBhvr>
                                    </p:animEffect>
                                  </p:childTnLst>
                                </p:cTn>
                              </p:par>
                              <p:par>
                                <p:cTn fill="hold" nodeType="withEffect" presetClass="entr" presetID="2" presetSubtype="8">
                                  <p:stCondLst>
                                    <p:cond delay="0"/>
                                  </p:stCondLst>
                                  <p:childTnLst>
                                    <p:set>
                                      <p:cBhvr>
                                        <p:cTn dur="1" fill="hold">
                                          <p:stCondLst>
                                            <p:cond delay="0"/>
                                          </p:stCondLst>
                                        </p:cTn>
                                        <p:tgtEl>
                                          <p:spTgt spid="643"/>
                                        </p:tgtEl>
                                        <p:attrNameLst>
                                          <p:attrName>style.visibility</p:attrName>
                                        </p:attrNameLst>
                                      </p:cBhvr>
                                      <p:to>
                                        <p:strVal val="visible"/>
                                      </p:to>
                                    </p:set>
                                    <p:anim calcmode="lin" valueType="num">
                                      <p:cBhvr additive="base">
                                        <p:cTn dur="750"/>
                                        <p:tgtEl>
                                          <p:spTgt spid="64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750"/>
                                        <p:tgtEl>
                                          <p:spTgt spid="64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500"/>
                                        <p:tgtEl>
                                          <p:spTgt spid="659"/>
                                        </p:tgtEl>
                                      </p:cBhvr>
                                    </p:animEffect>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647">
                                            <p:txEl>
                                              <p:pRg end="0" st="0"/>
                                            </p:txEl>
                                          </p:spTgt>
                                        </p:tgtEl>
                                        <p:attrNameLst>
                                          <p:attrName>style.visibility</p:attrName>
                                        </p:attrNameLst>
                                      </p:cBhvr>
                                      <p:to>
                                        <p:strVal val="visible"/>
                                      </p:to>
                                    </p:set>
                                    <p:anim calcmode="lin" valueType="num">
                                      <p:cBhvr additive="base">
                                        <p:cTn dur="500"/>
                                        <p:tgtEl>
                                          <p:spTgt spid="647">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2">
                                  <p:stCondLst>
                                    <p:cond delay="0"/>
                                  </p:stCondLst>
                                  <p:childTnLst>
                                    <p:set>
                                      <p:cBhvr>
                                        <p:cTn dur="1" fill="hold">
                                          <p:stCondLst>
                                            <p:cond delay="0"/>
                                          </p:stCondLst>
                                        </p:cTn>
                                        <p:tgtEl>
                                          <p:spTgt spid="647">
                                            <p:txEl>
                                              <p:pRg end="1" st="1"/>
                                            </p:txEl>
                                          </p:spTgt>
                                        </p:tgtEl>
                                        <p:attrNameLst>
                                          <p:attrName>style.visibility</p:attrName>
                                        </p:attrNameLst>
                                      </p:cBhvr>
                                      <p:to>
                                        <p:strVal val="visible"/>
                                      </p:to>
                                    </p:set>
                                    <p:anim calcmode="lin" valueType="num">
                                      <p:cBhvr additive="base">
                                        <p:cTn dur="500"/>
                                        <p:tgtEl>
                                          <p:spTgt spid="647">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647">
                                            <p:txEl>
                                              <p:pRg end="2" st="2"/>
                                            </p:txEl>
                                          </p:spTgt>
                                        </p:tgtEl>
                                        <p:attrNameLst>
                                          <p:attrName>style.visibility</p:attrName>
                                        </p:attrNameLst>
                                      </p:cBhvr>
                                      <p:to>
                                        <p:strVal val="visible"/>
                                      </p:to>
                                    </p:set>
                                    <p:anim calcmode="lin" valueType="num">
                                      <p:cBhvr additive="base">
                                        <p:cTn dur="500"/>
                                        <p:tgtEl>
                                          <p:spTgt spid="647">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2">
                                  <p:stCondLst>
                                    <p:cond delay="0"/>
                                  </p:stCondLst>
                                  <p:childTnLst>
                                    <p:set>
                                      <p:cBhvr>
                                        <p:cTn dur="1" fill="hold">
                                          <p:stCondLst>
                                            <p:cond delay="0"/>
                                          </p:stCondLst>
                                        </p:cTn>
                                        <p:tgtEl>
                                          <p:spTgt spid="647">
                                            <p:txEl>
                                              <p:pRg end="3" st="3"/>
                                            </p:txEl>
                                          </p:spTgt>
                                        </p:tgtEl>
                                        <p:attrNameLst>
                                          <p:attrName>style.visibility</p:attrName>
                                        </p:attrNameLst>
                                      </p:cBhvr>
                                      <p:to>
                                        <p:strVal val="visible"/>
                                      </p:to>
                                    </p:set>
                                    <p:anim calcmode="lin" valueType="num">
                                      <p:cBhvr additive="base">
                                        <p:cTn dur="500"/>
                                        <p:tgtEl>
                                          <p:spTgt spid="647">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2">
                                  <p:stCondLst>
                                    <p:cond delay="0"/>
                                  </p:stCondLst>
                                  <p:childTnLst>
                                    <p:set>
                                      <p:cBhvr>
                                        <p:cTn dur="1" fill="hold">
                                          <p:stCondLst>
                                            <p:cond delay="0"/>
                                          </p:stCondLst>
                                        </p:cTn>
                                        <p:tgtEl>
                                          <p:spTgt spid="647">
                                            <p:txEl>
                                              <p:pRg end="4" st="4"/>
                                            </p:txEl>
                                          </p:spTgt>
                                        </p:tgtEl>
                                        <p:attrNameLst>
                                          <p:attrName>style.visibility</p:attrName>
                                        </p:attrNameLst>
                                      </p:cBhvr>
                                      <p:to>
                                        <p:strVal val="visible"/>
                                      </p:to>
                                    </p:set>
                                    <p:anim calcmode="lin" valueType="num">
                                      <p:cBhvr additive="base">
                                        <p:cTn dur="500"/>
                                        <p:tgtEl>
                                          <p:spTgt spid="647">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2">
                                  <p:stCondLst>
                                    <p:cond delay="0"/>
                                  </p:stCondLst>
                                  <p:childTnLst>
                                    <p:set>
                                      <p:cBhvr>
                                        <p:cTn dur="1" fill="hold">
                                          <p:stCondLst>
                                            <p:cond delay="0"/>
                                          </p:stCondLst>
                                        </p:cTn>
                                        <p:tgtEl>
                                          <p:spTgt spid="647">
                                            <p:txEl>
                                              <p:pRg end="5" st="5"/>
                                            </p:txEl>
                                          </p:spTgt>
                                        </p:tgtEl>
                                        <p:attrNameLst>
                                          <p:attrName>style.visibility</p:attrName>
                                        </p:attrNameLst>
                                      </p:cBhvr>
                                      <p:to>
                                        <p:strVal val="visible"/>
                                      </p:to>
                                    </p:set>
                                    <p:anim calcmode="lin" valueType="num">
                                      <p:cBhvr additive="base">
                                        <p:cTn dur="500"/>
                                        <p:tgtEl>
                                          <p:spTgt spid="647">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647">
                                            <p:txEl>
                                              <p:pRg end="6" st="6"/>
                                            </p:txEl>
                                          </p:spTgt>
                                        </p:tgtEl>
                                        <p:attrNameLst>
                                          <p:attrName>style.visibility</p:attrName>
                                        </p:attrNameLst>
                                      </p:cBhvr>
                                      <p:to>
                                        <p:strVal val="visible"/>
                                      </p:to>
                                    </p:set>
                                    <p:anim calcmode="lin" valueType="num">
                                      <p:cBhvr additive="base">
                                        <p:cTn dur="500"/>
                                        <p:tgtEl>
                                          <p:spTgt spid="647">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500"/>
                            </p:stCondLst>
                            <p:childTnLst>
                              <p:par>
                                <p:cTn fill="hold" nodeType="afterEffect" presetClass="entr" presetID="2" presetSubtype="2">
                                  <p:stCondLst>
                                    <p:cond delay="0"/>
                                  </p:stCondLst>
                                  <p:childTnLst>
                                    <p:set>
                                      <p:cBhvr>
                                        <p:cTn dur="1" fill="hold">
                                          <p:stCondLst>
                                            <p:cond delay="0"/>
                                          </p:stCondLst>
                                        </p:cTn>
                                        <p:tgtEl>
                                          <p:spTgt spid="647">
                                            <p:txEl>
                                              <p:pRg end="7" st="7"/>
                                            </p:txEl>
                                          </p:spTgt>
                                        </p:tgtEl>
                                        <p:attrNameLst>
                                          <p:attrName>style.visibility</p:attrName>
                                        </p:attrNameLst>
                                      </p:cBhvr>
                                      <p:to>
                                        <p:strVal val="visible"/>
                                      </p:to>
                                    </p:set>
                                    <p:anim calcmode="lin" valueType="num">
                                      <p:cBhvr additive="base">
                                        <p:cTn dur="500"/>
                                        <p:tgtEl>
                                          <p:spTgt spid="647">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2">
                                  <p:stCondLst>
                                    <p:cond delay="0"/>
                                  </p:stCondLst>
                                  <p:childTnLst>
                                    <p:set>
                                      <p:cBhvr>
                                        <p:cTn dur="1" fill="hold">
                                          <p:stCondLst>
                                            <p:cond delay="0"/>
                                          </p:stCondLst>
                                        </p:cTn>
                                        <p:tgtEl>
                                          <p:spTgt spid="647">
                                            <p:txEl>
                                              <p:pRg end="8" st="8"/>
                                            </p:txEl>
                                          </p:spTgt>
                                        </p:tgtEl>
                                        <p:attrNameLst>
                                          <p:attrName>style.visibility</p:attrName>
                                        </p:attrNameLst>
                                      </p:cBhvr>
                                      <p:to>
                                        <p:strVal val="visible"/>
                                      </p:to>
                                    </p:set>
                                    <p:anim calcmode="lin" valueType="num">
                                      <p:cBhvr additive="base">
                                        <p:cTn dur="500"/>
                                        <p:tgtEl>
                                          <p:spTgt spid="647">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648">
                                            <p:txEl>
                                              <p:pRg end="0" st="0"/>
                                            </p:txEl>
                                          </p:spTgt>
                                        </p:tgtEl>
                                        <p:attrNameLst>
                                          <p:attrName>style.visibility</p:attrName>
                                        </p:attrNameLst>
                                      </p:cBhvr>
                                      <p:to>
                                        <p:strVal val="visible"/>
                                      </p:to>
                                    </p:set>
                                    <p:animEffect filter="fade" transition="in">
                                      <p:cBhvr>
                                        <p:cTn dur="500"/>
                                        <p:tgtEl>
                                          <p:spTgt spid="648">
                                            <p:txEl>
                                              <p:pRg end="0" st="0"/>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648">
                                            <p:txEl>
                                              <p:pRg end="1" st="1"/>
                                            </p:txEl>
                                          </p:spTgt>
                                        </p:tgtEl>
                                        <p:attrNameLst>
                                          <p:attrName>style.visibility</p:attrName>
                                        </p:attrNameLst>
                                      </p:cBhvr>
                                      <p:to>
                                        <p:strVal val="visible"/>
                                      </p:to>
                                    </p:set>
                                    <p:animEffect filter="fade" transition="in">
                                      <p:cBhvr>
                                        <p:cTn dur="500"/>
                                        <p:tgtEl>
                                          <p:spTgt spid="648">
                                            <p:txEl>
                                              <p:pRg end="1" st="1"/>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648">
                                            <p:txEl>
                                              <p:pRg end="2" st="2"/>
                                            </p:txEl>
                                          </p:spTgt>
                                        </p:tgtEl>
                                        <p:attrNameLst>
                                          <p:attrName>style.visibility</p:attrName>
                                        </p:attrNameLst>
                                      </p:cBhvr>
                                      <p:to>
                                        <p:strVal val="visible"/>
                                      </p:to>
                                    </p:set>
                                    <p:animEffect filter="fade" transition="in">
                                      <p:cBhvr>
                                        <p:cTn dur="500"/>
                                        <p:tgtEl>
                                          <p:spTgt spid="648">
                                            <p:txEl>
                                              <p:pRg end="2" st="2"/>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648">
                                            <p:txEl>
                                              <p:pRg end="3" st="3"/>
                                            </p:txEl>
                                          </p:spTgt>
                                        </p:tgtEl>
                                        <p:attrNameLst>
                                          <p:attrName>style.visibility</p:attrName>
                                        </p:attrNameLst>
                                      </p:cBhvr>
                                      <p:to>
                                        <p:strVal val="visible"/>
                                      </p:to>
                                    </p:set>
                                    <p:animEffect filter="fade" transition="in">
                                      <p:cBhvr>
                                        <p:cTn dur="500"/>
                                        <p:tgtEl>
                                          <p:spTgt spid="648">
                                            <p:txEl>
                                              <p:pRg end="3" st="3"/>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648">
                                            <p:txEl>
                                              <p:pRg end="4" st="4"/>
                                            </p:txEl>
                                          </p:spTgt>
                                        </p:tgtEl>
                                        <p:attrNameLst>
                                          <p:attrName>style.visibility</p:attrName>
                                        </p:attrNameLst>
                                      </p:cBhvr>
                                      <p:to>
                                        <p:strVal val="visible"/>
                                      </p:to>
                                    </p:set>
                                    <p:animEffect filter="fade" transition="in">
                                      <p:cBhvr>
                                        <p:cTn dur="500"/>
                                        <p:tgtEl>
                                          <p:spTgt spid="648">
                                            <p:txEl>
                                              <p:pRg end="4" st="4"/>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648">
                                            <p:txEl>
                                              <p:pRg end="5" st="5"/>
                                            </p:txEl>
                                          </p:spTgt>
                                        </p:tgtEl>
                                        <p:attrNameLst>
                                          <p:attrName>style.visibility</p:attrName>
                                        </p:attrNameLst>
                                      </p:cBhvr>
                                      <p:to>
                                        <p:strVal val="visible"/>
                                      </p:to>
                                    </p:set>
                                    <p:animEffect filter="fade" transition="in">
                                      <p:cBhvr>
                                        <p:cTn dur="500"/>
                                        <p:tgtEl>
                                          <p:spTgt spid="648">
                                            <p:txEl>
                                              <p:pRg end="5" st="5"/>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648">
                                            <p:txEl>
                                              <p:pRg end="6" st="6"/>
                                            </p:txEl>
                                          </p:spTgt>
                                        </p:tgtEl>
                                        <p:attrNameLst>
                                          <p:attrName>style.visibility</p:attrName>
                                        </p:attrNameLst>
                                      </p:cBhvr>
                                      <p:to>
                                        <p:strVal val="visible"/>
                                      </p:to>
                                    </p:set>
                                    <p:animEffect filter="fade" transition="in">
                                      <p:cBhvr>
                                        <p:cTn dur="500"/>
                                        <p:tgtEl>
                                          <p:spTgt spid="648">
                                            <p:txEl>
                                              <p:pRg end="6" st="6"/>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648">
                                            <p:txEl>
                                              <p:pRg end="7" st="7"/>
                                            </p:txEl>
                                          </p:spTgt>
                                        </p:tgtEl>
                                        <p:attrNameLst>
                                          <p:attrName>style.visibility</p:attrName>
                                        </p:attrNameLst>
                                      </p:cBhvr>
                                      <p:to>
                                        <p:strVal val="visible"/>
                                      </p:to>
                                    </p:set>
                                    <p:animEffect filter="fade" transition="in">
                                      <p:cBhvr>
                                        <p:cTn dur="500"/>
                                        <p:tgtEl>
                                          <p:spTgt spid="648">
                                            <p:txEl>
                                              <p:pRg end="7" st="7"/>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648">
                                            <p:txEl>
                                              <p:pRg end="8" st="8"/>
                                            </p:txEl>
                                          </p:spTgt>
                                        </p:tgtEl>
                                        <p:attrNameLst>
                                          <p:attrName>style.visibility</p:attrName>
                                        </p:attrNameLst>
                                      </p:cBhvr>
                                      <p:to>
                                        <p:strVal val="visible"/>
                                      </p:to>
                                    </p:set>
                                    <p:animEffect filter="fade" transition="in">
                                      <p:cBhvr>
                                        <p:cTn dur="500"/>
                                        <p:tgtEl>
                                          <p:spTgt spid="648">
                                            <p:txEl>
                                              <p:pRg end="8" st="8"/>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500"/>
                                        <p:tgtEl>
                                          <p:spTgt spid="660"/>
                                        </p:tgtEl>
                                      </p:cBhvr>
                                    </p:animEffect>
                                  </p:childTnLst>
                                </p:cTn>
                              </p:par>
                            </p:childTnLst>
                          </p:cTn>
                        </p:par>
                        <p:par>
                          <p:cTn fill="hold">
                            <p:stCondLst>
                              <p:cond delay="11500"/>
                            </p:stCondLst>
                            <p:childTnLst>
                              <p:par>
                                <p:cTn fill="hold" nodeType="afterEffect" presetClass="entr" presetID="2" presetSubtype="2">
                                  <p:stCondLst>
                                    <p:cond delay="0"/>
                                  </p:stCondLst>
                                  <p:childTnLst>
                                    <p:set>
                                      <p:cBhvr>
                                        <p:cTn dur="1" fill="hold">
                                          <p:stCondLst>
                                            <p:cond delay="0"/>
                                          </p:stCondLst>
                                        </p:cTn>
                                        <p:tgtEl>
                                          <p:spTgt spid="649">
                                            <p:txEl>
                                              <p:pRg end="0" st="0"/>
                                            </p:txEl>
                                          </p:spTgt>
                                        </p:tgtEl>
                                        <p:attrNameLst>
                                          <p:attrName>style.visibility</p:attrName>
                                        </p:attrNameLst>
                                      </p:cBhvr>
                                      <p:to>
                                        <p:strVal val="visible"/>
                                      </p:to>
                                    </p:set>
                                    <p:anim calcmode="lin" valueType="num">
                                      <p:cBhvr additive="base">
                                        <p:cTn dur="500"/>
                                        <p:tgtEl>
                                          <p:spTgt spid="649">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000"/>
                            </p:stCondLst>
                            <p:childTnLst>
                              <p:par>
                                <p:cTn fill="hold" nodeType="afterEffect" presetClass="entr" presetID="2" presetSubtype="2">
                                  <p:stCondLst>
                                    <p:cond delay="0"/>
                                  </p:stCondLst>
                                  <p:childTnLst>
                                    <p:set>
                                      <p:cBhvr>
                                        <p:cTn dur="1" fill="hold">
                                          <p:stCondLst>
                                            <p:cond delay="0"/>
                                          </p:stCondLst>
                                        </p:cTn>
                                        <p:tgtEl>
                                          <p:spTgt spid="649">
                                            <p:txEl>
                                              <p:pRg end="1" st="1"/>
                                            </p:txEl>
                                          </p:spTgt>
                                        </p:tgtEl>
                                        <p:attrNameLst>
                                          <p:attrName>style.visibility</p:attrName>
                                        </p:attrNameLst>
                                      </p:cBhvr>
                                      <p:to>
                                        <p:strVal val="visible"/>
                                      </p:to>
                                    </p:set>
                                    <p:anim calcmode="lin" valueType="num">
                                      <p:cBhvr additive="base">
                                        <p:cTn dur="500"/>
                                        <p:tgtEl>
                                          <p:spTgt spid="649">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500"/>
                            </p:stCondLst>
                            <p:childTnLst>
                              <p:par>
                                <p:cTn fill="hold" nodeType="afterEffect" presetClass="entr" presetID="2" presetSubtype="2">
                                  <p:stCondLst>
                                    <p:cond delay="0"/>
                                  </p:stCondLst>
                                  <p:childTnLst>
                                    <p:set>
                                      <p:cBhvr>
                                        <p:cTn dur="1" fill="hold">
                                          <p:stCondLst>
                                            <p:cond delay="0"/>
                                          </p:stCondLst>
                                        </p:cTn>
                                        <p:tgtEl>
                                          <p:spTgt spid="649">
                                            <p:txEl>
                                              <p:pRg end="2" st="2"/>
                                            </p:txEl>
                                          </p:spTgt>
                                        </p:tgtEl>
                                        <p:attrNameLst>
                                          <p:attrName>style.visibility</p:attrName>
                                        </p:attrNameLst>
                                      </p:cBhvr>
                                      <p:to>
                                        <p:strVal val="visible"/>
                                      </p:to>
                                    </p:set>
                                    <p:anim calcmode="lin" valueType="num">
                                      <p:cBhvr additive="base">
                                        <p:cTn dur="500"/>
                                        <p:tgtEl>
                                          <p:spTgt spid="649">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000"/>
                            </p:stCondLst>
                            <p:childTnLst>
                              <p:par>
                                <p:cTn fill="hold" nodeType="afterEffect" presetClass="entr" presetID="2" presetSubtype="2">
                                  <p:stCondLst>
                                    <p:cond delay="0"/>
                                  </p:stCondLst>
                                  <p:childTnLst>
                                    <p:set>
                                      <p:cBhvr>
                                        <p:cTn dur="1" fill="hold">
                                          <p:stCondLst>
                                            <p:cond delay="0"/>
                                          </p:stCondLst>
                                        </p:cTn>
                                        <p:tgtEl>
                                          <p:spTgt spid="649">
                                            <p:txEl>
                                              <p:pRg end="3" st="3"/>
                                            </p:txEl>
                                          </p:spTgt>
                                        </p:tgtEl>
                                        <p:attrNameLst>
                                          <p:attrName>style.visibility</p:attrName>
                                        </p:attrNameLst>
                                      </p:cBhvr>
                                      <p:to>
                                        <p:strVal val="visible"/>
                                      </p:to>
                                    </p:set>
                                    <p:anim calcmode="lin" valueType="num">
                                      <p:cBhvr additive="base">
                                        <p:cTn dur="500"/>
                                        <p:tgtEl>
                                          <p:spTgt spid="649">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500"/>
                            </p:stCondLst>
                            <p:childTnLst>
                              <p:par>
                                <p:cTn fill="hold" nodeType="afterEffect" presetClass="entr" presetID="2" presetSubtype="2">
                                  <p:stCondLst>
                                    <p:cond delay="0"/>
                                  </p:stCondLst>
                                  <p:childTnLst>
                                    <p:set>
                                      <p:cBhvr>
                                        <p:cTn dur="1" fill="hold">
                                          <p:stCondLst>
                                            <p:cond delay="0"/>
                                          </p:stCondLst>
                                        </p:cTn>
                                        <p:tgtEl>
                                          <p:spTgt spid="649">
                                            <p:txEl>
                                              <p:pRg end="4" st="4"/>
                                            </p:txEl>
                                          </p:spTgt>
                                        </p:tgtEl>
                                        <p:attrNameLst>
                                          <p:attrName>style.visibility</p:attrName>
                                        </p:attrNameLst>
                                      </p:cBhvr>
                                      <p:to>
                                        <p:strVal val="visible"/>
                                      </p:to>
                                    </p:set>
                                    <p:anim calcmode="lin" valueType="num">
                                      <p:cBhvr additive="base">
                                        <p:cTn dur="500"/>
                                        <p:tgtEl>
                                          <p:spTgt spid="649">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000"/>
                            </p:stCondLst>
                            <p:childTnLst>
                              <p:par>
                                <p:cTn fill="hold" nodeType="afterEffect" presetClass="entr" presetID="2" presetSubtype="2">
                                  <p:stCondLst>
                                    <p:cond delay="0"/>
                                  </p:stCondLst>
                                  <p:childTnLst>
                                    <p:set>
                                      <p:cBhvr>
                                        <p:cTn dur="1" fill="hold">
                                          <p:stCondLst>
                                            <p:cond delay="0"/>
                                          </p:stCondLst>
                                        </p:cTn>
                                        <p:tgtEl>
                                          <p:spTgt spid="649">
                                            <p:txEl>
                                              <p:pRg end="5" st="5"/>
                                            </p:txEl>
                                          </p:spTgt>
                                        </p:tgtEl>
                                        <p:attrNameLst>
                                          <p:attrName>style.visibility</p:attrName>
                                        </p:attrNameLst>
                                      </p:cBhvr>
                                      <p:to>
                                        <p:strVal val="visible"/>
                                      </p:to>
                                    </p:set>
                                    <p:anim calcmode="lin" valueType="num">
                                      <p:cBhvr additive="base">
                                        <p:cTn dur="500"/>
                                        <p:tgtEl>
                                          <p:spTgt spid="649">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500"/>
                            </p:stCondLst>
                            <p:childTnLst>
                              <p:par>
                                <p:cTn fill="hold" nodeType="afterEffect" presetClass="entr" presetID="2" presetSubtype="2">
                                  <p:stCondLst>
                                    <p:cond delay="0"/>
                                  </p:stCondLst>
                                  <p:childTnLst>
                                    <p:set>
                                      <p:cBhvr>
                                        <p:cTn dur="1" fill="hold">
                                          <p:stCondLst>
                                            <p:cond delay="0"/>
                                          </p:stCondLst>
                                        </p:cTn>
                                        <p:tgtEl>
                                          <p:spTgt spid="649">
                                            <p:txEl>
                                              <p:pRg end="6" st="6"/>
                                            </p:txEl>
                                          </p:spTgt>
                                        </p:tgtEl>
                                        <p:attrNameLst>
                                          <p:attrName>style.visibility</p:attrName>
                                        </p:attrNameLst>
                                      </p:cBhvr>
                                      <p:to>
                                        <p:strVal val="visible"/>
                                      </p:to>
                                    </p:set>
                                    <p:anim calcmode="lin" valueType="num">
                                      <p:cBhvr additive="base">
                                        <p:cTn dur="500"/>
                                        <p:tgtEl>
                                          <p:spTgt spid="649">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0"/>
                            </p:stCondLst>
                            <p:childTnLst>
                              <p:par>
                                <p:cTn fill="hold" nodeType="afterEffect" presetClass="entr" presetID="2" presetSubtype="2">
                                  <p:stCondLst>
                                    <p:cond delay="0"/>
                                  </p:stCondLst>
                                  <p:childTnLst>
                                    <p:set>
                                      <p:cBhvr>
                                        <p:cTn dur="1" fill="hold">
                                          <p:stCondLst>
                                            <p:cond delay="0"/>
                                          </p:stCondLst>
                                        </p:cTn>
                                        <p:tgtEl>
                                          <p:spTgt spid="649">
                                            <p:txEl>
                                              <p:pRg end="7" st="7"/>
                                            </p:txEl>
                                          </p:spTgt>
                                        </p:tgtEl>
                                        <p:attrNameLst>
                                          <p:attrName>style.visibility</p:attrName>
                                        </p:attrNameLst>
                                      </p:cBhvr>
                                      <p:to>
                                        <p:strVal val="visible"/>
                                      </p:to>
                                    </p:set>
                                    <p:anim calcmode="lin" valueType="num">
                                      <p:cBhvr additive="base">
                                        <p:cTn dur="500"/>
                                        <p:tgtEl>
                                          <p:spTgt spid="649">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500"/>
                            </p:stCondLst>
                            <p:childTnLst>
                              <p:par>
                                <p:cTn fill="hold" nodeType="afterEffect" presetClass="entr" presetID="2" presetSubtype="2">
                                  <p:stCondLst>
                                    <p:cond delay="0"/>
                                  </p:stCondLst>
                                  <p:childTnLst>
                                    <p:set>
                                      <p:cBhvr>
                                        <p:cTn dur="1" fill="hold">
                                          <p:stCondLst>
                                            <p:cond delay="0"/>
                                          </p:stCondLst>
                                        </p:cTn>
                                        <p:tgtEl>
                                          <p:spTgt spid="649">
                                            <p:txEl>
                                              <p:pRg end="8" st="8"/>
                                            </p:txEl>
                                          </p:spTgt>
                                        </p:tgtEl>
                                        <p:attrNameLst>
                                          <p:attrName>style.visibility</p:attrName>
                                        </p:attrNameLst>
                                      </p:cBhvr>
                                      <p:to>
                                        <p:strVal val="visible"/>
                                      </p:to>
                                    </p:set>
                                    <p:anim calcmode="lin" valueType="num">
                                      <p:cBhvr additive="base">
                                        <p:cTn dur="500"/>
                                        <p:tgtEl>
                                          <p:spTgt spid="649">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650">
                                            <p:txEl>
                                              <p:pRg end="0" st="0"/>
                                            </p:txEl>
                                          </p:spTgt>
                                        </p:tgtEl>
                                        <p:attrNameLst>
                                          <p:attrName>style.visibility</p:attrName>
                                        </p:attrNameLst>
                                      </p:cBhvr>
                                      <p:to>
                                        <p:strVal val="visible"/>
                                      </p:to>
                                    </p:set>
                                    <p:animEffect filter="fade" transition="in">
                                      <p:cBhvr>
                                        <p:cTn dur="500"/>
                                        <p:tgtEl>
                                          <p:spTgt spid="650">
                                            <p:txEl>
                                              <p:pRg end="0" st="0"/>
                                            </p:txEl>
                                          </p:spTgt>
                                        </p:tgtEl>
                                      </p:cBhvr>
                                    </p:animEffect>
                                  </p:childTnLst>
                                </p:cTn>
                              </p:par>
                            </p:childTnLst>
                          </p:cTn>
                        </p:par>
                        <p:par>
                          <p:cTn fill="hold">
                            <p:stCondLst>
                              <p:cond delay="16500"/>
                            </p:stCondLst>
                            <p:childTnLst>
                              <p:par>
                                <p:cTn fill="hold" nodeType="afterEffect" presetClass="entr" presetID="10" presetSubtype="0">
                                  <p:stCondLst>
                                    <p:cond delay="0"/>
                                  </p:stCondLst>
                                  <p:childTnLst>
                                    <p:set>
                                      <p:cBhvr>
                                        <p:cTn dur="1" fill="hold">
                                          <p:stCondLst>
                                            <p:cond delay="0"/>
                                          </p:stCondLst>
                                        </p:cTn>
                                        <p:tgtEl>
                                          <p:spTgt spid="650">
                                            <p:txEl>
                                              <p:pRg end="1" st="1"/>
                                            </p:txEl>
                                          </p:spTgt>
                                        </p:tgtEl>
                                        <p:attrNameLst>
                                          <p:attrName>style.visibility</p:attrName>
                                        </p:attrNameLst>
                                      </p:cBhvr>
                                      <p:to>
                                        <p:strVal val="visible"/>
                                      </p:to>
                                    </p:set>
                                    <p:animEffect filter="fade" transition="in">
                                      <p:cBhvr>
                                        <p:cTn dur="500"/>
                                        <p:tgtEl>
                                          <p:spTgt spid="650">
                                            <p:txEl>
                                              <p:pRg end="1" st="1"/>
                                            </p:txEl>
                                          </p:spTgt>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650">
                                            <p:txEl>
                                              <p:pRg end="2" st="2"/>
                                            </p:txEl>
                                          </p:spTgt>
                                        </p:tgtEl>
                                        <p:attrNameLst>
                                          <p:attrName>style.visibility</p:attrName>
                                        </p:attrNameLst>
                                      </p:cBhvr>
                                      <p:to>
                                        <p:strVal val="visible"/>
                                      </p:to>
                                    </p:set>
                                    <p:animEffect filter="fade" transition="in">
                                      <p:cBhvr>
                                        <p:cTn dur="500"/>
                                        <p:tgtEl>
                                          <p:spTgt spid="650">
                                            <p:txEl>
                                              <p:pRg end="2" st="2"/>
                                            </p:txEl>
                                          </p:spTgt>
                                        </p:tgtEl>
                                      </p:cBhvr>
                                    </p:animEffect>
                                  </p:childTnLst>
                                </p:cTn>
                              </p:par>
                            </p:childTnLst>
                          </p:cTn>
                        </p:par>
                        <p:par>
                          <p:cTn fill="hold">
                            <p:stCondLst>
                              <p:cond delay="17500"/>
                            </p:stCondLst>
                            <p:childTnLst>
                              <p:par>
                                <p:cTn fill="hold" nodeType="afterEffect" presetClass="entr" presetID="10" presetSubtype="0">
                                  <p:stCondLst>
                                    <p:cond delay="0"/>
                                  </p:stCondLst>
                                  <p:childTnLst>
                                    <p:set>
                                      <p:cBhvr>
                                        <p:cTn dur="1" fill="hold">
                                          <p:stCondLst>
                                            <p:cond delay="0"/>
                                          </p:stCondLst>
                                        </p:cTn>
                                        <p:tgtEl>
                                          <p:spTgt spid="650">
                                            <p:txEl>
                                              <p:pRg end="3" st="3"/>
                                            </p:txEl>
                                          </p:spTgt>
                                        </p:tgtEl>
                                        <p:attrNameLst>
                                          <p:attrName>style.visibility</p:attrName>
                                        </p:attrNameLst>
                                      </p:cBhvr>
                                      <p:to>
                                        <p:strVal val="visible"/>
                                      </p:to>
                                    </p:set>
                                    <p:animEffect filter="fade" transition="in">
                                      <p:cBhvr>
                                        <p:cTn dur="500"/>
                                        <p:tgtEl>
                                          <p:spTgt spid="650">
                                            <p:txEl>
                                              <p:pRg end="3" st="3"/>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650">
                                            <p:txEl>
                                              <p:pRg end="4" st="4"/>
                                            </p:txEl>
                                          </p:spTgt>
                                        </p:tgtEl>
                                        <p:attrNameLst>
                                          <p:attrName>style.visibility</p:attrName>
                                        </p:attrNameLst>
                                      </p:cBhvr>
                                      <p:to>
                                        <p:strVal val="visible"/>
                                      </p:to>
                                    </p:set>
                                    <p:animEffect filter="fade" transition="in">
                                      <p:cBhvr>
                                        <p:cTn dur="500"/>
                                        <p:tgtEl>
                                          <p:spTgt spid="650">
                                            <p:txEl>
                                              <p:pRg end="4" st="4"/>
                                            </p:txEl>
                                          </p:spTgt>
                                        </p:tgtEl>
                                      </p:cBhvr>
                                    </p:animEffect>
                                  </p:childTnLst>
                                </p:cTn>
                              </p:par>
                            </p:childTnLst>
                          </p:cTn>
                        </p:par>
                        <p:par>
                          <p:cTn fill="hold">
                            <p:stCondLst>
                              <p:cond delay="18500"/>
                            </p:stCondLst>
                            <p:childTnLst>
                              <p:par>
                                <p:cTn fill="hold" nodeType="afterEffect" presetClass="entr" presetID="10" presetSubtype="0">
                                  <p:stCondLst>
                                    <p:cond delay="0"/>
                                  </p:stCondLst>
                                  <p:childTnLst>
                                    <p:set>
                                      <p:cBhvr>
                                        <p:cTn dur="1" fill="hold">
                                          <p:stCondLst>
                                            <p:cond delay="0"/>
                                          </p:stCondLst>
                                        </p:cTn>
                                        <p:tgtEl>
                                          <p:spTgt spid="650">
                                            <p:txEl>
                                              <p:pRg end="5" st="5"/>
                                            </p:txEl>
                                          </p:spTgt>
                                        </p:tgtEl>
                                        <p:attrNameLst>
                                          <p:attrName>style.visibility</p:attrName>
                                        </p:attrNameLst>
                                      </p:cBhvr>
                                      <p:to>
                                        <p:strVal val="visible"/>
                                      </p:to>
                                    </p:set>
                                    <p:animEffect filter="fade" transition="in">
                                      <p:cBhvr>
                                        <p:cTn dur="500"/>
                                        <p:tgtEl>
                                          <p:spTgt spid="650">
                                            <p:txEl>
                                              <p:pRg end="5" st="5"/>
                                            </p:txEl>
                                          </p:spTgt>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650">
                                            <p:txEl>
                                              <p:pRg end="6" st="6"/>
                                            </p:txEl>
                                          </p:spTgt>
                                        </p:tgtEl>
                                        <p:attrNameLst>
                                          <p:attrName>style.visibility</p:attrName>
                                        </p:attrNameLst>
                                      </p:cBhvr>
                                      <p:to>
                                        <p:strVal val="visible"/>
                                      </p:to>
                                    </p:set>
                                    <p:animEffect filter="fade" transition="in">
                                      <p:cBhvr>
                                        <p:cTn dur="500"/>
                                        <p:tgtEl>
                                          <p:spTgt spid="650">
                                            <p:txEl>
                                              <p:pRg end="6" st="6"/>
                                            </p:txEl>
                                          </p:spTgt>
                                        </p:tgtEl>
                                      </p:cBhvr>
                                    </p:animEffect>
                                  </p:childTnLst>
                                </p:cTn>
                              </p:par>
                            </p:childTnLst>
                          </p:cTn>
                        </p:par>
                        <p:par>
                          <p:cTn fill="hold">
                            <p:stCondLst>
                              <p:cond delay="19500"/>
                            </p:stCondLst>
                            <p:childTnLst>
                              <p:par>
                                <p:cTn fill="hold" nodeType="afterEffect" presetClass="entr" presetID="10" presetSubtype="0">
                                  <p:stCondLst>
                                    <p:cond delay="0"/>
                                  </p:stCondLst>
                                  <p:childTnLst>
                                    <p:set>
                                      <p:cBhvr>
                                        <p:cTn dur="1" fill="hold">
                                          <p:stCondLst>
                                            <p:cond delay="0"/>
                                          </p:stCondLst>
                                        </p:cTn>
                                        <p:tgtEl>
                                          <p:spTgt spid="650">
                                            <p:txEl>
                                              <p:pRg end="7" st="7"/>
                                            </p:txEl>
                                          </p:spTgt>
                                        </p:tgtEl>
                                        <p:attrNameLst>
                                          <p:attrName>style.visibility</p:attrName>
                                        </p:attrNameLst>
                                      </p:cBhvr>
                                      <p:to>
                                        <p:strVal val="visible"/>
                                      </p:to>
                                    </p:set>
                                    <p:animEffect filter="fade" transition="in">
                                      <p:cBhvr>
                                        <p:cTn dur="500"/>
                                        <p:tgtEl>
                                          <p:spTgt spid="650">
                                            <p:txEl>
                                              <p:pRg end="7" st="7"/>
                                            </p:txEl>
                                          </p:spTgt>
                                        </p:tgtEl>
                                      </p:cBhvr>
                                    </p:animEffec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650">
                                            <p:txEl>
                                              <p:pRg end="8" st="8"/>
                                            </p:txEl>
                                          </p:spTgt>
                                        </p:tgtEl>
                                        <p:attrNameLst>
                                          <p:attrName>style.visibility</p:attrName>
                                        </p:attrNameLst>
                                      </p:cBhvr>
                                      <p:to>
                                        <p:strVal val="visible"/>
                                      </p:to>
                                    </p:set>
                                    <p:animEffect filter="fade" transition="in">
                                      <p:cBhvr>
                                        <p:cTn dur="500"/>
                                        <p:tgtEl>
                                          <p:spTgt spid="650">
                                            <p:txEl>
                                              <p:pRg end="8" st="8"/>
                                            </p:txEl>
                                          </p:spTgt>
                                        </p:tgtEl>
                                      </p:cBhvr>
                                    </p:animEffect>
                                  </p:childTnLst>
                                </p:cTn>
                              </p:par>
                            </p:childTnLst>
                          </p:cTn>
                        </p:par>
                        <p:par>
                          <p:cTn fill="hold">
                            <p:stCondLst>
                              <p:cond delay="20500"/>
                            </p:stCondLst>
                            <p:childTnLst>
                              <p:par>
                                <p:cTn fill="hold" nodeType="after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500"/>
                                        <p:tgtEl>
                                          <p:spTgt spid="661"/>
                                        </p:tgtEl>
                                      </p:cBhvr>
                                    </p:animEffect>
                                  </p:childTnLst>
                                </p:cTn>
                              </p:par>
                            </p:childTnLst>
                          </p:cTn>
                        </p:par>
                        <p:par>
                          <p:cTn fill="hold">
                            <p:stCondLst>
                              <p:cond delay="21000"/>
                            </p:stCondLst>
                            <p:childTnLst>
                              <p:par>
                                <p:cTn fill="hold" nodeType="afterEffect" presetClass="entr" presetID="2" presetSubtype="2">
                                  <p:stCondLst>
                                    <p:cond delay="0"/>
                                  </p:stCondLst>
                                  <p:childTnLst>
                                    <p:set>
                                      <p:cBhvr>
                                        <p:cTn dur="1" fill="hold">
                                          <p:stCondLst>
                                            <p:cond delay="0"/>
                                          </p:stCondLst>
                                        </p:cTn>
                                        <p:tgtEl>
                                          <p:spTgt spid="651">
                                            <p:txEl>
                                              <p:pRg end="0" st="0"/>
                                            </p:txEl>
                                          </p:spTgt>
                                        </p:tgtEl>
                                        <p:attrNameLst>
                                          <p:attrName>style.visibility</p:attrName>
                                        </p:attrNameLst>
                                      </p:cBhvr>
                                      <p:to>
                                        <p:strVal val="visible"/>
                                      </p:to>
                                    </p:set>
                                    <p:anim calcmode="lin" valueType="num">
                                      <p:cBhvr additive="base">
                                        <p:cTn dur="500"/>
                                        <p:tgtEl>
                                          <p:spTgt spid="651">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500"/>
                            </p:stCondLst>
                            <p:childTnLst>
                              <p:par>
                                <p:cTn fill="hold" nodeType="afterEffect" presetClass="entr" presetID="2" presetSubtype="2">
                                  <p:stCondLst>
                                    <p:cond delay="0"/>
                                  </p:stCondLst>
                                  <p:childTnLst>
                                    <p:set>
                                      <p:cBhvr>
                                        <p:cTn dur="1" fill="hold">
                                          <p:stCondLst>
                                            <p:cond delay="0"/>
                                          </p:stCondLst>
                                        </p:cTn>
                                        <p:tgtEl>
                                          <p:spTgt spid="651">
                                            <p:txEl>
                                              <p:pRg end="1" st="1"/>
                                            </p:txEl>
                                          </p:spTgt>
                                        </p:tgtEl>
                                        <p:attrNameLst>
                                          <p:attrName>style.visibility</p:attrName>
                                        </p:attrNameLst>
                                      </p:cBhvr>
                                      <p:to>
                                        <p:strVal val="visible"/>
                                      </p:to>
                                    </p:set>
                                    <p:anim calcmode="lin" valueType="num">
                                      <p:cBhvr additive="base">
                                        <p:cTn dur="500"/>
                                        <p:tgtEl>
                                          <p:spTgt spid="651">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000"/>
                            </p:stCondLst>
                            <p:childTnLst>
                              <p:par>
                                <p:cTn fill="hold" nodeType="afterEffect" presetClass="entr" presetID="2" presetSubtype="2">
                                  <p:stCondLst>
                                    <p:cond delay="0"/>
                                  </p:stCondLst>
                                  <p:childTnLst>
                                    <p:set>
                                      <p:cBhvr>
                                        <p:cTn dur="1" fill="hold">
                                          <p:stCondLst>
                                            <p:cond delay="0"/>
                                          </p:stCondLst>
                                        </p:cTn>
                                        <p:tgtEl>
                                          <p:spTgt spid="651">
                                            <p:txEl>
                                              <p:pRg end="2" st="2"/>
                                            </p:txEl>
                                          </p:spTgt>
                                        </p:tgtEl>
                                        <p:attrNameLst>
                                          <p:attrName>style.visibility</p:attrName>
                                        </p:attrNameLst>
                                      </p:cBhvr>
                                      <p:to>
                                        <p:strVal val="visible"/>
                                      </p:to>
                                    </p:set>
                                    <p:anim calcmode="lin" valueType="num">
                                      <p:cBhvr additive="base">
                                        <p:cTn dur="500"/>
                                        <p:tgtEl>
                                          <p:spTgt spid="651">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0"/>
                            </p:stCondLst>
                            <p:childTnLst>
                              <p:par>
                                <p:cTn fill="hold" nodeType="afterEffect" presetClass="entr" presetID="2" presetSubtype="2">
                                  <p:stCondLst>
                                    <p:cond delay="0"/>
                                  </p:stCondLst>
                                  <p:childTnLst>
                                    <p:set>
                                      <p:cBhvr>
                                        <p:cTn dur="1" fill="hold">
                                          <p:stCondLst>
                                            <p:cond delay="0"/>
                                          </p:stCondLst>
                                        </p:cTn>
                                        <p:tgtEl>
                                          <p:spTgt spid="651">
                                            <p:txEl>
                                              <p:pRg end="3" st="3"/>
                                            </p:txEl>
                                          </p:spTgt>
                                        </p:tgtEl>
                                        <p:attrNameLst>
                                          <p:attrName>style.visibility</p:attrName>
                                        </p:attrNameLst>
                                      </p:cBhvr>
                                      <p:to>
                                        <p:strVal val="visible"/>
                                      </p:to>
                                    </p:set>
                                    <p:anim calcmode="lin" valueType="num">
                                      <p:cBhvr additive="base">
                                        <p:cTn dur="500"/>
                                        <p:tgtEl>
                                          <p:spTgt spid="651">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000"/>
                            </p:stCondLst>
                            <p:childTnLst>
                              <p:par>
                                <p:cTn fill="hold" nodeType="afterEffect" presetClass="entr" presetID="2" presetSubtype="2">
                                  <p:stCondLst>
                                    <p:cond delay="0"/>
                                  </p:stCondLst>
                                  <p:childTnLst>
                                    <p:set>
                                      <p:cBhvr>
                                        <p:cTn dur="1" fill="hold">
                                          <p:stCondLst>
                                            <p:cond delay="0"/>
                                          </p:stCondLst>
                                        </p:cTn>
                                        <p:tgtEl>
                                          <p:spTgt spid="651">
                                            <p:txEl>
                                              <p:pRg end="4" st="4"/>
                                            </p:txEl>
                                          </p:spTgt>
                                        </p:tgtEl>
                                        <p:attrNameLst>
                                          <p:attrName>style.visibility</p:attrName>
                                        </p:attrNameLst>
                                      </p:cBhvr>
                                      <p:to>
                                        <p:strVal val="visible"/>
                                      </p:to>
                                    </p:set>
                                    <p:anim calcmode="lin" valueType="num">
                                      <p:cBhvr additive="base">
                                        <p:cTn dur="500"/>
                                        <p:tgtEl>
                                          <p:spTgt spid="651">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500"/>
                            </p:stCondLst>
                            <p:childTnLst>
                              <p:par>
                                <p:cTn fill="hold" nodeType="afterEffect" presetClass="entr" presetID="2" presetSubtype="2">
                                  <p:stCondLst>
                                    <p:cond delay="0"/>
                                  </p:stCondLst>
                                  <p:childTnLst>
                                    <p:set>
                                      <p:cBhvr>
                                        <p:cTn dur="1" fill="hold">
                                          <p:stCondLst>
                                            <p:cond delay="0"/>
                                          </p:stCondLst>
                                        </p:cTn>
                                        <p:tgtEl>
                                          <p:spTgt spid="651">
                                            <p:txEl>
                                              <p:pRg end="5" st="5"/>
                                            </p:txEl>
                                          </p:spTgt>
                                        </p:tgtEl>
                                        <p:attrNameLst>
                                          <p:attrName>style.visibility</p:attrName>
                                        </p:attrNameLst>
                                      </p:cBhvr>
                                      <p:to>
                                        <p:strVal val="visible"/>
                                      </p:to>
                                    </p:set>
                                    <p:anim calcmode="lin" valueType="num">
                                      <p:cBhvr additive="base">
                                        <p:cTn dur="500"/>
                                        <p:tgtEl>
                                          <p:spTgt spid="651">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000"/>
                            </p:stCondLst>
                            <p:childTnLst>
                              <p:par>
                                <p:cTn fill="hold" nodeType="afterEffect" presetClass="entr" presetID="2" presetSubtype="2">
                                  <p:stCondLst>
                                    <p:cond delay="0"/>
                                  </p:stCondLst>
                                  <p:childTnLst>
                                    <p:set>
                                      <p:cBhvr>
                                        <p:cTn dur="1" fill="hold">
                                          <p:stCondLst>
                                            <p:cond delay="0"/>
                                          </p:stCondLst>
                                        </p:cTn>
                                        <p:tgtEl>
                                          <p:spTgt spid="651">
                                            <p:txEl>
                                              <p:pRg end="6" st="6"/>
                                            </p:txEl>
                                          </p:spTgt>
                                        </p:tgtEl>
                                        <p:attrNameLst>
                                          <p:attrName>style.visibility</p:attrName>
                                        </p:attrNameLst>
                                      </p:cBhvr>
                                      <p:to>
                                        <p:strVal val="visible"/>
                                      </p:to>
                                    </p:set>
                                    <p:anim calcmode="lin" valueType="num">
                                      <p:cBhvr additive="base">
                                        <p:cTn dur="500"/>
                                        <p:tgtEl>
                                          <p:spTgt spid="651">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500"/>
                            </p:stCondLst>
                            <p:childTnLst>
                              <p:par>
                                <p:cTn fill="hold" nodeType="afterEffect" presetClass="entr" presetID="2" presetSubtype="2">
                                  <p:stCondLst>
                                    <p:cond delay="0"/>
                                  </p:stCondLst>
                                  <p:childTnLst>
                                    <p:set>
                                      <p:cBhvr>
                                        <p:cTn dur="1" fill="hold">
                                          <p:stCondLst>
                                            <p:cond delay="0"/>
                                          </p:stCondLst>
                                        </p:cTn>
                                        <p:tgtEl>
                                          <p:spTgt spid="651">
                                            <p:txEl>
                                              <p:pRg end="7" st="7"/>
                                            </p:txEl>
                                          </p:spTgt>
                                        </p:tgtEl>
                                        <p:attrNameLst>
                                          <p:attrName>style.visibility</p:attrName>
                                        </p:attrNameLst>
                                      </p:cBhvr>
                                      <p:to>
                                        <p:strVal val="visible"/>
                                      </p:to>
                                    </p:set>
                                    <p:anim calcmode="lin" valueType="num">
                                      <p:cBhvr additive="base">
                                        <p:cTn dur="500"/>
                                        <p:tgtEl>
                                          <p:spTgt spid="651">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0"/>
                            </p:stCondLst>
                            <p:childTnLst>
                              <p:par>
                                <p:cTn fill="hold" nodeType="afterEffect" presetClass="entr" presetID="2" presetSubtype="2">
                                  <p:stCondLst>
                                    <p:cond delay="0"/>
                                  </p:stCondLst>
                                  <p:childTnLst>
                                    <p:set>
                                      <p:cBhvr>
                                        <p:cTn dur="1" fill="hold">
                                          <p:stCondLst>
                                            <p:cond delay="0"/>
                                          </p:stCondLst>
                                        </p:cTn>
                                        <p:tgtEl>
                                          <p:spTgt spid="651">
                                            <p:txEl>
                                              <p:pRg end="8" st="8"/>
                                            </p:txEl>
                                          </p:spTgt>
                                        </p:tgtEl>
                                        <p:attrNameLst>
                                          <p:attrName>style.visibility</p:attrName>
                                        </p:attrNameLst>
                                      </p:cBhvr>
                                      <p:to>
                                        <p:strVal val="visible"/>
                                      </p:to>
                                    </p:set>
                                    <p:anim calcmode="lin" valueType="num">
                                      <p:cBhvr additive="base">
                                        <p:cTn dur="500"/>
                                        <p:tgtEl>
                                          <p:spTgt spid="651">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500"/>
                            </p:stCondLst>
                            <p:childTnLst>
                              <p:par>
                                <p:cTn fill="hold" nodeType="afterEffect" presetClass="entr" presetID="10" presetSubtype="0">
                                  <p:stCondLst>
                                    <p:cond delay="0"/>
                                  </p:stCondLst>
                                  <p:childTnLst>
                                    <p:set>
                                      <p:cBhvr>
                                        <p:cTn dur="1" fill="hold">
                                          <p:stCondLst>
                                            <p:cond delay="0"/>
                                          </p:stCondLst>
                                        </p:cTn>
                                        <p:tgtEl>
                                          <p:spTgt spid="652">
                                            <p:txEl>
                                              <p:pRg end="0" st="0"/>
                                            </p:txEl>
                                          </p:spTgt>
                                        </p:tgtEl>
                                        <p:attrNameLst>
                                          <p:attrName>style.visibility</p:attrName>
                                        </p:attrNameLst>
                                      </p:cBhvr>
                                      <p:to>
                                        <p:strVal val="visible"/>
                                      </p:to>
                                    </p:set>
                                    <p:animEffect filter="fade" transition="in">
                                      <p:cBhvr>
                                        <p:cTn dur="500"/>
                                        <p:tgtEl>
                                          <p:spTgt spid="652">
                                            <p:txEl>
                                              <p:pRg end="0" st="0"/>
                                            </p:txEl>
                                          </p:spTgt>
                                        </p:tgtEl>
                                      </p:cBhvr>
                                    </p:animEffect>
                                  </p:childTnLst>
                                </p:cTn>
                              </p:par>
                            </p:childTnLst>
                          </p:cTn>
                        </p:par>
                        <p:par>
                          <p:cTn fill="hold">
                            <p:stCondLst>
                              <p:cond delay="26000"/>
                            </p:stCondLst>
                            <p:childTnLst>
                              <p:par>
                                <p:cTn fill="hold" nodeType="afterEffect" presetClass="entr" presetID="10" presetSubtype="0">
                                  <p:stCondLst>
                                    <p:cond delay="0"/>
                                  </p:stCondLst>
                                  <p:childTnLst>
                                    <p:set>
                                      <p:cBhvr>
                                        <p:cTn dur="1" fill="hold">
                                          <p:stCondLst>
                                            <p:cond delay="0"/>
                                          </p:stCondLst>
                                        </p:cTn>
                                        <p:tgtEl>
                                          <p:spTgt spid="652">
                                            <p:txEl>
                                              <p:pRg end="1" st="1"/>
                                            </p:txEl>
                                          </p:spTgt>
                                        </p:tgtEl>
                                        <p:attrNameLst>
                                          <p:attrName>style.visibility</p:attrName>
                                        </p:attrNameLst>
                                      </p:cBhvr>
                                      <p:to>
                                        <p:strVal val="visible"/>
                                      </p:to>
                                    </p:set>
                                    <p:animEffect filter="fade" transition="in">
                                      <p:cBhvr>
                                        <p:cTn dur="500"/>
                                        <p:tgtEl>
                                          <p:spTgt spid="652">
                                            <p:txEl>
                                              <p:pRg end="1" st="1"/>
                                            </p:txEl>
                                          </p:spTgt>
                                        </p:tgtEl>
                                      </p:cBhvr>
                                    </p:animEffect>
                                  </p:childTnLst>
                                </p:cTn>
                              </p:par>
                            </p:childTnLst>
                          </p:cTn>
                        </p:par>
                        <p:par>
                          <p:cTn fill="hold">
                            <p:stCondLst>
                              <p:cond delay="26500"/>
                            </p:stCondLst>
                            <p:childTnLst>
                              <p:par>
                                <p:cTn fill="hold" nodeType="afterEffect" presetClass="entr" presetID="10" presetSubtype="0">
                                  <p:stCondLst>
                                    <p:cond delay="0"/>
                                  </p:stCondLst>
                                  <p:childTnLst>
                                    <p:set>
                                      <p:cBhvr>
                                        <p:cTn dur="1" fill="hold">
                                          <p:stCondLst>
                                            <p:cond delay="0"/>
                                          </p:stCondLst>
                                        </p:cTn>
                                        <p:tgtEl>
                                          <p:spTgt spid="652">
                                            <p:txEl>
                                              <p:pRg end="2" st="2"/>
                                            </p:txEl>
                                          </p:spTgt>
                                        </p:tgtEl>
                                        <p:attrNameLst>
                                          <p:attrName>style.visibility</p:attrName>
                                        </p:attrNameLst>
                                      </p:cBhvr>
                                      <p:to>
                                        <p:strVal val="visible"/>
                                      </p:to>
                                    </p:set>
                                    <p:animEffect filter="fade" transition="in">
                                      <p:cBhvr>
                                        <p:cTn dur="500"/>
                                        <p:tgtEl>
                                          <p:spTgt spid="652">
                                            <p:txEl>
                                              <p:pRg end="2" st="2"/>
                                            </p:txEl>
                                          </p:spTgt>
                                        </p:tgtEl>
                                      </p:cBhvr>
                                    </p:animEffect>
                                  </p:childTnLst>
                                </p:cTn>
                              </p:par>
                            </p:childTnLst>
                          </p:cTn>
                        </p:par>
                        <p:par>
                          <p:cTn fill="hold">
                            <p:stCondLst>
                              <p:cond delay="27000"/>
                            </p:stCondLst>
                            <p:childTnLst>
                              <p:par>
                                <p:cTn fill="hold" nodeType="afterEffect" presetClass="entr" presetID="10" presetSubtype="0">
                                  <p:stCondLst>
                                    <p:cond delay="0"/>
                                  </p:stCondLst>
                                  <p:childTnLst>
                                    <p:set>
                                      <p:cBhvr>
                                        <p:cTn dur="1" fill="hold">
                                          <p:stCondLst>
                                            <p:cond delay="0"/>
                                          </p:stCondLst>
                                        </p:cTn>
                                        <p:tgtEl>
                                          <p:spTgt spid="652">
                                            <p:txEl>
                                              <p:pRg end="3" st="3"/>
                                            </p:txEl>
                                          </p:spTgt>
                                        </p:tgtEl>
                                        <p:attrNameLst>
                                          <p:attrName>style.visibility</p:attrName>
                                        </p:attrNameLst>
                                      </p:cBhvr>
                                      <p:to>
                                        <p:strVal val="visible"/>
                                      </p:to>
                                    </p:set>
                                    <p:animEffect filter="fade" transition="in">
                                      <p:cBhvr>
                                        <p:cTn dur="500"/>
                                        <p:tgtEl>
                                          <p:spTgt spid="652">
                                            <p:txEl>
                                              <p:pRg end="3" st="3"/>
                                            </p:txEl>
                                          </p:spTgt>
                                        </p:tgtEl>
                                      </p:cBhvr>
                                    </p:animEffect>
                                  </p:childTnLst>
                                </p:cTn>
                              </p:par>
                            </p:childTnLst>
                          </p:cTn>
                        </p:par>
                        <p:par>
                          <p:cTn fill="hold">
                            <p:stCondLst>
                              <p:cond delay="27500"/>
                            </p:stCondLst>
                            <p:childTnLst>
                              <p:par>
                                <p:cTn fill="hold" nodeType="afterEffect" presetClass="entr" presetID="10" presetSubtype="0">
                                  <p:stCondLst>
                                    <p:cond delay="0"/>
                                  </p:stCondLst>
                                  <p:childTnLst>
                                    <p:set>
                                      <p:cBhvr>
                                        <p:cTn dur="1" fill="hold">
                                          <p:stCondLst>
                                            <p:cond delay="0"/>
                                          </p:stCondLst>
                                        </p:cTn>
                                        <p:tgtEl>
                                          <p:spTgt spid="652">
                                            <p:txEl>
                                              <p:pRg end="4" st="4"/>
                                            </p:txEl>
                                          </p:spTgt>
                                        </p:tgtEl>
                                        <p:attrNameLst>
                                          <p:attrName>style.visibility</p:attrName>
                                        </p:attrNameLst>
                                      </p:cBhvr>
                                      <p:to>
                                        <p:strVal val="visible"/>
                                      </p:to>
                                    </p:set>
                                    <p:animEffect filter="fade" transition="in">
                                      <p:cBhvr>
                                        <p:cTn dur="500"/>
                                        <p:tgtEl>
                                          <p:spTgt spid="652">
                                            <p:txEl>
                                              <p:pRg end="4" st="4"/>
                                            </p:txEl>
                                          </p:spTgt>
                                        </p:tgtEl>
                                      </p:cBhvr>
                                    </p:animEffect>
                                  </p:childTnLst>
                                </p:cTn>
                              </p:par>
                            </p:childTnLst>
                          </p:cTn>
                        </p:par>
                        <p:par>
                          <p:cTn fill="hold">
                            <p:stCondLst>
                              <p:cond delay="28000"/>
                            </p:stCondLst>
                            <p:childTnLst>
                              <p:par>
                                <p:cTn fill="hold" nodeType="afterEffect" presetClass="entr" presetID="10" presetSubtype="0">
                                  <p:stCondLst>
                                    <p:cond delay="0"/>
                                  </p:stCondLst>
                                  <p:childTnLst>
                                    <p:set>
                                      <p:cBhvr>
                                        <p:cTn dur="1" fill="hold">
                                          <p:stCondLst>
                                            <p:cond delay="0"/>
                                          </p:stCondLst>
                                        </p:cTn>
                                        <p:tgtEl>
                                          <p:spTgt spid="652">
                                            <p:txEl>
                                              <p:pRg end="5" st="5"/>
                                            </p:txEl>
                                          </p:spTgt>
                                        </p:tgtEl>
                                        <p:attrNameLst>
                                          <p:attrName>style.visibility</p:attrName>
                                        </p:attrNameLst>
                                      </p:cBhvr>
                                      <p:to>
                                        <p:strVal val="visible"/>
                                      </p:to>
                                    </p:set>
                                    <p:animEffect filter="fade" transition="in">
                                      <p:cBhvr>
                                        <p:cTn dur="500"/>
                                        <p:tgtEl>
                                          <p:spTgt spid="652">
                                            <p:txEl>
                                              <p:pRg end="5" st="5"/>
                                            </p:txEl>
                                          </p:spTgt>
                                        </p:tgtEl>
                                      </p:cBhvr>
                                    </p:animEffect>
                                  </p:childTnLst>
                                </p:cTn>
                              </p:par>
                            </p:childTnLst>
                          </p:cTn>
                        </p:par>
                        <p:par>
                          <p:cTn fill="hold">
                            <p:stCondLst>
                              <p:cond delay="28500"/>
                            </p:stCondLst>
                            <p:childTnLst>
                              <p:par>
                                <p:cTn fill="hold" nodeType="afterEffect" presetClass="entr" presetID="10" presetSubtype="0">
                                  <p:stCondLst>
                                    <p:cond delay="0"/>
                                  </p:stCondLst>
                                  <p:childTnLst>
                                    <p:set>
                                      <p:cBhvr>
                                        <p:cTn dur="1" fill="hold">
                                          <p:stCondLst>
                                            <p:cond delay="0"/>
                                          </p:stCondLst>
                                        </p:cTn>
                                        <p:tgtEl>
                                          <p:spTgt spid="652">
                                            <p:txEl>
                                              <p:pRg end="6" st="6"/>
                                            </p:txEl>
                                          </p:spTgt>
                                        </p:tgtEl>
                                        <p:attrNameLst>
                                          <p:attrName>style.visibility</p:attrName>
                                        </p:attrNameLst>
                                      </p:cBhvr>
                                      <p:to>
                                        <p:strVal val="visible"/>
                                      </p:to>
                                    </p:set>
                                    <p:animEffect filter="fade" transition="in">
                                      <p:cBhvr>
                                        <p:cTn dur="500"/>
                                        <p:tgtEl>
                                          <p:spTgt spid="652">
                                            <p:txEl>
                                              <p:pRg end="6" st="6"/>
                                            </p:txEl>
                                          </p:spTgt>
                                        </p:tgtEl>
                                      </p:cBhvr>
                                    </p:animEffect>
                                  </p:childTnLst>
                                </p:cTn>
                              </p:par>
                            </p:childTnLst>
                          </p:cTn>
                        </p:par>
                        <p:par>
                          <p:cTn fill="hold">
                            <p:stCondLst>
                              <p:cond delay="29000"/>
                            </p:stCondLst>
                            <p:childTnLst>
                              <p:par>
                                <p:cTn fill="hold" nodeType="afterEffect" presetClass="entr" presetID="10" presetSubtype="0">
                                  <p:stCondLst>
                                    <p:cond delay="0"/>
                                  </p:stCondLst>
                                  <p:childTnLst>
                                    <p:set>
                                      <p:cBhvr>
                                        <p:cTn dur="1" fill="hold">
                                          <p:stCondLst>
                                            <p:cond delay="0"/>
                                          </p:stCondLst>
                                        </p:cTn>
                                        <p:tgtEl>
                                          <p:spTgt spid="652">
                                            <p:txEl>
                                              <p:pRg end="7" st="7"/>
                                            </p:txEl>
                                          </p:spTgt>
                                        </p:tgtEl>
                                        <p:attrNameLst>
                                          <p:attrName>style.visibility</p:attrName>
                                        </p:attrNameLst>
                                      </p:cBhvr>
                                      <p:to>
                                        <p:strVal val="visible"/>
                                      </p:to>
                                    </p:set>
                                    <p:animEffect filter="fade" transition="in">
                                      <p:cBhvr>
                                        <p:cTn dur="500"/>
                                        <p:tgtEl>
                                          <p:spTgt spid="652">
                                            <p:txEl>
                                              <p:pRg end="7" st="7"/>
                                            </p:txEl>
                                          </p:spTgt>
                                        </p:tgtEl>
                                      </p:cBhvr>
                                    </p:animEffect>
                                  </p:childTnLst>
                                </p:cTn>
                              </p:par>
                            </p:childTnLst>
                          </p:cTn>
                        </p:par>
                        <p:par>
                          <p:cTn fill="hold">
                            <p:stCondLst>
                              <p:cond delay="29500"/>
                            </p:stCondLst>
                            <p:childTnLst>
                              <p:par>
                                <p:cTn fill="hold" nodeType="afterEffect" presetClass="entr" presetID="10" presetSubtype="0">
                                  <p:stCondLst>
                                    <p:cond delay="0"/>
                                  </p:stCondLst>
                                  <p:childTnLst>
                                    <p:set>
                                      <p:cBhvr>
                                        <p:cTn dur="1" fill="hold">
                                          <p:stCondLst>
                                            <p:cond delay="0"/>
                                          </p:stCondLst>
                                        </p:cTn>
                                        <p:tgtEl>
                                          <p:spTgt spid="652">
                                            <p:txEl>
                                              <p:pRg end="8" st="8"/>
                                            </p:txEl>
                                          </p:spTgt>
                                        </p:tgtEl>
                                        <p:attrNameLst>
                                          <p:attrName>style.visibility</p:attrName>
                                        </p:attrNameLst>
                                      </p:cBhvr>
                                      <p:to>
                                        <p:strVal val="visible"/>
                                      </p:to>
                                    </p:set>
                                    <p:animEffect filter="fade" transition="in">
                                      <p:cBhvr>
                                        <p:cTn dur="500"/>
                                        <p:tgtEl>
                                          <p:spTgt spid="652">
                                            <p:txEl>
                                              <p:pRg end="8" st="8"/>
                                            </p:txEl>
                                          </p:spTgt>
                                        </p:tgtEl>
                                      </p:cBhvr>
                                    </p:animEffect>
                                  </p:childTnLst>
                                </p:cTn>
                              </p:par>
                            </p:childTnLst>
                          </p:cTn>
                        </p:par>
                        <p:par>
                          <p:cTn fill="hold">
                            <p:stCondLst>
                              <p:cond delay="30000"/>
                            </p:stCondLst>
                            <p:childTnLst>
                              <p:par>
                                <p:cTn fill="hold" nodeType="after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500"/>
                                        <p:tgtEl>
                                          <p:spTgt spid="663"/>
                                        </p:tgtEl>
                                      </p:cBhvr>
                                    </p:animEffect>
                                  </p:childTnLst>
                                </p:cTn>
                              </p:par>
                            </p:childTnLst>
                          </p:cTn>
                        </p:par>
                        <p:par>
                          <p:cTn fill="hold">
                            <p:stCondLst>
                              <p:cond delay="30500"/>
                            </p:stCondLst>
                            <p:childTnLst>
                              <p:par>
                                <p:cTn fill="hold" nodeType="afterEffect" presetClass="entr" presetID="2" presetSubtype="8">
                                  <p:stCondLst>
                                    <p:cond delay="0"/>
                                  </p:stCondLst>
                                  <p:childTnLst>
                                    <p:set>
                                      <p:cBhvr>
                                        <p:cTn dur="1" fill="hold">
                                          <p:stCondLst>
                                            <p:cond delay="0"/>
                                          </p:stCondLst>
                                        </p:cTn>
                                        <p:tgtEl>
                                          <p:spTgt spid="657">
                                            <p:txEl>
                                              <p:pRg end="0" st="0"/>
                                            </p:txEl>
                                          </p:spTgt>
                                        </p:tgtEl>
                                        <p:attrNameLst>
                                          <p:attrName>style.visibility</p:attrName>
                                        </p:attrNameLst>
                                      </p:cBhvr>
                                      <p:to>
                                        <p:strVal val="visible"/>
                                      </p:to>
                                    </p:set>
                                    <p:anim calcmode="lin" valueType="num">
                                      <p:cBhvr additive="base">
                                        <p:cTn dur="500"/>
                                        <p:tgtEl>
                                          <p:spTgt spid="657">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1000"/>
                            </p:stCondLst>
                            <p:childTnLst>
                              <p:par>
                                <p:cTn fill="hold" nodeType="afterEffect" presetClass="entr" presetID="2" presetSubtype="8">
                                  <p:stCondLst>
                                    <p:cond delay="0"/>
                                  </p:stCondLst>
                                  <p:childTnLst>
                                    <p:set>
                                      <p:cBhvr>
                                        <p:cTn dur="1" fill="hold">
                                          <p:stCondLst>
                                            <p:cond delay="0"/>
                                          </p:stCondLst>
                                        </p:cTn>
                                        <p:tgtEl>
                                          <p:spTgt spid="657">
                                            <p:txEl>
                                              <p:pRg end="1" st="1"/>
                                            </p:txEl>
                                          </p:spTgt>
                                        </p:tgtEl>
                                        <p:attrNameLst>
                                          <p:attrName>style.visibility</p:attrName>
                                        </p:attrNameLst>
                                      </p:cBhvr>
                                      <p:to>
                                        <p:strVal val="visible"/>
                                      </p:to>
                                    </p:set>
                                    <p:anim calcmode="lin" valueType="num">
                                      <p:cBhvr additive="base">
                                        <p:cTn dur="500"/>
                                        <p:tgtEl>
                                          <p:spTgt spid="657">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1500"/>
                            </p:stCondLst>
                            <p:childTnLst>
                              <p:par>
                                <p:cTn fill="hold" nodeType="afterEffect" presetClass="entr" presetID="2" presetSubtype="8">
                                  <p:stCondLst>
                                    <p:cond delay="0"/>
                                  </p:stCondLst>
                                  <p:childTnLst>
                                    <p:set>
                                      <p:cBhvr>
                                        <p:cTn dur="1" fill="hold">
                                          <p:stCondLst>
                                            <p:cond delay="0"/>
                                          </p:stCondLst>
                                        </p:cTn>
                                        <p:tgtEl>
                                          <p:spTgt spid="657">
                                            <p:txEl>
                                              <p:pRg end="2" st="2"/>
                                            </p:txEl>
                                          </p:spTgt>
                                        </p:tgtEl>
                                        <p:attrNameLst>
                                          <p:attrName>style.visibility</p:attrName>
                                        </p:attrNameLst>
                                      </p:cBhvr>
                                      <p:to>
                                        <p:strVal val="visible"/>
                                      </p:to>
                                    </p:set>
                                    <p:anim calcmode="lin" valueType="num">
                                      <p:cBhvr additive="base">
                                        <p:cTn dur="500"/>
                                        <p:tgtEl>
                                          <p:spTgt spid="657">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000"/>
                            </p:stCondLst>
                            <p:childTnLst>
                              <p:par>
                                <p:cTn fill="hold" nodeType="afterEffect" presetClass="entr" presetID="2" presetSubtype="8">
                                  <p:stCondLst>
                                    <p:cond delay="0"/>
                                  </p:stCondLst>
                                  <p:childTnLst>
                                    <p:set>
                                      <p:cBhvr>
                                        <p:cTn dur="1" fill="hold">
                                          <p:stCondLst>
                                            <p:cond delay="0"/>
                                          </p:stCondLst>
                                        </p:cTn>
                                        <p:tgtEl>
                                          <p:spTgt spid="657">
                                            <p:txEl>
                                              <p:pRg end="3" st="3"/>
                                            </p:txEl>
                                          </p:spTgt>
                                        </p:tgtEl>
                                        <p:attrNameLst>
                                          <p:attrName>style.visibility</p:attrName>
                                        </p:attrNameLst>
                                      </p:cBhvr>
                                      <p:to>
                                        <p:strVal val="visible"/>
                                      </p:to>
                                    </p:set>
                                    <p:anim calcmode="lin" valueType="num">
                                      <p:cBhvr additive="base">
                                        <p:cTn dur="500"/>
                                        <p:tgtEl>
                                          <p:spTgt spid="657">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500"/>
                            </p:stCondLst>
                            <p:childTnLst>
                              <p:par>
                                <p:cTn fill="hold" nodeType="afterEffect" presetClass="entr" presetID="2" presetSubtype="8">
                                  <p:stCondLst>
                                    <p:cond delay="0"/>
                                  </p:stCondLst>
                                  <p:childTnLst>
                                    <p:set>
                                      <p:cBhvr>
                                        <p:cTn dur="1" fill="hold">
                                          <p:stCondLst>
                                            <p:cond delay="0"/>
                                          </p:stCondLst>
                                        </p:cTn>
                                        <p:tgtEl>
                                          <p:spTgt spid="657">
                                            <p:txEl>
                                              <p:pRg end="4" st="4"/>
                                            </p:txEl>
                                          </p:spTgt>
                                        </p:tgtEl>
                                        <p:attrNameLst>
                                          <p:attrName>style.visibility</p:attrName>
                                        </p:attrNameLst>
                                      </p:cBhvr>
                                      <p:to>
                                        <p:strVal val="visible"/>
                                      </p:to>
                                    </p:set>
                                    <p:anim calcmode="lin" valueType="num">
                                      <p:cBhvr additive="base">
                                        <p:cTn dur="500"/>
                                        <p:tgtEl>
                                          <p:spTgt spid="657">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3000"/>
                            </p:stCondLst>
                            <p:childTnLst>
                              <p:par>
                                <p:cTn fill="hold" nodeType="afterEffect" presetClass="entr" presetID="2" presetSubtype="8">
                                  <p:stCondLst>
                                    <p:cond delay="0"/>
                                  </p:stCondLst>
                                  <p:childTnLst>
                                    <p:set>
                                      <p:cBhvr>
                                        <p:cTn dur="1" fill="hold">
                                          <p:stCondLst>
                                            <p:cond delay="0"/>
                                          </p:stCondLst>
                                        </p:cTn>
                                        <p:tgtEl>
                                          <p:spTgt spid="657">
                                            <p:txEl>
                                              <p:pRg end="5" st="5"/>
                                            </p:txEl>
                                          </p:spTgt>
                                        </p:tgtEl>
                                        <p:attrNameLst>
                                          <p:attrName>style.visibility</p:attrName>
                                        </p:attrNameLst>
                                      </p:cBhvr>
                                      <p:to>
                                        <p:strVal val="visible"/>
                                      </p:to>
                                    </p:set>
                                    <p:anim calcmode="lin" valueType="num">
                                      <p:cBhvr additive="base">
                                        <p:cTn dur="500"/>
                                        <p:tgtEl>
                                          <p:spTgt spid="657">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3500"/>
                            </p:stCondLst>
                            <p:childTnLst>
                              <p:par>
                                <p:cTn fill="hold" nodeType="afterEffect" presetClass="entr" presetID="2" presetSubtype="8">
                                  <p:stCondLst>
                                    <p:cond delay="0"/>
                                  </p:stCondLst>
                                  <p:childTnLst>
                                    <p:set>
                                      <p:cBhvr>
                                        <p:cTn dur="1" fill="hold">
                                          <p:stCondLst>
                                            <p:cond delay="0"/>
                                          </p:stCondLst>
                                        </p:cTn>
                                        <p:tgtEl>
                                          <p:spTgt spid="657">
                                            <p:txEl>
                                              <p:pRg end="6" st="6"/>
                                            </p:txEl>
                                          </p:spTgt>
                                        </p:tgtEl>
                                        <p:attrNameLst>
                                          <p:attrName>style.visibility</p:attrName>
                                        </p:attrNameLst>
                                      </p:cBhvr>
                                      <p:to>
                                        <p:strVal val="visible"/>
                                      </p:to>
                                    </p:set>
                                    <p:anim calcmode="lin" valueType="num">
                                      <p:cBhvr additive="base">
                                        <p:cTn dur="500"/>
                                        <p:tgtEl>
                                          <p:spTgt spid="657">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4000"/>
                            </p:stCondLst>
                            <p:childTnLst>
                              <p:par>
                                <p:cTn fill="hold" nodeType="afterEffect" presetClass="entr" presetID="2" presetSubtype="8">
                                  <p:stCondLst>
                                    <p:cond delay="0"/>
                                  </p:stCondLst>
                                  <p:childTnLst>
                                    <p:set>
                                      <p:cBhvr>
                                        <p:cTn dur="1" fill="hold">
                                          <p:stCondLst>
                                            <p:cond delay="0"/>
                                          </p:stCondLst>
                                        </p:cTn>
                                        <p:tgtEl>
                                          <p:spTgt spid="657">
                                            <p:txEl>
                                              <p:pRg end="7" st="7"/>
                                            </p:txEl>
                                          </p:spTgt>
                                        </p:tgtEl>
                                        <p:attrNameLst>
                                          <p:attrName>style.visibility</p:attrName>
                                        </p:attrNameLst>
                                      </p:cBhvr>
                                      <p:to>
                                        <p:strVal val="visible"/>
                                      </p:to>
                                    </p:set>
                                    <p:anim calcmode="lin" valueType="num">
                                      <p:cBhvr additive="base">
                                        <p:cTn dur="500"/>
                                        <p:tgtEl>
                                          <p:spTgt spid="657">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4500"/>
                            </p:stCondLst>
                            <p:childTnLst>
                              <p:par>
                                <p:cTn fill="hold" nodeType="afterEffect" presetClass="entr" presetID="2" presetSubtype="8">
                                  <p:stCondLst>
                                    <p:cond delay="0"/>
                                  </p:stCondLst>
                                  <p:childTnLst>
                                    <p:set>
                                      <p:cBhvr>
                                        <p:cTn dur="1" fill="hold">
                                          <p:stCondLst>
                                            <p:cond delay="0"/>
                                          </p:stCondLst>
                                        </p:cTn>
                                        <p:tgtEl>
                                          <p:spTgt spid="657">
                                            <p:txEl>
                                              <p:pRg end="8" st="8"/>
                                            </p:txEl>
                                          </p:spTgt>
                                        </p:tgtEl>
                                        <p:attrNameLst>
                                          <p:attrName>style.visibility</p:attrName>
                                        </p:attrNameLst>
                                      </p:cBhvr>
                                      <p:to>
                                        <p:strVal val="visible"/>
                                      </p:to>
                                    </p:set>
                                    <p:anim calcmode="lin" valueType="num">
                                      <p:cBhvr additive="base">
                                        <p:cTn dur="500"/>
                                        <p:tgtEl>
                                          <p:spTgt spid="657">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0"/>
                            </p:stCondLst>
                            <p:childTnLst>
                              <p:par>
                                <p:cTn fill="hold" nodeType="afterEffect" presetClass="entr" presetID="10" presetSubtype="0">
                                  <p:stCondLst>
                                    <p:cond delay="0"/>
                                  </p:stCondLst>
                                  <p:childTnLst>
                                    <p:set>
                                      <p:cBhvr>
                                        <p:cTn dur="1" fill="hold">
                                          <p:stCondLst>
                                            <p:cond delay="0"/>
                                          </p:stCondLst>
                                        </p:cTn>
                                        <p:tgtEl>
                                          <p:spTgt spid="658">
                                            <p:txEl>
                                              <p:pRg end="0" st="0"/>
                                            </p:txEl>
                                          </p:spTgt>
                                        </p:tgtEl>
                                        <p:attrNameLst>
                                          <p:attrName>style.visibility</p:attrName>
                                        </p:attrNameLst>
                                      </p:cBhvr>
                                      <p:to>
                                        <p:strVal val="visible"/>
                                      </p:to>
                                    </p:set>
                                    <p:animEffect filter="fade" transition="in">
                                      <p:cBhvr>
                                        <p:cTn dur="500"/>
                                        <p:tgtEl>
                                          <p:spTgt spid="658">
                                            <p:txEl>
                                              <p:pRg end="0" st="0"/>
                                            </p:txEl>
                                          </p:spTgt>
                                        </p:tgtEl>
                                      </p:cBhvr>
                                    </p:animEffect>
                                  </p:childTnLst>
                                </p:cTn>
                              </p:par>
                            </p:childTnLst>
                          </p:cTn>
                        </p:par>
                        <p:par>
                          <p:cTn fill="hold">
                            <p:stCondLst>
                              <p:cond delay="35500"/>
                            </p:stCondLst>
                            <p:childTnLst>
                              <p:par>
                                <p:cTn fill="hold" nodeType="afterEffect" presetClass="entr" presetID="10" presetSubtype="0">
                                  <p:stCondLst>
                                    <p:cond delay="0"/>
                                  </p:stCondLst>
                                  <p:childTnLst>
                                    <p:set>
                                      <p:cBhvr>
                                        <p:cTn dur="1" fill="hold">
                                          <p:stCondLst>
                                            <p:cond delay="0"/>
                                          </p:stCondLst>
                                        </p:cTn>
                                        <p:tgtEl>
                                          <p:spTgt spid="658">
                                            <p:txEl>
                                              <p:pRg end="1" st="1"/>
                                            </p:txEl>
                                          </p:spTgt>
                                        </p:tgtEl>
                                        <p:attrNameLst>
                                          <p:attrName>style.visibility</p:attrName>
                                        </p:attrNameLst>
                                      </p:cBhvr>
                                      <p:to>
                                        <p:strVal val="visible"/>
                                      </p:to>
                                    </p:set>
                                    <p:animEffect filter="fade" transition="in">
                                      <p:cBhvr>
                                        <p:cTn dur="500"/>
                                        <p:tgtEl>
                                          <p:spTgt spid="658">
                                            <p:txEl>
                                              <p:pRg end="1" st="1"/>
                                            </p:txEl>
                                          </p:spTgt>
                                        </p:tgtEl>
                                      </p:cBhvr>
                                    </p:animEffect>
                                  </p:childTnLst>
                                </p:cTn>
                              </p:par>
                            </p:childTnLst>
                          </p:cTn>
                        </p:par>
                        <p:par>
                          <p:cTn fill="hold">
                            <p:stCondLst>
                              <p:cond delay="36000"/>
                            </p:stCondLst>
                            <p:childTnLst>
                              <p:par>
                                <p:cTn fill="hold" nodeType="afterEffect" presetClass="entr" presetID="10" presetSubtype="0">
                                  <p:stCondLst>
                                    <p:cond delay="0"/>
                                  </p:stCondLst>
                                  <p:childTnLst>
                                    <p:set>
                                      <p:cBhvr>
                                        <p:cTn dur="1" fill="hold">
                                          <p:stCondLst>
                                            <p:cond delay="0"/>
                                          </p:stCondLst>
                                        </p:cTn>
                                        <p:tgtEl>
                                          <p:spTgt spid="658">
                                            <p:txEl>
                                              <p:pRg end="2" st="2"/>
                                            </p:txEl>
                                          </p:spTgt>
                                        </p:tgtEl>
                                        <p:attrNameLst>
                                          <p:attrName>style.visibility</p:attrName>
                                        </p:attrNameLst>
                                      </p:cBhvr>
                                      <p:to>
                                        <p:strVal val="visible"/>
                                      </p:to>
                                    </p:set>
                                    <p:animEffect filter="fade" transition="in">
                                      <p:cBhvr>
                                        <p:cTn dur="500"/>
                                        <p:tgtEl>
                                          <p:spTgt spid="658">
                                            <p:txEl>
                                              <p:pRg end="2" st="2"/>
                                            </p:txEl>
                                          </p:spTgt>
                                        </p:tgtEl>
                                      </p:cBhvr>
                                    </p:animEffect>
                                  </p:childTnLst>
                                </p:cTn>
                              </p:par>
                            </p:childTnLst>
                          </p:cTn>
                        </p:par>
                        <p:par>
                          <p:cTn fill="hold">
                            <p:stCondLst>
                              <p:cond delay="36500"/>
                            </p:stCondLst>
                            <p:childTnLst>
                              <p:par>
                                <p:cTn fill="hold" nodeType="afterEffect" presetClass="entr" presetID="10" presetSubtype="0">
                                  <p:stCondLst>
                                    <p:cond delay="0"/>
                                  </p:stCondLst>
                                  <p:childTnLst>
                                    <p:set>
                                      <p:cBhvr>
                                        <p:cTn dur="1" fill="hold">
                                          <p:stCondLst>
                                            <p:cond delay="0"/>
                                          </p:stCondLst>
                                        </p:cTn>
                                        <p:tgtEl>
                                          <p:spTgt spid="658">
                                            <p:txEl>
                                              <p:pRg end="3" st="3"/>
                                            </p:txEl>
                                          </p:spTgt>
                                        </p:tgtEl>
                                        <p:attrNameLst>
                                          <p:attrName>style.visibility</p:attrName>
                                        </p:attrNameLst>
                                      </p:cBhvr>
                                      <p:to>
                                        <p:strVal val="visible"/>
                                      </p:to>
                                    </p:set>
                                    <p:animEffect filter="fade" transition="in">
                                      <p:cBhvr>
                                        <p:cTn dur="500"/>
                                        <p:tgtEl>
                                          <p:spTgt spid="658">
                                            <p:txEl>
                                              <p:pRg end="3" st="3"/>
                                            </p:txEl>
                                          </p:spTgt>
                                        </p:tgtEl>
                                      </p:cBhvr>
                                    </p:animEffect>
                                  </p:childTnLst>
                                </p:cTn>
                              </p:par>
                            </p:childTnLst>
                          </p:cTn>
                        </p:par>
                        <p:par>
                          <p:cTn fill="hold">
                            <p:stCondLst>
                              <p:cond delay="37000"/>
                            </p:stCondLst>
                            <p:childTnLst>
                              <p:par>
                                <p:cTn fill="hold" nodeType="afterEffect" presetClass="entr" presetID="10" presetSubtype="0">
                                  <p:stCondLst>
                                    <p:cond delay="0"/>
                                  </p:stCondLst>
                                  <p:childTnLst>
                                    <p:set>
                                      <p:cBhvr>
                                        <p:cTn dur="1" fill="hold">
                                          <p:stCondLst>
                                            <p:cond delay="0"/>
                                          </p:stCondLst>
                                        </p:cTn>
                                        <p:tgtEl>
                                          <p:spTgt spid="658">
                                            <p:txEl>
                                              <p:pRg end="4" st="4"/>
                                            </p:txEl>
                                          </p:spTgt>
                                        </p:tgtEl>
                                        <p:attrNameLst>
                                          <p:attrName>style.visibility</p:attrName>
                                        </p:attrNameLst>
                                      </p:cBhvr>
                                      <p:to>
                                        <p:strVal val="visible"/>
                                      </p:to>
                                    </p:set>
                                    <p:animEffect filter="fade" transition="in">
                                      <p:cBhvr>
                                        <p:cTn dur="500"/>
                                        <p:tgtEl>
                                          <p:spTgt spid="658">
                                            <p:txEl>
                                              <p:pRg end="4" st="4"/>
                                            </p:txEl>
                                          </p:spTgt>
                                        </p:tgtEl>
                                      </p:cBhvr>
                                    </p:animEffect>
                                  </p:childTnLst>
                                </p:cTn>
                              </p:par>
                            </p:childTnLst>
                          </p:cTn>
                        </p:par>
                        <p:par>
                          <p:cTn fill="hold">
                            <p:stCondLst>
                              <p:cond delay="37500"/>
                            </p:stCondLst>
                            <p:childTnLst>
                              <p:par>
                                <p:cTn fill="hold" nodeType="afterEffect" presetClass="entr" presetID="10" presetSubtype="0">
                                  <p:stCondLst>
                                    <p:cond delay="0"/>
                                  </p:stCondLst>
                                  <p:childTnLst>
                                    <p:set>
                                      <p:cBhvr>
                                        <p:cTn dur="1" fill="hold">
                                          <p:stCondLst>
                                            <p:cond delay="0"/>
                                          </p:stCondLst>
                                        </p:cTn>
                                        <p:tgtEl>
                                          <p:spTgt spid="658">
                                            <p:txEl>
                                              <p:pRg end="5" st="5"/>
                                            </p:txEl>
                                          </p:spTgt>
                                        </p:tgtEl>
                                        <p:attrNameLst>
                                          <p:attrName>style.visibility</p:attrName>
                                        </p:attrNameLst>
                                      </p:cBhvr>
                                      <p:to>
                                        <p:strVal val="visible"/>
                                      </p:to>
                                    </p:set>
                                    <p:animEffect filter="fade" transition="in">
                                      <p:cBhvr>
                                        <p:cTn dur="500"/>
                                        <p:tgtEl>
                                          <p:spTgt spid="658">
                                            <p:txEl>
                                              <p:pRg end="5" st="5"/>
                                            </p:txEl>
                                          </p:spTgt>
                                        </p:tgtEl>
                                      </p:cBhvr>
                                    </p:animEffect>
                                  </p:childTnLst>
                                </p:cTn>
                              </p:par>
                            </p:childTnLst>
                          </p:cTn>
                        </p:par>
                        <p:par>
                          <p:cTn fill="hold">
                            <p:stCondLst>
                              <p:cond delay="38000"/>
                            </p:stCondLst>
                            <p:childTnLst>
                              <p:par>
                                <p:cTn fill="hold" nodeType="afterEffect" presetClass="entr" presetID="10" presetSubtype="0">
                                  <p:stCondLst>
                                    <p:cond delay="0"/>
                                  </p:stCondLst>
                                  <p:childTnLst>
                                    <p:set>
                                      <p:cBhvr>
                                        <p:cTn dur="1" fill="hold">
                                          <p:stCondLst>
                                            <p:cond delay="0"/>
                                          </p:stCondLst>
                                        </p:cTn>
                                        <p:tgtEl>
                                          <p:spTgt spid="658">
                                            <p:txEl>
                                              <p:pRg end="6" st="6"/>
                                            </p:txEl>
                                          </p:spTgt>
                                        </p:tgtEl>
                                        <p:attrNameLst>
                                          <p:attrName>style.visibility</p:attrName>
                                        </p:attrNameLst>
                                      </p:cBhvr>
                                      <p:to>
                                        <p:strVal val="visible"/>
                                      </p:to>
                                    </p:set>
                                    <p:animEffect filter="fade" transition="in">
                                      <p:cBhvr>
                                        <p:cTn dur="500"/>
                                        <p:tgtEl>
                                          <p:spTgt spid="658">
                                            <p:txEl>
                                              <p:pRg end="6" st="6"/>
                                            </p:txEl>
                                          </p:spTgt>
                                        </p:tgtEl>
                                      </p:cBhvr>
                                    </p:animEffect>
                                  </p:childTnLst>
                                </p:cTn>
                              </p:par>
                            </p:childTnLst>
                          </p:cTn>
                        </p:par>
                        <p:par>
                          <p:cTn fill="hold">
                            <p:stCondLst>
                              <p:cond delay="38500"/>
                            </p:stCondLst>
                            <p:childTnLst>
                              <p:par>
                                <p:cTn fill="hold" nodeType="afterEffect" presetClass="entr" presetID="10" presetSubtype="0">
                                  <p:stCondLst>
                                    <p:cond delay="0"/>
                                  </p:stCondLst>
                                  <p:childTnLst>
                                    <p:set>
                                      <p:cBhvr>
                                        <p:cTn dur="1" fill="hold">
                                          <p:stCondLst>
                                            <p:cond delay="0"/>
                                          </p:stCondLst>
                                        </p:cTn>
                                        <p:tgtEl>
                                          <p:spTgt spid="658">
                                            <p:txEl>
                                              <p:pRg end="7" st="7"/>
                                            </p:txEl>
                                          </p:spTgt>
                                        </p:tgtEl>
                                        <p:attrNameLst>
                                          <p:attrName>style.visibility</p:attrName>
                                        </p:attrNameLst>
                                      </p:cBhvr>
                                      <p:to>
                                        <p:strVal val="visible"/>
                                      </p:to>
                                    </p:set>
                                    <p:animEffect filter="fade" transition="in">
                                      <p:cBhvr>
                                        <p:cTn dur="500"/>
                                        <p:tgtEl>
                                          <p:spTgt spid="658">
                                            <p:txEl>
                                              <p:pRg end="7" st="7"/>
                                            </p:txEl>
                                          </p:spTgt>
                                        </p:tgtEl>
                                      </p:cBhvr>
                                    </p:animEffect>
                                  </p:childTnLst>
                                </p:cTn>
                              </p:par>
                            </p:childTnLst>
                          </p:cTn>
                        </p:par>
                        <p:par>
                          <p:cTn fill="hold">
                            <p:stCondLst>
                              <p:cond delay="39000"/>
                            </p:stCondLst>
                            <p:childTnLst>
                              <p:par>
                                <p:cTn fill="hold" nodeType="afterEffect" presetClass="entr" presetID="10" presetSubtype="0">
                                  <p:stCondLst>
                                    <p:cond delay="0"/>
                                  </p:stCondLst>
                                  <p:childTnLst>
                                    <p:set>
                                      <p:cBhvr>
                                        <p:cTn dur="1" fill="hold">
                                          <p:stCondLst>
                                            <p:cond delay="0"/>
                                          </p:stCondLst>
                                        </p:cTn>
                                        <p:tgtEl>
                                          <p:spTgt spid="658">
                                            <p:txEl>
                                              <p:pRg end="8" st="8"/>
                                            </p:txEl>
                                          </p:spTgt>
                                        </p:tgtEl>
                                        <p:attrNameLst>
                                          <p:attrName>style.visibility</p:attrName>
                                        </p:attrNameLst>
                                      </p:cBhvr>
                                      <p:to>
                                        <p:strVal val="visible"/>
                                      </p:to>
                                    </p:set>
                                    <p:animEffect filter="fade" transition="in">
                                      <p:cBhvr>
                                        <p:cTn dur="500"/>
                                        <p:tgtEl>
                                          <p:spTgt spid="658">
                                            <p:txEl>
                                              <p:pRg end="8" st="8"/>
                                            </p:txEl>
                                          </p:spTgt>
                                        </p:tgtEl>
                                      </p:cBhvr>
                                    </p:animEffect>
                                  </p:childTnLst>
                                </p:cTn>
                              </p:par>
                            </p:childTnLst>
                          </p:cTn>
                        </p:par>
                        <p:par>
                          <p:cTn fill="hold">
                            <p:stCondLst>
                              <p:cond delay="39500"/>
                            </p:stCondLst>
                            <p:childTnLst>
                              <p:par>
                                <p:cTn fill="hold" nodeType="after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500"/>
                                        <p:tgtEl>
                                          <p:spTgt spid="664"/>
                                        </p:tgtEl>
                                      </p:cBhvr>
                                    </p:animEffect>
                                  </p:childTnLst>
                                </p:cTn>
                              </p:par>
                            </p:childTnLst>
                          </p:cTn>
                        </p:par>
                        <p:par>
                          <p:cTn fill="hold">
                            <p:stCondLst>
                              <p:cond delay="40000"/>
                            </p:stCondLst>
                            <p:childTnLst>
                              <p:par>
                                <p:cTn fill="hold" nodeType="afterEffect" presetClass="entr" presetID="2" presetSubtype="8">
                                  <p:stCondLst>
                                    <p:cond delay="0"/>
                                  </p:stCondLst>
                                  <p:childTnLst>
                                    <p:set>
                                      <p:cBhvr>
                                        <p:cTn dur="1" fill="hold">
                                          <p:stCondLst>
                                            <p:cond delay="0"/>
                                          </p:stCondLst>
                                        </p:cTn>
                                        <p:tgtEl>
                                          <p:spTgt spid="655">
                                            <p:txEl>
                                              <p:pRg end="0" st="0"/>
                                            </p:txEl>
                                          </p:spTgt>
                                        </p:tgtEl>
                                        <p:attrNameLst>
                                          <p:attrName>style.visibility</p:attrName>
                                        </p:attrNameLst>
                                      </p:cBhvr>
                                      <p:to>
                                        <p:strVal val="visible"/>
                                      </p:to>
                                    </p:set>
                                    <p:anim calcmode="lin" valueType="num">
                                      <p:cBhvr additive="base">
                                        <p:cTn dur="500"/>
                                        <p:tgtEl>
                                          <p:spTgt spid="655">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500"/>
                            </p:stCondLst>
                            <p:childTnLst>
                              <p:par>
                                <p:cTn fill="hold" nodeType="afterEffect" presetClass="entr" presetID="2" presetSubtype="8">
                                  <p:stCondLst>
                                    <p:cond delay="0"/>
                                  </p:stCondLst>
                                  <p:childTnLst>
                                    <p:set>
                                      <p:cBhvr>
                                        <p:cTn dur="1" fill="hold">
                                          <p:stCondLst>
                                            <p:cond delay="0"/>
                                          </p:stCondLst>
                                        </p:cTn>
                                        <p:tgtEl>
                                          <p:spTgt spid="655">
                                            <p:txEl>
                                              <p:pRg end="1" st="1"/>
                                            </p:txEl>
                                          </p:spTgt>
                                        </p:tgtEl>
                                        <p:attrNameLst>
                                          <p:attrName>style.visibility</p:attrName>
                                        </p:attrNameLst>
                                      </p:cBhvr>
                                      <p:to>
                                        <p:strVal val="visible"/>
                                      </p:to>
                                    </p:set>
                                    <p:anim calcmode="lin" valueType="num">
                                      <p:cBhvr additive="base">
                                        <p:cTn dur="500"/>
                                        <p:tgtEl>
                                          <p:spTgt spid="655">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1000"/>
                            </p:stCondLst>
                            <p:childTnLst>
                              <p:par>
                                <p:cTn fill="hold" nodeType="afterEffect" presetClass="entr" presetID="2" presetSubtype="8">
                                  <p:stCondLst>
                                    <p:cond delay="0"/>
                                  </p:stCondLst>
                                  <p:childTnLst>
                                    <p:set>
                                      <p:cBhvr>
                                        <p:cTn dur="1" fill="hold">
                                          <p:stCondLst>
                                            <p:cond delay="0"/>
                                          </p:stCondLst>
                                        </p:cTn>
                                        <p:tgtEl>
                                          <p:spTgt spid="655">
                                            <p:txEl>
                                              <p:pRg end="2" st="2"/>
                                            </p:txEl>
                                          </p:spTgt>
                                        </p:tgtEl>
                                        <p:attrNameLst>
                                          <p:attrName>style.visibility</p:attrName>
                                        </p:attrNameLst>
                                      </p:cBhvr>
                                      <p:to>
                                        <p:strVal val="visible"/>
                                      </p:to>
                                    </p:set>
                                    <p:anim calcmode="lin" valueType="num">
                                      <p:cBhvr additive="base">
                                        <p:cTn dur="500"/>
                                        <p:tgtEl>
                                          <p:spTgt spid="655">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1500"/>
                            </p:stCondLst>
                            <p:childTnLst>
                              <p:par>
                                <p:cTn fill="hold" nodeType="afterEffect" presetClass="entr" presetID="2" presetSubtype="8">
                                  <p:stCondLst>
                                    <p:cond delay="0"/>
                                  </p:stCondLst>
                                  <p:childTnLst>
                                    <p:set>
                                      <p:cBhvr>
                                        <p:cTn dur="1" fill="hold">
                                          <p:stCondLst>
                                            <p:cond delay="0"/>
                                          </p:stCondLst>
                                        </p:cTn>
                                        <p:tgtEl>
                                          <p:spTgt spid="655">
                                            <p:txEl>
                                              <p:pRg end="3" st="3"/>
                                            </p:txEl>
                                          </p:spTgt>
                                        </p:tgtEl>
                                        <p:attrNameLst>
                                          <p:attrName>style.visibility</p:attrName>
                                        </p:attrNameLst>
                                      </p:cBhvr>
                                      <p:to>
                                        <p:strVal val="visible"/>
                                      </p:to>
                                    </p:set>
                                    <p:anim calcmode="lin" valueType="num">
                                      <p:cBhvr additive="base">
                                        <p:cTn dur="500"/>
                                        <p:tgtEl>
                                          <p:spTgt spid="655">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000"/>
                            </p:stCondLst>
                            <p:childTnLst>
                              <p:par>
                                <p:cTn fill="hold" nodeType="afterEffect" presetClass="entr" presetID="2" presetSubtype="8">
                                  <p:stCondLst>
                                    <p:cond delay="0"/>
                                  </p:stCondLst>
                                  <p:childTnLst>
                                    <p:set>
                                      <p:cBhvr>
                                        <p:cTn dur="1" fill="hold">
                                          <p:stCondLst>
                                            <p:cond delay="0"/>
                                          </p:stCondLst>
                                        </p:cTn>
                                        <p:tgtEl>
                                          <p:spTgt spid="655">
                                            <p:txEl>
                                              <p:pRg end="4" st="4"/>
                                            </p:txEl>
                                          </p:spTgt>
                                        </p:tgtEl>
                                        <p:attrNameLst>
                                          <p:attrName>style.visibility</p:attrName>
                                        </p:attrNameLst>
                                      </p:cBhvr>
                                      <p:to>
                                        <p:strVal val="visible"/>
                                      </p:to>
                                    </p:set>
                                    <p:anim calcmode="lin" valueType="num">
                                      <p:cBhvr additive="base">
                                        <p:cTn dur="500"/>
                                        <p:tgtEl>
                                          <p:spTgt spid="655">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500"/>
                            </p:stCondLst>
                            <p:childTnLst>
                              <p:par>
                                <p:cTn fill="hold" nodeType="afterEffect" presetClass="entr" presetID="2" presetSubtype="8">
                                  <p:stCondLst>
                                    <p:cond delay="0"/>
                                  </p:stCondLst>
                                  <p:childTnLst>
                                    <p:set>
                                      <p:cBhvr>
                                        <p:cTn dur="1" fill="hold">
                                          <p:stCondLst>
                                            <p:cond delay="0"/>
                                          </p:stCondLst>
                                        </p:cTn>
                                        <p:tgtEl>
                                          <p:spTgt spid="655">
                                            <p:txEl>
                                              <p:pRg end="5" st="5"/>
                                            </p:txEl>
                                          </p:spTgt>
                                        </p:tgtEl>
                                        <p:attrNameLst>
                                          <p:attrName>style.visibility</p:attrName>
                                        </p:attrNameLst>
                                      </p:cBhvr>
                                      <p:to>
                                        <p:strVal val="visible"/>
                                      </p:to>
                                    </p:set>
                                    <p:anim calcmode="lin" valueType="num">
                                      <p:cBhvr additive="base">
                                        <p:cTn dur="500"/>
                                        <p:tgtEl>
                                          <p:spTgt spid="655">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3000"/>
                            </p:stCondLst>
                            <p:childTnLst>
                              <p:par>
                                <p:cTn fill="hold" nodeType="afterEffect" presetClass="entr" presetID="2" presetSubtype="8">
                                  <p:stCondLst>
                                    <p:cond delay="0"/>
                                  </p:stCondLst>
                                  <p:childTnLst>
                                    <p:set>
                                      <p:cBhvr>
                                        <p:cTn dur="1" fill="hold">
                                          <p:stCondLst>
                                            <p:cond delay="0"/>
                                          </p:stCondLst>
                                        </p:cTn>
                                        <p:tgtEl>
                                          <p:spTgt spid="655">
                                            <p:txEl>
                                              <p:pRg end="6" st="6"/>
                                            </p:txEl>
                                          </p:spTgt>
                                        </p:tgtEl>
                                        <p:attrNameLst>
                                          <p:attrName>style.visibility</p:attrName>
                                        </p:attrNameLst>
                                      </p:cBhvr>
                                      <p:to>
                                        <p:strVal val="visible"/>
                                      </p:to>
                                    </p:set>
                                    <p:anim calcmode="lin" valueType="num">
                                      <p:cBhvr additive="base">
                                        <p:cTn dur="500"/>
                                        <p:tgtEl>
                                          <p:spTgt spid="655">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3500"/>
                            </p:stCondLst>
                            <p:childTnLst>
                              <p:par>
                                <p:cTn fill="hold" nodeType="afterEffect" presetClass="entr" presetID="2" presetSubtype="8">
                                  <p:stCondLst>
                                    <p:cond delay="0"/>
                                  </p:stCondLst>
                                  <p:childTnLst>
                                    <p:set>
                                      <p:cBhvr>
                                        <p:cTn dur="1" fill="hold">
                                          <p:stCondLst>
                                            <p:cond delay="0"/>
                                          </p:stCondLst>
                                        </p:cTn>
                                        <p:tgtEl>
                                          <p:spTgt spid="655">
                                            <p:txEl>
                                              <p:pRg end="7" st="7"/>
                                            </p:txEl>
                                          </p:spTgt>
                                        </p:tgtEl>
                                        <p:attrNameLst>
                                          <p:attrName>style.visibility</p:attrName>
                                        </p:attrNameLst>
                                      </p:cBhvr>
                                      <p:to>
                                        <p:strVal val="visible"/>
                                      </p:to>
                                    </p:set>
                                    <p:anim calcmode="lin" valueType="num">
                                      <p:cBhvr additive="base">
                                        <p:cTn dur="500"/>
                                        <p:tgtEl>
                                          <p:spTgt spid="655">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4000"/>
                            </p:stCondLst>
                            <p:childTnLst>
                              <p:par>
                                <p:cTn fill="hold" nodeType="afterEffect" presetClass="entr" presetID="2" presetSubtype="8">
                                  <p:stCondLst>
                                    <p:cond delay="0"/>
                                  </p:stCondLst>
                                  <p:childTnLst>
                                    <p:set>
                                      <p:cBhvr>
                                        <p:cTn dur="1" fill="hold">
                                          <p:stCondLst>
                                            <p:cond delay="0"/>
                                          </p:stCondLst>
                                        </p:cTn>
                                        <p:tgtEl>
                                          <p:spTgt spid="655">
                                            <p:txEl>
                                              <p:pRg end="8" st="8"/>
                                            </p:txEl>
                                          </p:spTgt>
                                        </p:tgtEl>
                                        <p:attrNameLst>
                                          <p:attrName>style.visibility</p:attrName>
                                        </p:attrNameLst>
                                      </p:cBhvr>
                                      <p:to>
                                        <p:strVal val="visible"/>
                                      </p:to>
                                    </p:set>
                                    <p:anim calcmode="lin" valueType="num">
                                      <p:cBhvr additive="base">
                                        <p:cTn dur="500"/>
                                        <p:tgtEl>
                                          <p:spTgt spid="655">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4500"/>
                            </p:stCondLst>
                            <p:childTnLst>
                              <p:par>
                                <p:cTn fill="hold" nodeType="afterEffect" presetClass="entr" presetID="10" presetSubtype="0">
                                  <p:stCondLst>
                                    <p:cond delay="0"/>
                                  </p:stCondLst>
                                  <p:childTnLst>
                                    <p:set>
                                      <p:cBhvr>
                                        <p:cTn dur="1" fill="hold">
                                          <p:stCondLst>
                                            <p:cond delay="0"/>
                                          </p:stCondLst>
                                        </p:cTn>
                                        <p:tgtEl>
                                          <p:spTgt spid="656">
                                            <p:txEl>
                                              <p:pRg end="0" st="0"/>
                                            </p:txEl>
                                          </p:spTgt>
                                        </p:tgtEl>
                                        <p:attrNameLst>
                                          <p:attrName>style.visibility</p:attrName>
                                        </p:attrNameLst>
                                      </p:cBhvr>
                                      <p:to>
                                        <p:strVal val="visible"/>
                                      </p:to>
                                    </p:set>
                                    <p:animEffect filter="fade" transition="in">
                                      <p:cBhvr>
                                        <p:cTn dur="500"/>
                                        <p:tgtEl>
                                          <p:spTgt spid="656">
                                            <p:txEl>
                                              <p:pRg end="0" st="0"/>
                                            </p:txEl>
                                          </p:spTgt>
                                        </p:tgtEl>
                                      </p:cBhvr>
                                    </p:animEffect>
                                  </p:childTnLst>
                                </p:cTn>
                              </p:par>
                            </p:childTnLst>
                          </p:cTn>
                        </p:par>
                        <p:par>
                          <p:cTn fill="hold">
                            <p:stCondLst>
                              <p:cond delay="45000"/>
                            </p:stCondLst>
                            <p:childTnLst>
                              <p:par>
                                <p:cTn fill="hold" nodeType="afterEffect" presetClass="entr" presetID="10" presetSubtype="0">
                                  <p:stCondLst>
                                    <p:cond delay="0"/>
                                  </p:stCondLst>
                                  <p:childTnLst>
                                    <p:set>
                                      <p:cBhvr>
                                        <p:cTn dur="1" fill="hold">
                                          <p:stCondLst>
                                            <p:cond delay="0"/>
                                          </p:stCondLst>
                                        </p:cTn>
                                        <p:tgtEl>
                                          <p:spTgt spid="656">
                                            <p:txEl>
                                              <p:pRg end="1" st="1"/>
                                            </p:txEl>
                                          </p:spTgt>
                                        </p:tgtEl>
                                        <p:attrNameLst>
                                          <p:attrName>style.visibility</p:attrName>
                                        </p:attrNameLst>
                                      </p:cBhvr>
                                      <p:to>
                                        <p:strVal val="visible"/>
                                      </p:to>
                                    </p:set>
                                    <p:animEffect filter="fade" transition="in">
                                      <p:cBhvr>
                                        <p:cTn dur="500"/>
                                        <p:tgtEl>
                                          <p:spTgt spid="656">
                                            <p:txEl>
                                              <p:pRg end="1" st="1"/>
                                            </p:txEl>
                                          </p:spTgt>
                                        </p:tgtEl>
                                      </p:cBhvr>
                                    </p:animEffect>
                                  </p:childTnLst>
                                </p:cTn>
                              </p:par>
                            </p:childTnLst>
                          </p:cTn>
                        </p:par>
                        <p:par>
                          <p:cTn fill="hold">
                            <p:stCondLst>
                              <p:cond delay="45500"/>
                            </p:stCondLst>
                            <p:childTnLst>
                              <p:par>
                                <p:cTn fill="hold" nodeType="afterEffect" presetClass="entr" presetID="10" presetSubtype="0">
                                  <p:stCondLst>
                                    <p:cond delay="0"/>
                                  </p:stCondLst>
                                  <p:childTnLst>
                                    <p:set>
                                      <p:cBhvr>
                                        <p:cTn dur="1" fill="hold">
                                          <p:stCondLst>
                                            <p:cond delay="0"/>
                                          </p:stCondLst>
                                        </p:cTn>
                                        <p:tgtEl>
                                          <p:spTgt spid="656">
                                            <p:txEl>
                                              <p:pRg end="2" st="2"/>
                                            </p:txEl>
                                          </p:spTgt>
                                        </p:tgtEl>
                                        <p:attrNameLst>
                                          <p:attrName>style.visibility</p:attrName>
                                        </p:attrNameLst>
                                      </p:cBhvr>
                                      <p:to>
                                        <p:strVal val="visible"/>
                                      </p:to>
                                    </p:set>
                                    <p:animEffect filter="fade" transition="in">
                                      <p:cBhvr>
                                        <p:cTn dur="500"/>
                                        <p:tgtEl>
                                          <p:spTgt spid="656">
                                            <p:txEl>
                                              <p:pRg end="2" st="2"/>
                                            </p:txEl>
                                          </p:spTgt>
                                        </p:tgtEl>
                                      </p:cBhvr>
                                    </p:animEffect>
                                  </p:childTnLst>
                                </p:cTn>
                              </p:par>
                            </p:childTnLst>
                          </p:cTn>
                        </p:par>
                        <p:par>
                          <p:cTn fill="hold">
                            <p:stCondLst>
                              <p:cond delay="46000"/>
                            </p:stCondLst>
                            <p:childTnLst>
                              <p:par>
                                <p:cTn fill="hold" nodeType="afterEffect" presetClass="entr" presetID="10" presetSubtype="0">
                                  <p:stCondLst>
                                    <p:cond delay="0"/>
                                  </p:stCondLst>
                                  <p:childTnLst>
                                    <p:set>
                                      <p:cBhvr>
                                        <p:cTn dur="1" fill="hold">
                                          <p:stCondLst>
                                            <p:cond delay="0"/>
                                          </p:stCondLst>
                                        </p:cTn>
                                        <p:tgtEl>
                                          <p:spTgt spid="656">
                                            <p:txEl>
                                              <p:pRg end="3" st="3"/>
                                            </p:txEl>
                                          </p:spTgt>
                                        </p:tgtEl>
                                        <p:attrNameLst>
                                          <p:attrName>style.visibility</p:attrName>
                                        </p:attrNameLst>
                                      </p:cBhvr>
                                      <p:to>
                                        <p:strVal val="visible"/>
                                      </p:to>
                                    </p:set>
                                    <p:animEffect filter="fade" transition="in">
                                      <p:cBhvr>
                                        <p:cTn dur="500"/>
                                        <p:tgtEl>
                                          <p:spTgt spid="656">
                                            <p:txEl>
                                              <p:pRg end="3" st="3"/>
                                            </p:txEl>
                                          </p:spTgt>
                                        </p:tgtEl>
                                      </p:cBhvr>
                                    </p:animEffect>
                                  </p:childTnLst>
                                </p:cTn>
                              </p:par>
                            </p:childTnLst>
                          </p:cTn>
                        </p:par>
                        <p:par>
                          <p:cTn fill="hold">
                            <p:stCondLst>
                              <p:cond delay="46500"/>
                            </p:stCondLst>
                            <p:childTnLst>
                              <p:par>
                                <p:cTn fill="hold" nodeType="afterEffect" presetClass="entr" presetID="10" presetSubtype="0">
                                  <p:stCondLst>
                                    <p:cond delay="0"/>
                                  </p:stCondLst>
                                  <p:childTnLst>
                                    <p:set>
                                      <p:cBhvr>
                                        <p:cTn dur="1" fill="hold">
                                          <p:stCondLst>
                                            <p:cond delay="0"/>
                                          </p:stCondLst>
                                        </p:cTn>
                                        <p:tgtEl>
                                          <p:spTgt spid="656">
                                            <p:txEl>
                                              <p:pRg end="4" st="4"/>
                                            </p:txEl>
                                          </p:spTgt>
                                        </p:tgtEl>
                                        <p:attrNameLst>
                                          <p:attrName>style.visibility</p:attrName>
                                        </p:attrNameLst>
                                      </p:cBhvr>
                                      <p:to>
                                        <p:strVal val="visible"/>
                                      </p:to>
                                    </p:set>
                                    <p:animEffect filter="fade" transition="in">
                                      <p:cBhvr>
                                        <p:cTn dur="500"/>
                                        <p:tgtEl>
                                          <p:spTgt spid="656">
                                            <p:txEl>
                                              <p:pRg end="4" st="4"/>
                                            </p:txEl>
                                          </p:spTgt>
                                        </p:tgtEl>
                                      </p:cBhvr>
                                    </p:animEffect>
                                  </p:childTnLst>
                                </p:cTn>
                              </p:par>
                            </p:childTnLst>
                          </p:cTn>
                        </p:par>
                        <p:par>
                          <p:cTn fill="hold">
                            <p:stCondLst>
                              <p:cond delay="47000"/>
                            </p:stCondLst>
                            <p:childTnLst>
                              <p:par>
                                <p:cTn fill="hold" nodeType="afterEffect" presetClass="entr" presetID="10" presetSubtype="0">
                                  <p:stCondLst>
                                    <p:cond delay="0"/>
                                  </p:stCondLst>
                                  <p:childTnLst>
                                    <p:set>
                                      <p:cBhvr>
                                        <p:cTn dur="1" fill="hold">
                                          <p:stCondLst>
                                            <p:cond delay="0"/>
                                          </p:stCondLst>
                                        </p:cTn>
                                        <p:tgtEl>
                                          <p:spTgt spid="656">
                                            <p:txEl>
                                              <p:pRg end="5" st="5"/>
                                            </p:txEl>
                                          </p:spTgt>
                                        </p:tgtEl>
                                        <p:attrNameLst>
                                          <p:attrName>style.visibility</p:attrName>
                                        </p:attrNameLst>
                                      </p:cBhvr>
                                      <p:to>
                                        <p:strVal val="visible"/>
                                      </p:to>
                                    </p:set>
                                    <p:animEffect filter="fade" transition="in">
                                      <p:cBhvr>
                                        <p:cTn dur="500"/>
                                        <p:tgtEl>
                                          <p:spTgt spid="656">
                                            <p:txEl>
                                              <p:pRg end="5" st="5"/>
                                            </p:txEl>
                                          </p:spTgt>
                                        </p:tgtEl>
                                      </p:cBhvr>
                                    </p:animEffect>
                                  </p:childTnLst>
                                </p:cTn>
                              </p:par>
                            </p:childTnLst>
                          </p:cTn>
                        </p:par>
                        <p:par>
                          <p:cTn fill="hold">
                            <p:stCondLst>
                              <p:cond delay="47500"/>
                            </p:stCondLst>
                            <p:childTnLst>
                              <p:par>
                                <p:cTn fill="hold" nodeType="afterEffect" presetClass="entr" presetID="10" presetSubtype="0">
                                  <p:stCondLst>
                                    <p:cond delay="0"/>
                                  </p:stCondLst>
                                  <p:childTnLst>
                                    <p:set>
                                      <p:cBhvr>
                                        <p:cTn dur="1" fill="hold">
                                          <p:stCondLst>
                                            <p:cond delay="0"/>
                                          </p:stCondLst>
                                        </p:cTn>
                                        <p:tgtEl>
                                          <p:spTgt spid="656">
                                            <p:txEl>
                                              <p:pRg end="6" st="6"/>
                                            </p:txEl>
                                          </p:spTgt>
                                        </p:tgtEl>
                                        <p:attrNameLst>
                                          <p:attrName>style.visibility</p:attrName>
                                        </p:attrNameLst>
                                      </p:cBhvr>
                                      <p:to>
                                        <p:strVal val="visible"/>
                                      </p:to>
                                    </p:set>
                                    <p:animEffect filter="fade" transition="in">
                                      <p:cBhvr>
                                        <p:cTn dur="500"/>
                                        <p:tgtEl>
                                          <p:spTgt spid="656">
                                            <p:txEl>
                                              <p:pRg end="6" st="6"/>
                                            </p:txEl>
                                          </p:spTgt>
                                        </p:tgtEl>
                                      </p:cBhvr>
                                    </p:animEffect>
                                  </p:childTnLst>
                                </p:cTn>
                              </p:par>
                            </p:childTnLst>
                          </p:cTn>
                        </p:par>
                        <p:par>
                          <p:cTn fill="hold">
                            <p:stCondLst>
                              <p:cond delay="48000"/>
                            </p:stCondLst>
                            <p:childTnLst>
                              <p:par>
                                <p:cTn fill="hold" nodeType="afterEffect" presetClass="entr" presetID="10" presetSubtype="0">
                                  <p:stCondLst>
                                    <p:cond delay="0"/>
                                  </p:stCondLst>
                                  <p:childTnLst>
                                    <p:set>
                                      <p:cBhvr>
                                        <p:cTn dur="1" fill="hold">
                                          <p:stCondLst>
                                            <p:cond delay="0"/>
                                          </p:stCondLst>
                                        </p:cTn>
                                        <p:tgtEl>
                                          <p:spTgt spid="656">
                                            <p:txEl>
                                              <p:pRg end="7" st="7"/>
                                            </p:txEl>
                                          </p:spTgt>
                                        </p:tgtEl>
                                        <p:attrNameLst>
                                          <p:attrName>style.visibility</p:attrName>
                                        </p:attrNameLst>
                                      </p:cBhvr>
                                      <p:to>
                                        <p:strVal val="visible"/>
                                      </p:to>
                                    </p:set>
                                    <p:animEffect filter="fade" transition="in">
                                      <p:cBhvr>
                                        <p:cTn dur="500"/>
                                        <p:tgtEl>
                                          <p:spTgt spid="656">
                                            <p:txEl>
                                              <p:pRg end="7" st="7"/>
                                            </p:txEl>
                                          </p:spTgt>
                                        </p:tgtEl>
                                      </p:cBhvr>
                                    </p:animEffect>
                                  </p:childTnLst>
                                </p:cTn>
                              </p:par>
                            </p:childTnLst>
                          </p:cTn>
                        </p:par>
                        <p:par>
                          <p:cTn fill="hold">
                            <p:stCondLst>
                              <p:cond delay="48500"/>
                            </p:stCondLst>
                            <p:childTnLst>
                              <p:par>
                                <p:cTn fill="hold" nodeType="afterEffect" presetClass="entr" presetID="10" presetSubtype="0">
                                  <p:stCondLst>
                                    <p:cond delay="0"/>
                                  </p:stCondLst>
                                  <p:childTnLst>
                                    <p:set>
                                      <p:cBhvr>
                                        <p:cTn dur="1" fill="hold">
                                          <p:stCondLst>
                                            <p:cond delay="0"/>
                                          </p:stCondLst>
                                        </p:cTn>
                                        <p:tgtEl>
                                          <p:spTgt spid="656">
                                            <p:txEl>
                                              <p:pRg end="8" st="8"/>
                                            </p:txEl>
                                          </p:spTgt>
                                        </p:tgtEl>
                                        <p:attrNameLst>
                                          <p:attrName>style.visibility</p:attrName>
                                        </p:attrNameLst>
                                      </p:cBhvr>
                                      <p:to>
                                        <p:strVal val="visible"/>
                                      </p:to>
                                    </p:set>
                                    <p:animEffect filter="fade" transition="in">
                                      <p:cBhvr>
                                        <p:cTn dur="500"/>
                                        <p:tgtEl>
                                          <p:spTgt spid="656">
                                            <p:txEl>
                                              <p:pRg end="8" st="8"/>
                                            </p:txEl>
                                          </p:spTgt>
                                        </p:tgtEl>
                                      </p:cBhvr>
                                    </p:animEffect>
                                  </p:childTnLst>
                                </p:cTn>
                              </p:par>
                            </p:childTnLst>
                          </p:cTn>
                        </p:par>
                        <p:par>
                          <p:cTn fill="hold">
                            <p:stCondLst>
                              <p:cond delay="49000"/>
                            </p:stCondLst>
                            <p:childTnLst>
                              <p:par>
                                <p:cTn fill="hold" nodeType="after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500"/>
                                        <p:tgtEl>
                                          <p:spTgt spid="662"/>
                                        </p:tgtEl>
                                      </p:cBhvr>
                                    </p:animEffect>
                                  </p:childTnLst>
                                </p:cTn>
                              </p:par>
                            </p:childTnLst>
                          </p:cTn>
                        </p:par>
                        <p:par>
                          <p:cTn fill="hold">
                            <p:stCondLst>
                              <p:cond delay="49500"/>
                            </p:stCondLst>
                            <p:childTnLst>
                              <p:par>
                                <p:cTn fill="hold" nodeType="afterEffect" presetClass="entr" presetID="2" presetSubtype="8">
                                  <p:stCondLst>
                                    <p:cond delay="0"/>
                                  </p:stCondLst>
                                  <p:childTnLst>
                                    <p:set>
                                      <p:cBhvr>
                                        <p:cTn dur="1" fill="hold">
                                          <p:stCondLst>
                                            <p:cond delay="0"/>
                                          </p:stCondLst>
                                        </p:cTn>
                                        <p:tgtEl>
                                          <p:spTgt spid="653">
                                            <p:txEl>
                                              <p:pRg end="0" st="0"/>
                                            </p:txEl>
                                          </p:spTgt>
                                        </p:tgtEl>
                                        <p:attrNameLst>
                                          <p:attrName>style.visibility</p:attrName>
                                        </p:attrNameLst>
                                      </p:cBhvr>
                                      <p:to>
                                        <p:strVal val="visible"/>
                                      </p:to>
                                    </p:set>
                                    <p:anim calcmode="lin" valueType="num">
                                      <p:cBhvr additive="base">
                                        <p:cTn dur="500"/>
                                        <p:tgtEl>
                                          <p:spTgt spid="653">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0"/>
                            </p:stCondLst>
                            <p:childTnLst>
                              <p:par>
                                <p:cTn fill="hold" nodeType="afterEffect" presetClass="entr" presetID="2" presetSubtype="8">
                                  <p:stCondLst>
                                    <p:cond delay="0"/>
                                  </p:stCondLst>
                                  <p:childTnLst>
                                    <p:set>
                                      <p:cBhvr>
                                        <p:cTn dur="1" fill="hold">
                                          <p:stCondLst>
                                            <p:cond delay="0"/>
                                          </p:stCondLst>
                                        </p:cTn>
                                        <p:tgtEl>
                                          <p:spTgt spid="653">
                                            <p:txEl>
                                              <p:pRg end="1" st="1"/>
                                            </p:txEl>
                                          </p:spTgt>
                                        </p:tgtEl>
                                        <p:attrNameLst>
                                          <p:attrName>style.visibility</p:attrName>
                                        </p:attrNameLst>
                                      </p:cBhvr>
                                      <p:to>
                                        <p:strVal val="visible"/>
                                      </p:to>
                                    </p:set>
                                    <p:anim calcmode="lin" valueType="num">
                                      <p:cBhvr additive="base">
                                        <p:cTn dur="500"/>
                                        <p:tgtEl>
                                          <p:spTgt spid="653">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500"/>
                            </p:stCondLst>
                            <p:childTnLst>
                              <p:par>
                                <p:cTn fill="hold" nodeType="afterEffect" presetClass="entr" presetID="2" presetSubtype="8">
                                  <p:stCondLst>
                                    <p:cond delay="0"/>
                                  </p:stCondLst>
                                  <p:childTnLst>
                                    <p:set>
                                      <p:cBhvr>
                                        <p:cTn dur="1" fill="hold">
                                          <p:stCondLst>
                                            <p:cond delay="0"/>
                                          </p:stCondLst>
                                        </p:cTn>
                                        <p:tgtEl>
                                          <p:spTgt spid="653">
                                            <p:txEl>
                                              <p:pRg end="2" st="2"/>
                                            </p:txEl>
                                          </p:spTgt>
                                        </p:tgtEl>
                                        <p:attrNameLst>
                                          <p:attrName>style.visibility</p:attrName>
                                        </p:attrNameLst>
                                      </p:cBhvr>
                                      <p:to>
                                        <p:strVal val="visible"/>
                                      </p:to>
                                    </p:set>
                                    <p:anim calcmode="lin" valueType="num">
                                      <p:cBhvr additive="base">
                                        <p:cTn dur="500"/>
                                        <p:tgtEl>
                                          <p:spTgt spid="653">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1000"/>
                            </p:stCondLst>
                            <p:childTnLst>
                              <p:par>
                                <p:cTn fill="hold" nodeType="afterEffect" presetClass="entr" presetID="2" presetSubtype="8">
                                  <p:stCondLst>
                                    <p:cond delay="0"/>
                                  </p:stCondLst>
                                  <p:childTnLst>
                                    <p:set>
                                      <p:cBhvr>
                                        <p:cTn dur="1" fill="hold">
                                          <p:stCondLst>
                                            <p:cond delay="0"/>
                                          </p:stCondLst>
                                        </p:cTn>
                                        <p:tgtEl>
                                          <p:spTgt spid="653">
                                            <p:txEl>
                                              <p:pRg end="3" st="3"/>
                                            </p:txEl>
                                          </p:spTgt>
                                        </p:tgtEl>
                                        <p:attrNameLst>
                                          <p:attrName>style.visibility</p:attrName>
                                        </p:attrNameLst>
                                      </p:cBhvr>
                                      <p:to>
                                        <p:strVal val="visible"/>
                                      </p:to>
                                    </p:set>
                                    <p:anim calcmode="lin" valueType="num">
                                      <p:cBhvr additive="base">
                                        <p:cTn dur="500"/>
                                        <p:tgtEl>
                                          <p:spTgt spid="653">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1500"/>
                            </p:stCondLst>
                            <p:childTnLst>
                              <p:par>
                                <p:cTn fill="hold" nodeType="afterEffect" presetClass="entr" presetID="2" presetSubtype="8">
                                  <p:stCondLst>
                                    <p:cond delay="0"/>
                                  </p:stCondLst>
                                  <p:childTnLst>
                                    <p:set>
                                      <p:cBhvr>
                                        <p:cTn dur="1" fill="hold">
                                          <p:stCondLst>
                                            <p:cond delay="0"/>
                                          </p:stCondLst>
                                        </p:cTn>
                                        <p:tgtEl>
                                          <p:spTgt spid="653">
                                            <p:txEl>
                                              <p:pRg end="4" st="4"/>
                                            </p:txEl>
                                          </p:spTgt>
                                        </p:tgtEl>
                                        <p:attrNameLst>
                                          <p:attrName>style.visibility</p:attrName>
                                        </p:attrNameLst>
                                      </p:cBhvr>
                                      <p:to>
                                        <p:strVal val="visible"/>
                                      </p:to>
                                    </p:set>
                                    <p:anim calcmode="lin" valueType="num">
                                      <p:cBhvr additive="base">
                                        <p:cTn dur="500"/>
                                        <p:tgtEl>
                                          <p:spTgt spid="653">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2000"/>
                            </p:stCondLst>
                            <p:childTnLst>
                              <p:par>
                                <p:cTn fill="hold" nodeType="afterEffect" presetClass="entr" presetID="2" presetSubtype="8">
                                  <p:stCondLst>
                                    <p:cond delay="0"/>
                                  </p:stCondLst>
                                  <p:childTnLst>
                                    <p:set>
                                      <p:cBhvr>
                                        <p:cTn dur="1" fill="hold">
                                          <p:stCondLst>
                                            <p:cond delay="0"/>
                                          </p:stCondLst>
                                        </p:cTn>
                                        <p:tgtEl>
                                          <p:spTgt spid="653">
                                            <p:txEl>
                                              <p:pRg end="5" st="5"/>
                                            </p:txEl>
                                          </p:spTgt>
                                        </p:tgtEl>
                                        <p:attrNameLst>
                                          <p:attrName>style.visibility</p:attrName>
                                        </p:attrNameLst>
                                      </p:cBhvr>
                                      <p:to>
                                        <p:strVal val="visible"/>
                                      </p:to>
                                    </p:set>
                                    <p:anim calcmode="lin" valueType="num">
                                      <p:cBhvr additive="base">
                                        <p:cTn dur="500"/>
                                        <p:tgtEl>
                                          <p:spTgt spid="653">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2500"/>
                            </p:stCondLst>
                            <p:childTnLst>
                              <p:par>
                                <p:cTn fill="hold" nodeType="afterEffect" presetClass="entr" presetID="2" presetSubtype="8">
                                  <p:stCondLst>
                                    <p:cond delay="0"/>
                                  </p:stCondLst>
                                  <p:childTnLst>
                                    <p:set>
                                      <p:cBhvr>
                                        <p:cTn dur="1" fill="hold">
                                          <p:stCondLst>
                                            <p:cond delay="0"/>
                                          </p:stCondLst>
                                        </p:cTn>
                                        <p:tgtEl>
                                          <p:spTgt spid="653">
                                            <p:txEl>
                                              <p:pRg end="6" st="6"/>
                                            </p:txEl>
                                          </p:spTgt>
                                        </p:tgtEl>
                                        <p:attrNameLst>
                                          <p:attrName>style.visibility</p:attrName>
                                        </p:attrNameLst>
                                      </p:cBhvr>
                                      <p:to>
                                        <p:strVal val="visible"/>
                                      </p:to>
                                    </p:set>
                                    <p:anim calcmode="lin" valueType="num">
                                      <p:cBhvr additive="base">
                                        <p:cTn dur="500"/>
                                        <p:tgtEl>
                                          <p:spTgt spid="653">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3000"/>
                            </p:stCondLst>
                            <p:childTnLst>
                              <p:par>
                                <p:cTn fill="hold" nodeType="afterEffect" presetClass="entr" presetID="2" presetSubtype="8">
                                  <p:stCondLst>
                                    <p:cond delay="0"/>
                                  </p:stCondLst>
                                  <p:childTnLst>
                                    <p:set>
                                      <p:cBhvr>
                                        <p:cTn dur="1" fill="hold">
                                          <p:stCondLst>
                                            <p:cond delay="0"/>
                                          </p:stCondLst>
                                        </p:cTn>
                                        <p:tgtEl>
                                          <p:spTgt spid="653">
                                            <p:txEl>
                                              <p:pRg end="7" st="7"/>
                                            </p:txEl>
                                          </p:spTgt>
                                        </p:tgtEl>
                                        <p:attrNameLst>
                                          <p:attrName>style.visibility</p:attrName>
                                        </p:attrNameLst>
                                      </p:cBhvr>
                                      <p:to>
                                        <p:strVal val="visible"/>
                                      </p:to>
                                    </p:set>
                                    <p:anim calcmode="lin" valueType="num">
                                      <p:cBhvr additive="base">
                                        <p:cTn dur="500"/>
                                        <p:tgtEl>
                                          <p:spTgt spid="653">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3500"/>
                            </p:stCondLst>
                            <p:childTnLst>
                              <p:par>
                                <p:cTn fill="hold" nodeType="afterEffect" presetClass="entr" presetID="2" presetSubtype="8">
                                  <p:stCondLst>
                                    <p:cond delay="0"/>
                                  </p:stCondLst>
                                  <p:childTnLst>
                                    <p:set>
                                      <p:cBhvr>
                                        <p:cTn dur="1" fill="hold">
                                          <p:stCondLst>
                                            <p:cond delay="0"/>
                                          </p:stCondLst>
                                        </p:cTn>
                                        <p:tgtEl>
                                          <p:spTgt spid="653">
                                            <p:txEl>
                                              <p:pRg end="8" st="8"/>
                                            </p:txEl>
                                          </p:spTgt>
                                        </p:tgtEl>
                                        <p:attrNameLst>
                                          <p:attrName>style.visibility</p:attrName>
                                        </p:attrNameLst>
                                      </p:cBhvr>
                                      <p:to>
                                        <p:strVal val="visible"/>
                                      </p:to>
                                    </p:set>
                                    <p:anim calcmode="lin" valueType="num">
                                      <p:cBhvr additive="base">
                                        <p:cTn dur="500"/>
                                        <p:tgtEl>
                                          <p:spTgt spid="653">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4000"/>
                            </p:stCondLst>
                            <p:childTnLst>
                              <p:par>
                                <p:cTn fill="hold" nodeType="afterEffect" presetClass="entr" presetID="10" presetSubtype="0">
                                  <p:stCondLst>
                                    <p:cond delay="0"/>
                                  </p:stCondLst>
                                  <p:childTnLst>
                                    <p:set>
                                      <p:cBhvr>
                                        <p:cTn dur="1" fill="hold">
                                          <p:stCondLst>
                                            <p:cond delay="0"/>
                                          </p:stCondLst>
                                        </p:cTn>
                                        <p:tgtEl>
                                          <p:spTgt spid="654">
                                            <p:txEl>
                                              <p:pRg end="0" st="0"/>
                                            </p:txEl>
                                          </p:spTgt>
                                        </p:tgtEl>
                                        <p:attrNameLst>
                                          <p:attrName>style.visibility</p:attrName>
                                        </p:attrNameLst>
                                      </p:cBhvr>
                                      <p:to>
                                        <p:strVal val="visible"/>
                                      </p:to>
                                    </p:set>
                                    <p:animEffect filter="fade" transition="in">
                                      <p:cBhvr>
                                        <p:cTn dur="500"/>
                                        <p:tgtEl>
                                          <p:spTgt spid="654">
                                            <p:txEl>
                                              <p:pRg end="0" st="0"/>
                                            </p:txEl>
                                          </p:spTgt>
                                        </p:tgtEl>
                                      </p:cBhvr>
                                    </p:animEffect>
                                  </p:childTnLst>
                                </p:cTn>
                              </p:par>
                            </p:childTnLst>
                          </p:cTn>
                        </p:par>
                        <p:par>
                          <p:cTn fill="hold">
                            <p:stCondLst>
                              <p:cond delay="54500"/>
                            </p:stCondLst>
                            <p:childTnLst>
                              <p:par>
                                <p:cTn fill="hold" nodeType="afterEffect" presetClass="entr" presetID="10" presetSubtype="0">
                                  <p:stCondLst>
                                    <p:cond delay="0"/>
                                  </p:stCondLst>
                                  <p:childTnLst>
                                    <p:set>
                                      <p:cBhvr>
                                        <p:cTn dur="1" fill="hold">
                                          <p:stCondLst>
                                            <p:cond delay="0"/>
                                          </p:stCondLst>
                                        </p:cTn>
                                        <p:tgtEl>
                                          <p:spTgt spid="654">
                                            <p:txEl>
                                              <p:pRg end="1" st="1"/>
                                            </p:txEl>
                                          </p:spTgt>
                                        </p:tgtEl>
                                        <p:attrNameLst>
                                          <p:attrName>style.visibility</p:attrName>
                                        </p:attrNameLst>
                                      </p:cBhvr>
                                      <p:to>
                                        <p:strVal val="visible"/>
                                      </p:to>
                                    </p:set>
                                    <p:animEffect filter="fade" transition="in">
                                      <p:cBhvr>
                                        <p:cTn dur="500"/>
                                        <p:tgtEl>
                                          <p:spTgt spid="654">
                                            <p:txEl>
                                              <p:pRg end="1" st="1"/>
                                            </p:txEl>
                                          </p:spTgt>
                                        </p:tgtEl>
                                      </p:cBhvr>
                                    </p:animEffect>
                                  </p:childTnLst>
                                </p:cTn>
                              </p:par>
                            </p:childTnLst>
                          </p:cTn>
                        </p:par>
                        <p:par>
                          <p:cTn fill="hold">
                            <p:stCondLst>
                              <p:cond delay="55000"/>
                            </p:stCondLst>
                            <p:childTnLst>
                              <p:par>
                                <p:cTn fill="hold" nodeType="afterEffect" presetClass="entr" presetID="10" presetSubtype="0">
                                  <p:stCondLst>
                                    <p:cond delay="0"/>
                                  </p:stCondLst>
                                  <p:childTnLst>
                                    <p:set>
                                      <p:cBhvr>
                                        <p:cTn dur="1" fill="hold">
                                          <p:stCondLst>
                                            <p:cond delay="0"/>
                                          </p:stCondLst>
                                        </p:cTn>
                                        <p:tgtEl>
                                          <p:spTgt spid="654">
                                            <p:txEl>
                                              <p:pRg end="2" st="2"/>
                                            </p:txEl>
                                          </p:spTgt>
                                        </p:tgtEl>
                                        <p:attrNameLst>
                                          <p:attrName>style.visibility</p:attrName>
                                        </p:attrNameLst>
                                      </p:cBhvr>
                                      <p:to>
                                        <p:strVal val="visible"/>
                                      </p:to>
                                    </p:set>
                                    <p:animEffect filter="fade" transition="in">
                                      <p:cBhvr>
                                        <p:cTn dur="500"/>
                                        <p:tgtEl>
                                          <p:spTgt spid="654">
                                            <p:txEl>
                                              <p:pRg end="2" st="2"/>
                                            </p:txEl>
                                          </p:spTgt>
                                        </p:tgtEl>
                                      </p:cBhvr>
                                    </p:animEffect>
                                  </p:childTnLst>
                                </p:cTn>
                              </p:par>
                            </p:childTnLst>
                          </p:cTn>
                        </p:par>
                        <p:par>
                          <p:cTn fill="hold">
                            <p:stCondLst>
                              <p:cond delay="55500"/>
                            </p:stCondLst>
                            <p:childTnLst>
                              <p:par>
                                <p:cTn fill="hold" nodeType="afterEffect" presetClass="entr" presetID="10" presetSubtype="0">
                                  <p:stCondLst>
                                    <p:cond delay="0"/>
                                  </p:stCondLst>
                                  <p:childTnLst>
                                    <p:set>
                                      <p:cBhvr>
                                        <p:cTn dur="1" fill="hold">
                                          <p:stCondLst>
                                            <p:cond delay="0"/>
                                          </p:stCondLst>
                                        </p:cTn>
                                        <p:tgtEl>
                                          <p:spTgt spid="654">
                                            <p:txEl>
                                              <p:pRg end="3" st="3"/>
                                            </p:txEl>
                                          </p:spTgt>
                                        </p:tgtEl>
                                        <p:attrNameLst>
                                          <p:attrName>style.visibility</p:attrName>
                                        </p:attrNameLst>
                                      </p:cBhvr>
                                      <p:to>
                                        <p:strVal val="visible"/>
                                      </p:to>
                                    </p:set>
                                    <p:animEffect filter="fade" transition="in">
                                      <p:cBhvr>
                                        <p:cTn dur="500"/>
                                        <p:tgtEl>
                                          <p:spTgt spid="654">
                                            <p:txEl>
                                              <p:pRg end="3" st="3"/>
                                            </p:txEl>
                                          </p:spTgt>
                                        </p:tgtEl>
                                      </p:cBhvr>
                                    </p:animEffect>
                                  </p:childTnLst>
                                </p:cTn>
                              </p:par>
                            </p:childTnLst>
                          </p:cTn>
                        </p:par>
                        <p:par>
                          <p:cTn fill="hold">
                            <p:stCondLst>
                              <p:cond delay="56000"/>
                            </p:stCondLst>
                            <p:childTnLst>
                              <p:par>
                                <p:cTn fill="hold" nodeType="afterEffect" presetClass="entr" presetID="10" presetSubtype="0">
                                  <p:stCondLst>
                                    <p:cond delay="0"/>
                                  </p:stCondLst>
                                  <p:childTnLst>
                                    <p:set>
                                      <p:cBhvr>
                                        <p:cTn dur="1" fill="hold">
                                          <p:stCondLst>
                                            <p:cond delay="0"/>
                                          </p:stCondLst>
                                        </p:cTn>
                                        <p:tgtEl>
                                          <p:spTgt spid="654">
                                            <p:txEl>
                                              <p:pRg end="4" st="4"/>
                                            </p:txEl>
                                          </p:spTgt>
                                        </p:tgtEl>
                                        <p:attrNameLst>
                                          <p:attrName>style.visibility</p:attrName>
                                        </p:attrNameLst>
                                      </p:cBhvr>
                                      <p:to>
                                        <p:strVal val="visible"/>
                                      </p:to>
                                    </p:set>
                                    <p:animEffect filter="fade" transition="in">
                                      <p:cBhvr>
                                        <p:cTn dur="500"/>
                                        <p:tgtEl>
                                          <p:spTgt spid="654">
                                            <p:txEl>
                                              <p:pRg end="4" st="4"/>
                                            </p:txEl>
                                          </p:spTgt>
                                        </p:tgtEl>
                                      </p:cBhvr>
                                    </p:animEffect>
                                  </p:childTnLst>
                                </p:cTn>
                              </p:par>
                            </p:childTnLst>
                          </p:cTn>
                        </p:par>
                        <p:par>
                          <p:cTn fill="hold">
                            <p:stCondLst>
                              <p:cond delay="56500"/>
                            </p:stCondLst>
                            <p:childTnLst>
                              <p:par>
                                <p:cTn fill="hold" nodeType="afterEffect" presetClass="entr" presetID="10" presetSubtype="0">
                                  <p:stCondLst>
                                    <p:cond delay="0"/>
                                  </p:stCondLst>
                                  <p:childTnLst>
                                    <p:set>
                                      <p:cBhvr>
                                        <p:cTn dur="1" fill="hold">
                                          <p:stCondLst>
                                            <p:cond delay="0"/>
                                          </p:stCondLst>
                                        </p:cTn>
                                        <p:tgtEl>
                                          <p:spTgt spid="654">
                                            <p:txEl>
                                              <p:pRg end="5" st="5"/>
                                            </p:txEl>
                                          </p:spTgt>
                                        </p:tgtEl>
                                        <p:attrNameLst>
                                          <p:attrName>style.visibility</p:attrName>
                                        </p:attrNameLst>
                                      </p:cBhvr>
                                      <p:to>
                                        <p:strVal val="visible"/>
                                      </p:to>
                                    </p:set>
                                    <p:animEffect filter="fade" transition="in">
                                      <p:cBhvr>
                                        <p:cTn dur="500"/>
                                        <p:tgtEl>
                                          <p:spTgt spid="654">
                                            <p:txEl>
                                              <p:pRg end="5" st="5"/>
                                            </p:txEl>
                                          </p:spTgt>
                                        </p:tgtEl>
                                      </p:cBhvr>
                                    </p:animEffect>
                                  </p:childTnLst>
                                </p:cTn>
                              </p:par>
                            </p:childTnLst>
                          </p:cTn>
                        </p:par>
                        <p:par>
                          <p:cTn fill="hold">
                            <p:stCondLst>
                              <p:cond delay="57000"/>
                            </p:stCondLst>
                            <p:childTnLst>
                              <p:par>
                                <p:cTn fill="hold" nodeType="afterEffect" presetClass="entr" presetID="10" presetSubtype="0">
                                  <p:stCondLst>
                                    <p:cond delay="0"/>
                                  </p:stCondLst>
                                  <p:childTnLst>
                                    <p:set>
                                      <p:cBhvr>
                                        <p:cTn dur="1" fill="hold">
                                          <p:stCondLst>
                                            <p:cond delay="0"/>
                                          </p:stCondLst>
                                        </p:cTn>
                                        <p:tgtEl>
                                          <p:spTgt spid="654">
                                            <p:txEl>
                                              <p:pRg end="6" st="6"/>
                                            </p:txEl>
                                          </p:spTgt>
                                        </p:tgtEl>
                                        <p:attrNameLst>
                                          <p:attrName>style.visibility</p:attrName>
                                        </p:attrNameLst>
                                      </p:cBhvr>
                                      <p:to>
                                        <p:strVal val="visible"/>
                                      </p:to>
                                    </p:set>
                                    <p:animEffect filter="fade" transition="in">
                                      <p:cBhvr>
                                        <p:cTn dur="500"/>
                                        <p:tgtEl>
                                          <p:spTgt spid="654">
                                            <p:txEl>
                                              <p:pRg end="6" st="6"/>
                                            </p:txEl>
                                          </p:spTgt>
                                        </p:tgtEl>
                                      </p:cBhvr>
                                    </p:animEffect>
                                  </p:childTnLst>
                                </p:cTn>
                              </p:par>
                            </p:childTnLst>
                          </p:cTn>
                        </p:par>
                        <p:par>
                          <p:cTn fill="hold">
                            <p:stCondLst>
                              <p:cond delay="57500"/>
                            </p:stCondLst>
                            <p:childTnLst>
                              <p:par>
                                <p:cTn fill="hold" nodeType="afterEffect" presetClass="entr" presetID="10" presetSubtype="0">
                                  <p:stCondLst>
                                    <p:cond delay="0"/>
                                  </p:stCondLst>
                                  <p:childTnLst>
                                    <p:set>
                                      <p:cBhvr>
                                        <p:cTn dur="1" fill="hold">
                                          <p:stCondLst>
                                            <p:cond delay="0"/>
                                          </p:stCondLst>
                                        </p:cTn>
                                        <p:tgtEl>
                                          <p:spTgt spid="654">
                                            <p:txEl>
                                              <p:pRg end="7" st="7"/>
                                            </p:txEl>
                                          </p:spTgt>
                                        </p:tgtEl>
                                        <p:attrNameLst>
                                          <p:attrName>style.visibility</p:attrName>
                                        </p:attrNameLst>
                                      </p:cBhvr>
                                      <p:to>
                                        <p:strVal val="visible"/>
                                      </p:to>
                                    </p:set>
                                    <p:animEffect filter="fade" transition="in">
                                      <p:cBhvr>
                                        <p:cTn dur="500"/>
                                        <p:tgtEl>
                                          <p:spTgt spid="654">
                                            <p:txEl>
                                              <p:pRg end="7" st="7"/>
                                            </p:txEl>
                                          </p:spTgt>
                                        </p:tgtEl>
                                      </p:cBhvr>
                                    </p:animEffect>
                                  </p:childTnLst>
                                </p:cTn>
                              </p:par>
                            </p:childTnLst>
                          </p:cTn>
                        </p:par>
                        <p:par>
                          <p:cTn fill="hold">
                            <p:stCondLst>
                              <p:cond delay="58000"/>
                            </p:stCondLst>
                            <p:childTnLst>
                              <p:par>
                                <p:cTn fill="hold" nodeType="afterEffect" presetClass="entr" presetID="10" presetSubtype="0">
                                  <p:stCondLst>
                                    <p:cond delay="0"/>
                                  </p:stCondLst>
                                  <p:childTnLst>
                                    <p:set>
                                      <p:cBhvr>
                                        <p:cTn dur="1" fill="hold">
                                          <p:stCondLst>
                                            <p:cond delay="0"/>
                                          </p:stCondLst>
                                        </p:cTn>
                                        <p:tgtEl>
                                          <p:spTgt spid="654">
                                            <p:txEl>
                                              <p:pRg end="8" st="8"/>
                                            </p:txEl>
                                          </p:spTgt>
                                        </p:tgtEl>
                                        <p:attrNameLst>
                                          <p:attrName>style.visibility</p:attrName>
                                        </p:attrNameLst>
                                      </p:cBhvr>
                                      <p:to>
                                        <p:strVal val="visible"/>
                                      </p:to>
                                    </p:set>
                                    <p:animEffect filter="fade" transition="in">
                                      <p:cBhvr>
                                        <p:cTn dur="500"/>
                                        <p:tgtEl>
                                          <p:spTgt spid="65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op">
  <p:cSld name="Loop">
    <p:spTree>
      <p:nvGrpSpPr>
        <p:cNvPr id="665" name="Shape 665"/>
        <p:cNvGrpSpPr/>
        <p:nvPr/>
      </p:nvGrpSpPr>
      <p:grpSpPr>
        <a:xfrm>
          <a:off x="0" y="0"/>
          <a:ext cx="0" cy="0"/>
          <a:chOff x="0" y="0"/>
          <a:chExt cx="0" cy="0"/>
        </a:xfrm>
      </p:grpSpPr>
      <p:sp>
        <p:nvSpPr>
          <p:cNvPr id="666" name="Google Shape;666;p63"/>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700">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667" name="Google Shape;667;p63"/>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668" name="Google Shape;668;p63"/>
          <p:cNvGrpSpPr/>
          <p:nvPr/>
        </p:nvGrpSpPr>
        <p:grpSpPr>
          <a:xfrm>
            <a:off x="9174414" y="3239873"/>
            <a:ext cx="2492554" cy="2704071"/>
            <a:chOff x="9261873" y="2748729"/>
            <a:chExt cx="2492554" cy="2704071"/>
          </a:xfrm>
        </p:grpSpPr>
        <p:sp>
          <p:nvSpPr>
            <p:cNvPr id="669" name="Google Shape;669;p63"/>
            <p:cNvSpPr/>
            <p:nvPr/>
          </p:nvSpPr>
          <p:spPr>
            <a:xfrm rot="5400000">
              <a:off x="9156114" y="2854488"/>
              <a:ext cx="2704071" cy="2492554"/>
            </a:xfrm>
            <a:custGeom>
              <a:rect b="b" l="l" r="r" t="t"/>
              <a:pathLst>
                <a:path extrusionOk="0" h="2492554" w="2704071">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sp>
          <p:nvSpPr>
            <p:cNvPr id="670" name="Google Shape;670;p63"/>
            <p:cNvSpPr txBox="1"/>
            <p:nvPr/>
          </p:nvSpPr>
          <p:spPr>
            <a:xfrm>
              <a:off x="10607494" y="3428825"/>
              <a:ext cx="70403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3600">
                  <a:solidFill>
                    <a:schemeClr val="lt1"/>
                  </a:solidFill>
                  <a:latin typeface="Roboto"/>
                  <a:ea typeface="Roboto"/>
                  <a:cs typeface="Roboto"/>
                  <a:sym typeface="Roboto"/>
                </a:rPr>
                <a:t>01</a:t>
              </a:r>
              <a:endParaRPr i="1" sz="3600">
                <a:solidFill>
                  <a:schemeClr val="lt1"/>
                </a:solidFill>
                <a:latin typeface="Roboto"/>
                <a:ea typeface="Roboto"/>
                <a:cs typeface="Roboto"/>
                <a:sym typeface="Roboto"/>
              </a:endParaRPr>
            </a:p>
          </p:txBody>
        </p:sp>
      </p:grpSp>
      <p:grpSp>
        <p:nvGrpSpPr>
          <p:cNvPr id="671" name="Google Shape;671;p63"/>
          <p:cNvGrpSpPr/>
          <p:nvPr/>
        </p:nvGrpSpPr>
        <p:grpSpPr>
          <a:xfrm>
            <a:off x="8961453" y="5775765"/>
            <a:ext cx="2704071" cy="2492554"/>
            <a:chOff x="9058438" y="5277001"/>
            <a:chExt cx="2704071" cy="2492554"/>
          </a:xfrm>
        </p:grpSpPr>
        <p:sp>
          <p:nvSpPr>
            <p:cNvPr id="672" name="Google Shape;672;p63"/>
            <p:cNvSpPr/>
            <p:nvPr/>
          </p:nvSpPr>
          <p:spPr>
            <a:xfrm rot="10800000">
              <a:off x="9058438" y="5277001"/>
              <a:ext cx="2704071" cy="2492554"/>
            </a:xfrm>
            <a:custGeom>
              <a:rect b="b" l="l" r="r" t="t"/>
              <a:pathLst>
                <a:path extrusionOk="0" h="2492554" w="2704071">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sp>
          <p:nvSpPr>
            <p:cNvPr id="673" name="Google Shape;673;p63"/>
            <p:cNvSpPr txBox="1"/>
            <p:nvPr/>
          </p:nvSpPr>
          <p:spPr>
            <a:xfrm>
              <a:off x="10607494" y="6523277"/>
              <a:ext cx="69121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3600">
                  <a:solidFill>
                    <a:schemeClr val="lt1"/>
                  </a:solidFill>
                  <a:latin typeface="Roboto"/>
                  <a:ea typeface="Roboto"/>
                  <a:cs typeface="Roboto"/>
                  <a:sym typeface="Roboto"/>
                </a:rPr>
                <a:t>02</a:t>
              </a:r>
              <a:endParaRPr i="1" sz="3600">
                <a:solidFill>
                  <a:schemeClr val="lt1"/>
                </a:solidFill>
                <a:latin typeface="Roboto"/>
                <a:ea typeface="Roboto"/>
                <a:cs typeface="Roboto"/>
                <a:sym typeface="Roboto"/>
              </a:endParaRPr>
            </a:p>
          </p:txBody>
        </p:sp>
      </p:grpSp>
      <p:grpSp>
        <p:nvGrpSpPr>
          <p:cNvPr id="674" name="Google Shape;674;p63"/>
          <p:cNvGrpSpPr/>
          <p:nvPr/>
        </p:nvGrpSpPr>
        <p:grpSpPr>
          <a:xfrm>
            <a:off x="6638852" y="5564249"/>
            <a:ext cx="2492554" cy="2704071"/>
            <a:chOff x="6735837" y="5065485"/>
            <a:chExt cx="2492554" cy="2704071"/>
          </a:xfrm>
        </p:grpSpPr>
        <p:sp>
          <p:nvSpPr>
            <p:cNvPr id="675" name="Google Shape;675;p63"/>
            <p:cNvSpPr/>
            <p:nvPr/>
          </p:nvSpPr>
          <p:spPr>
            <a:xfrm rot="-5400000">
              <a:off x="6630078" y="5171244"/>
              <a:ext cx="2704071" cy="2492554"/>
            </a:xfrm>
            <a:custGeom>
              <a:rect b="b" l="l" r="r" t="t"/>
              <a:pathLst>
                <a:path extrusionOk="0" h="2492554" w="2704071">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sp>
          <p:nvSpPr>
            <p:cNvPr id="676" name="Google Shape;676;p63"/>
            <p:cNvSpPr txBox="1"/>
            <p:nvPr/>
          </p:nvSpPr>
          <p:spPr>
            <a:xfrm>
              <a:off x="7245394" y="6523278"/>
              <a:ext cx="69121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3600">
                  <a:solidFill>
                    <a:schemeClr val="lt1"/>
                  </a:solidFill>
                  <a:latin typeface="Roboto"/>
                  <a:ea typeface="Roboto"/>
                  <a:cs typeface="Roboto"/>
                  <a:sym typeface="Roboto"/>
                </a:rPr>
                <a:t>03</a:t>
              </a:r>
              <a:endParaRPr i="1" sz="3600">
                <a:solidFill>
                  <a:schemeClr val="lt1"/>
                </a:solidFill>
                <a:latin typeface="Roboto"/>
                <a:ea typeface="Roboto"/>
                <a:cs typeface="Roboto"/>
                <a:sym typeface="Roboto"/>
              </a:endParaRPr>
            </a:p>
          </p:txBody>
        </p:sp>
      </p:grpSp>
      <p:grpSp>
        <p:nvGrpSpPr>
          <p:cNvPr id="677" name="Google Shape;677;p63"/>
          <p:cNvGrpSpPr/>
          <p:nvPr/>
        </p:nvGrpSpPr>
        <p:grpSpPr>
          <a:xfrm>
            <a:off x="6638851" y="3245110"/>
            <a:ext cx="2704071" cy="2492554"/>
            <a:chOff x="6735836" y="2746346"/>
            <a:chExt cx="2704071" cy="2492554"/>
          </a:xfrm>
        </p:grpSpPr>
        <p:sp>
          <p:nvSpPr>
            <p:cNvPr id="678" name="Google Shape;678;p63"/>
            <p:cNvSpPr/>
            <p:nvPr/>
          </p:nvSpPr>
          <p:spPr>
            <a:xfrm>
              <a:off x="6735836" y="2746346"/>
              <a:ext cx="2704071" cy="2492554"/>
            </a:xfrm>
            <a:custGeom>
              <a:rect b="b" l="l" r="r" t="t"/>
              <a:pathLst>
                <a:path extrusionOk="0" h="2492554" w="2704071">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rgbClr val="17636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Roboto"/>
                <a:ea typeface="Roboto"/>
                <a:cs typeface="Roboto"/>
                <a:sym typeface="Roboto"/>
              </a:endParaRPr>
            </a:p>
          </p:txBody>
        </p:sp>
        <p:sp>
          <p:nvSpPr>
            <p:cNvPr id="679" name="Google Shape;679;p63"/>
            <p:cNvSpPr txBox="1"/>
            <p:nvPr/>
          </p:nvSpPr>
          <p:spPr>
            <a:xfrm>
              <a:off x="7245393" y="3428824"/>
              <a:ext cx="69121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3600">
                  <a:solidFill>
                    <a:schemeClr val="lt1"/>
                  </a:solidFill>
                  <a:latin typeface="Roboto"/>
                  <a:ea typeface="Roboto"/>
                  <a:cs typeface="Roboto"/>
                  <a:sym typeface="Roboto"/>
                </a:rPr>
                <a:t>04</a:t>
              </a:r>
              <a:endParaRPr i="1" sz="3600">
                <a:solidFill>
                  <a:schemeClr val="lt1"/>
                </a:solidFill>
                <a:latin typeface="Roboto"/>
                <a:ea typeface="Roboto"/>
                <a:cs typeface="Roboto"/>
                <a:sym typeface="Roboto"/>
              </a:endParaRPr>
            </a:p>
          </p:txBody>
        </p:sp>
      </p:grpSp>
      <p:sp>
        <p:nvSpPr>
          <p:cNvPr id="680" name="Google Shape;680;p63"/>
          <p:cNvSpPr txBox="1"/>
          <p:nvPr>
            <p:ph idx="1" type="body"/>
          </p:nvPr>
        </p:nvSpPr>
        <p:spPr>
          <a:xfrm>
            <a:off x="12052224" y="3078831"/>
            <a:ext cx="5345946"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681" name="Google Shape;681;p63"/>
          <p:cNvSpPr txBox="1"/>
          <p:nvPr>
            <p:ph idx="2" type="body"/>
          </p:nvPr>
        </p:nvSpPr>
        <p:spPr>
          <a:xfrm>
            <a:off x="12052224" y="3601351"/>
            <a:ext cx="5345946" cy="1676889"/>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682" name="Google Shape;682;p63"/>
          <p:cNvSpPr txBox="1"/>
          <p:nvPr>
            <p:ph idx="3" type="body"/>
          </p:nvPr>
        </p:nvSpPr>
        <p:spPr>
          <a:xfrm>
            <a:off x="12052224" y="6535230"/>
            <a:ext cx="5345946" cy="53702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683" name="Google Shape;683;p63"/>
          <p:cNvSpPr txBox="1"/>
          <p:nvPr>
            <p:ph idx="4" type="body"/>
          </p:nvPr>
        </p:nvSpPr>
        <p:spPr>
          <a:xfrm>
            <a:off x="12052224" y="7057750"/>
            <a:ext cx="5345946" cy="1676889"/>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684" name="Google Shape;684;p63"/>
          <p:cNvSpPr txBox="1"/>
          <p:nvPr>
            <p:ph idx="5" type="body"/>
          </p:nvPr>
        </p:nvSpPr>
        <p:spPr>
          <a:xfrm>
            <a:off x="897639" y="3078831"/>
            <a:ext cx="5345946" cy="537027"/>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685" name="Google Shape;685;p63"/>
          <p:cNvSpPr txBox="1"/>
          <p:nvPr>
            <p:ph idx="6" type="body"/>
          </p:nvPr>
        </p:nvSpPr>
        <p:spPr>
          <a:xfrm>
            <a:off x="897639" y="3601351"/>
            <a:ext cx="5345946" cy="1676889"/>
          </a:xfrm>
          <a:prstGeom prst="rect">
            <a:avLst/>
          </a:prstGeom>
          <a:noFill/>
          <a:ln>
            <a:noFill/>
          </a:ln>
        </p:spPr>
        <p:txBody>
          <a:bodyPr anchorCtr="0" anchor="t" bIns="45700" lIns="91425" spcFirstLastPara="1" rIns="91425" wrap="square" tIns="45700">
            <a:normAutofit/>
          </a:bodyPr>
          <a:lstStyle>
            <a:lvl1pPr indent="-228600" lvl="0" marL="457200" algn="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686" name="Google Shape;686;p63"/>
          <p:cNvSpPr txBox="1"/>
          <p:nvPr>
            <p:ph idx="7" type="body"/>
          </p:nvPr>
        </p:nvSpPr>
        <p:spPr>
          <a:xfrm>
            <a:off x="897639" y="6535230"/>
            <a:ext cx="5345946" cy="537027"/>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687" name="Google Shape;687;p63"/>
          <p:cNvSpPr txBox="1"/>
          <p:nvPr>
            <p:ph idx="8" type="body"/>
          </p:nvPr>
        </p:nvSpPr>
        <p:spPr>
          <a:xfrm>
            <a:off x="897639" y="7057750"/>
            <a:ext cx="5345946" cy="1676889"/>
          </a:xfrm>
          <a:prstGeom prst="rect">
            <a:avLst/>
          </a:prstGeom>
          <a:noFill/>
          <a:ln>
            <a:noFill/>
          </a:ln>
        </p:spPr>
        <p:txBody>
          <a:bodyPr anchorCtr="0" anchor="t" bIns="45700" lIns="91425" spcFirstLastPara="1" rIns="91425" wrap="square" tIns="45700">
            <a:normAutofit/>
          </a:bodyPr>
          <a:lstStyle>
            <a:lvl1pPr indent="-228600" lvl="0" marL="457200" algn="r">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cxnSp>
        <p:nvCxnSpPr>
          <p:cNvPr id="688" name="Google Shape;688;p63"/>
          <p:cNvCxnSpPr>
            <a:stCxn id="670" idx="0"/>
            <a:endCxn id="680" idx="1"/>
          </p:cNvCxnSpPr>
          <p:nvPr/>
        </p:nvCxnSpPr>
        <p:spPr>
          <a:xfrm rot="-5400000">
            <a:off x="11175804" y="3043519"/>
            <a:ext cx="572700" cy="1180200"/>
          </a:xfrm>
          <a:prstGeom prst="bentConnector2">
            <a:avLst/>
          </a:prstGeom>
          <a:noFill/>
          <a:ln cap="flat" cmpd="sng" w="9525">
            <a:solidFill>
              <a:schemeClr val="accent1"/>
            </a:solidFill>
            <a:prstDash val="solid"/>
            <a:miter lim="800000"/>
            <a:headEnd len="sm" w="sm" type="none"/>
            <a:tailEnd len="sm" w="sm" type="none"/>
          </a:ln>
        </p:spPr>
      </p:cxnSp>
      <p:cxnSp>
        <p:nvCxnSpPr>
          <p:cNvPr id="689" name="Google Shape;689;p63"/>
          <p:cNvCxnSpPr>
            <a:stCxn id="673" idx="3"/>
            <a:endCxn id="682" idx="1"/>
          </p:cNvCxnSpPr>
          <p:nvPr/>
        </p:nvCxnSpPr>
        <p:spPr>
          <a:xfrm flipH="1" rot="10800000">
            <a:off x="11201724" y="6803706"/>
            <a:ext cx="850500" cy="541500"/>
          </a:xfrm>
          <a:prstGeom prst="bentConnector3">
            <a:avLst>
              <a:gd fmla="val 50000" name="adj1"/>
            </a:avLst>
          </a:prstGeom>
          <a:noFill/>
          <a:ln cap="flat" cmpd="sng" w="9525">
            <a:solidFill>
              <a:schemeClr val="accent2"/>
            </a:solidFill>
            <a:prstDash val="solid"/>
            <a:miter lim="800000"/>
            <a:headEnd len="sm" w="sm" type="none"/>
            <a:tailEnd len="sm" w="sm" type="none"/>
          </a:ln>
        </p:spPr>
      </p:cxnSp>
      <p:cxnSp>
        <p:nvCxnSpPr>
          <p:cNvPr id="690" name="Google Shape;690;p63"/>
          <p:cNvCxnSpPr>
            <a:stCxn id="684" idx="3"/>
            <a:endCxn id="679" idx="0"/>
          </p:cNvCxnSpPr>
          <p:nvPr/>
        </p:nvCxnSpPr>
        <p:spPr>
          <a:xfrm>
            <a:off x="6243585" y="3347345"/>
            <a:ext cx="1250400" cy="580200"/>
          </a:xfrm>
          <a:prstGeom prst="bentConnector2">
            <a:avLst/>
          </a:prstGeom>
          <a:noFill/>
          <a:ln cap="flat" cmpd="sng" w="9525">
            <a:solidFill>
              <a:srgbClr val="176362"/>
            </a:solidFill>
            <a:prstDash val="solid"/>
            <a:miter lim="800000"/>
            <a:headEnd len="sm" w="sm" type="none"/>
            <a:tailEnd len="sm" w="sm" type="none"/>
          </a:ln>
        </p:spPr>
      </p:cxnSp>
      <p:cxnSp>
        <p:nvCxnSpPr>
          <p:cNvPr id="691" name="Google Shape;691;p63"/>
          <p:cNvCxnSpPr>
            <a:stCxn id="686" idx="3"/>
            <a:endCxn id="676" idx="1"/>
          </p:cNvCxnSpPr>
          <p:nvPr/>
        </p:nvCxnSpPr>
        <p:spPr>
          <a:xfrm>
            <a:off x="6243585" y="6803744"/>
            <a:ext cx="904800" cy="541500"/>
          </a:xfrm>
          <a:prstGeom prst="bentConnector3">
            <a:avLst>
              <a:gd fmla="val 50001" name="adj1"/>
            </a:avLst>
          </a:prstGeom>
          <a:noFill/>
          <a:ln cap="flat" cmpd="sng" w="9525">
            <a:solidFill>
              <a:schemeClr val="accent3"/>
            </a:solidFill>
            <a:prstDash val="solid"/>
            <a:miter lim="800000"/>
            <a:headEnd len="sm" w="sm" type="none"/>
            <a:tailEnd len="sm" w="sm" type="none"/>
          </a:ln>
        </p:spPr>
      </p:cxnSp>
      <p:sp>
        <p:nvSpPr>
          <p:cNvPr id="692" name="Google Shape;692;p63"/>
          <p:cNvSpPr txBox="1"/>
          <p:nvPr>
            <p:ph type="title"/>
          </p:nvPr>
        </p:nvSpPr>
        <p:spPr>
          <a:xfrm>
            <a:off x="775021" y="531190"/>
            <a:ext cx="16737958" cy="161286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3" name="Google Shape;693;p63"/>
          <p:cNvSpPr txBox="1"/>
          <p:nvPr>
            <p:ph idx="9" type="body"/>
          </p:nvPr>
        </p:nvSpPr>
        <p:spPr>
          <a:xfrm>
            <a:off x="7339358" y="5357594"/>
            <a:ext cx="3609285" cy="586351"/>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0"/>
              </a:spcBef>
              <a:spcAft>
                <a:spcPts val="0"/>
              </a:spcAft>
              <a:buClr>
                <a:schemeClr val="accent1"/>
              </a:buClr>
              <a:buSzPts val="3200"/>
              <a:buFont typeface="Roboto"/>
              <a:buNone/>
              <a:defRPr b="1" sz="3200">
                <a:solidFill>
                  <a:schemeClr val="lt2"/>
                </a:solidFill>
                <a:latin typeface="Roboto"/>
                <a:ea typeface="Roboto"/>
                <a:cs typeface="Roboto"/>
                <a:sym typeface="Roboto"/>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692"/>
                                        </p:tgtEl>
                                        <p:attrNameLst>
                                          <p:attrName>style.visibility</p:attrName>
                                        </p:attrNameLst>
                                      </p:cBhvr>
                                      <p:to>
                                        <p:strVal val="visible"/>
                                      </p:to>
                                    </p:set>
                                    <p:anim calcmode="lin" valueType="num">
                                      <p:cBhvr additive="base">
                                        <p:cTn dur="750"/>
                                        <p:tgtEl>
                                          <p:spTgt spid="692"/>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668"/>
                                        </p:tgtEl>
                                        <p:attrNameLst>
                                          <p:attrName>style.visibility</p:attrName>
                                        </p:attrNameLst>
                                      </p:cBhvr>
                                      <p:to>
                                        <p:strVal val="visible"/>
                                      </p:to>
                                    </p:set>
                                    <p:animEffect filter="fade" transition="in">
                                      <p:cBhvr>
                                        <p:cTn dur="500"/>
                                        <p:tgtEl>
                                          <p:spTgt spid="668"/>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688"/>
                                        </p:tgtEl>
                                        <p:attrNameLst>
                                          <p:attrName>style.visibility</p:attrName>
                                        </p:attrNameLst>
                                      </p:cBhvr>
                                      <p:to>
                                        <p:strVal val="visible"/>
                                      </p:to>
                                    </p:set>
                                    <p:animEffect filter="fade" transition="in">
                                      <p:cBhvr>
                                        <p:cTn dur="500"/>
                                        <p:tgtEl>
                                          <p:spTgt spid="688"/>
                                        </p:tgtEl>
                                      </p:cBhvr>
                                    </p:animEffect>
                                  </p:childTnLst>
                                </p:cTn>
                              </p:par>
                            </p:childTnLst>
                          </p:cTn>
                        </p:par>
                        <p:par>
                          <p:cTn fill="hold">
                            <p:stCondLst>
                              <p:cond delay="1750"/>
                            </p:stCondLst>
                            <p:childTnLst>
                              <p:par>
                                <p:cTn fill="hold" nodeType="afterEffect" presetClass="entr" presetID="2" presetSubtype="2">
                                  <p:stCondLst>
                                    <p:cond delay="0"/>
                                  </p:stCondLst>
                                  <p:childTnLst>
                                    <p:set>
                                      <p:cBhvr>
                                        <p:cTn dur="1" fill="hold">
                                          <p:stCondLst>
                                            <p:cond delay="0"/>
                                          </p:stCondLst>
                                        </p:cTn>
                                        <p:tgtEl>
                                          <p:spTgt spid="680">
                                            <p:txEl>
                                              <p:pRg end="0" st="0"/>
                                            </p:txEl>
                                          </p:spTgt>
                                        </p:tgtEl>
                                        <p:attrNameLst>
                                          <p:attrName>style.visibility</p:attrName>
                                        </p:attrNameLst>
                                      </p:cBhvr>
                                      <p:to>
                                        <p:strVal val="visible"/>
                                      </p:to>
                                    </p:set>
                                    <p:anim calcmode="lin" valueType="num">
                                      <p:cBhvr additive="base">
                                        <p:cTn dur="500"/>
                                        <p:tgtEl>
                                          <p:spTgt spid="680">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
                            </p:stCondLst>
                            <p:childTnLst>
                              <p:par>
                                <p:cTn fill="hold" nodeType="afterEffect" presetClass="entr" presetID="2" presetSubtype="2">
                                  <p:stCondLst>
                                    <p:cond delay="0"/>
                                  </p:stCondLst>
                                  <p:childTnLst>
                                    <p:set>
                                      <p:cBhvr>
                                        <p:cTn dur="1" fill="hold">
                                          <p:stCondLst>
                                            <p:cond delay="0"/>
                                          </p:stCondLst>
                                        </p:cTn>
                                        <p:tgtEl>
                                          <p:spTgt spid="680">
                                            <p:txEl>
                                              <p:pRg end="1" st="1"/>
                                            </p:txEl>
                                          </p:spTgt>
                                        </p:tgtEl>
                                        <p:attrNameLst>
                                          <p:attrName>style.visibility</p:attrName>
                                        </p:attrNameLst>
                                      </p:cBhvr>
                                      <p:to>
                                        <p:strVal val="visible"/>
                                      </p:to>
                                    </p:set>
                                    <p:anim calcmode="lin" valueType="num">
                                      <p:cBhvr additive="base">
                                        <p:cTn dur="500"/>
                                        <p:tgtEl>
                                          <p:spTgt spid="680">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
                            </p:stCondLst>
                            <p:childTnLst>
                              <p:par>
                                <p:cTn fill="hold" nodeType="afterEffect" presetClass="entr" presetID="2" presetSubtype="2">
                                  <p:stCondLst>
                                    <p:cond delay="0"/>
                                  </p:stCondLst>
                                  <p:childTnLst>
                                    <p:set>
                                      <p:cBhvr>
                                        <p:cTn dur="1" fill="hold">
                                          <p:stCondLst>
                                            <p:cond delay="0"/>
                                          </p:stCondLst>
                                        </p:cTn>
                                        <p:tgtEl>
                                          <p:spTgt spid="680">
                                            <p:txEl>
                                              <p:pRg end="2" st="2"/>
                                            </p:txEl>
                                          </p:spTgt>
                                        </p:tgtEl>
                                        <p:attrNameLst>
                                          <p:attrName>style.visibility</p:attrName>
                                        </p:attrNameLst>
                                      </p:cBhvr>
                                      <p:to>
                                        <p:strVal val="visible"/>
                                      </p:to>
                                    </p:set>
                                    <p:anim calcmode="lin" valueType="num">
                                      <p:cBhvr additive="base">
                                        <p:cTn dur="500"/>
                                        <p:tgtEl>
                                          <p:spTgt spid="680">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50"/>
                            </p:stCondLst>
                            <p:childTnLst>
                              <p:par>
                                <p:cTn fill="hold" nodeType="afterEffect" presetClass="entr" presetID="2" presetSubtype="2">
                                  <p:stCondLst>
                                    <p:cond delay="0"/>
                                  </p:stCondLst>
                                  <p:childTnLst>
                                    <p:set>
                                      <p:cBhvr>
                                        <p:cTn dur="1" fill="hold">
                                          <p:stCondLst>
                                            <p:cond delay="0"/>
                                          </p:stCondLst>
                                        </p:cTn>
                                        <p:tgtEl>
                                          <p:spTgt spid="680">
                                            <p:txEl>
                                              <p:pRg end="3" st="3"/>
                                            </p:txEl>
                                          </p:spTgt>
                                        </p:tgtEl>
                                        <p:attrNameLst>
                                          <p:attrName>style.visibility</p:attrName>
                                        </p:attrNameLst>
                                      </p:cBhvr>
                                      <p:to>
                                        <p:strVal val="visible"/>
                                      </p:to>
                                    </p:set>
                                    <p:anim calcmode="lin" valueType="num">
                                      <p:cBhvr additive="base">
                                        <p:cTn dur="500"/>
                                        <p:tgtEl>
                                          <p:spTgt spid="680">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50"/>
                            </p:stCondLst>
                            <p:childTnLst>
                              <p:par>
                                <p:cTn fill="hold" nodeType="afterEffect" presetClass="entr" presetID="2" presetSubtype="2">
                                  <p:stCondLst>
                                    <p:cond delay="0"/>
                                  </p:stCondLst>
                                  <p:childTnLst>
                                    <p:set>
                                      <p:cBhvr>
                                        <p:cTn dur="1" fill="hold">
                                          <p:stCondLst>
                                            <p:cond delay="0"/>
                                          </p:stCondLst>
                                        </p:cTn>
                                        <p:tgtEl>
                                          <p:spTgt spid="680">
                                            <p:txEl>
                                              <p:pRg end="4" st="4"/>
                                            </p:txEl>
                                          </p:spTgt>
                                        </p:tgtEl>
                                        <p:attrNameLst>
                                          <p:attrName>style.visibility</p:attrName>
                                        </p:attrNameLst>
                                      </p:cBhvr>
                                      <p:to>
                                        <p:strVal val="visible"/>
                                      </p:to>
                                    </p:set>
                                    <p:anim calcmode="lin" valueType="num">
                                      <p:cBhvr additive="base">
                                        <p:cTn dur="500"/>
                                        <p:tgtEl>
                                          <p:spTgt spid="680">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50"/>
                            </p:stCondLst>
                            <p:childTnLst>
                              <p:par>
                                <p:cTn fill="hold" nodeType="afterEffect" presetClass="entr" presetID="2" presetSubtype="2">
                                  <p:stCondLst>
                                    <p:cond delay="0"/>
                                  </p:stCondLst>
                                  <p:childTnLst>
                                    <p:set>
                                      <p:cBhvr>
                                        <p:cTn dur="1" fill="hold">
                                          <p:stCondLst>
                                            <p:cond delay="0"/>
                                          </p:stCondLst>
                                        </p:cTn>
                                        <p:tgtEl>
                                          <p:spTgt spid="680">
                                            <p:txEl>
                                              <p:pRg end="5" st="5"/>
                                            </p:txEl>
                                          </p:spTgt>
                                        </p:tgtEl>
                                        <p:attrNameLst>
                                          <p:attrName>style.visibility</p:attrName>
                                        </p:attrNameLst>
                                      </p:cBhvr>
                                      <p:to>
                                        <p:strVal val="visible"/>
                                      </p:to>
                                    </p:set>
                                    <p:anim calcmode="lin" valueType="num">
                                      <p:cBhvr additive="base">
                                        <p:cTn dur="500"/>
                                        <p:tgtEl>
                                          <p:spTgt spid="680">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750"/>
                            </p:stCondLst>
                            <p:childTnLst>
                              <p:par>
                                <p:cTn fill="hold" nodeType="afterEffect" presetClass="entr" presetID="2" presetSubtype="2">
                                  <p:stCondLst>
                                    <p:cond delay="0"/>
                                  </p:stCondLst>
                                  <p:childTnLst>
                                    <p:set>
                                      <p:cBhvr>
                                        <p:cTn dur="1" fill="hold">
                                          <p:stCondLst>
                                            <p:cond delay="0"/>
                                          </p:stCondLst>
                                        </p:cTn>
                                        <p:tgtEl>
                                          <p:spTgt spid="680">
                                            <p:txEl>
                                              <p:pRg end="6" st="6"/>
                                            </p:txEl>
                                          </p:spTgt>
                                        </p:tgtEl>
                                        <p:attrNameLst>
                                          <p:attrName>style.visibility</p:attrName>
                                        </p:attrNameLst>
                                      </p:cBhvr>
                                      <p:to>
                                        <p:strVal val="visible"/>
                                      </p:to>
                                    </p:set>
                                    <p:anim calcmode="lin" valueType="num">
                                      <p:cBhvr additive="base">
                                        <p:cTn dur="500"/>
                                        <p:tgtEl>
                                          <p:spTgt spid="680">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250"/>
                            </p:stCondLst>
                            <p:childTnLst>
                              <p:par>
                                <p:cTn fill="hold" nodeType="afterEffect" presetClass="entr" presetID="2" presetSubtype="2">
                                  <p:stCondLst>
                                    <p:cond delay="0"/>
                                  </p:stCondLst>
                                  <p:childTnLst>
                                    <p:set>
                                      <p:cBhvr>
                                        <p:cTn dur="1" fill="hold">
                                          <p:stCondLst>
                                            <p:cond delay="0"/>
                                          </p:stCondLst>
                                        </p:cTn>
                                        <p:tgtEl>
                                          <p:spTgt spid="680">
                                            <p:txEl>
                                              <p:pRg end="7" st="7"/>
                                            </p:txEl>
                                          </p:spTgt>
                                        </p:tgtEl>
                                        <p:attrNameLst>
                                          <p:attrName>style.visibility</p:attrName>
                                        </p:attrNameLst>
                                      </p:cBhvr>
                                      <p:to>
                                        <p:strVal val="visible"/>
                                      </p:to>
                                    </p:set>
                                    <p:anim calcmode="lin" valueType="num">
                                      <p:cBhvr additive="base">
                                        <p:cTn dur="500"/>
                                        <p:tgtEl>
                                          <p:spTgt spid="680">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750"/>
                            </p:stCondLst>
                            <p:childTnLst>
                              <p:par>
                                <p:cTn fill="hold" nodeType="afterEffect" presetClass="entr" presetID="2" presetSubtype="2">
                                  <p:stCondLst>
                                    <p:cond delay="0"/>
                                  </p:stCondLst>
                                  <p:childTnLst>
                                    <p:set>
                                      <p:cBhvr>
                                        <p:cTn dur="1" fill="hold">
                                          <p:stCondLst>
                                            <p:cond delay="0"/>
                                          </p:stCondLst>
                                        </p:cTn>
                                        <p:tgtEl>
                                          <p:spTgt spid="680">
                                            <p:txEl>
                                              <p:pRg end="8" st="8"/>
                                            </p:txEl>
                                          </p:spTgt>
                                        </p:tgtEl>
                                        <p:attrNameLst>
                                          <p:attrName>style.visibility</p:attrName>
                                        </p:attrNameLst>
                                      </p:cBhvr>
                                      <p:to>
                                        <p:strVal val="visible"/>
                                      </p:to>
                                    </p:set>
                                    <p:anim calcmode="lin" valueType="num">
                                      <p:cBhvr additive="base">
                                        <p:cTn dur="500"/>
                                        <p:tgtEl>
                                          <p:spTgt spid="680">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250"/>
                            </p:stCondLst>
                            <p:childTnLst>
                              <p:par>
                                <p:cTn fill="hold" nodeType="afterEffect" presetClass="entr" presetID="10" presetSubtype="0">
                                  <p:stCondLst>
                                    <p:cond delay="0"/>
                                  </p:stCondLst>
                                  <p:childTnLst>
                                    <p:set>
                                      <p:cBhvr>
                                        <p:cTn dur="1" fill="hold">
                                          <p:stCondLst>
                                            <p:cond delay="0"/>
                                          </p:stCondLst>
                                        </p:cTn>
                                        <p:tgtEl>
                                          <p:spTgt spid="681">
                                            <p:txEl>
                                              <p:pRg end="0" st="0"/>
                                            </p:txEl>
                                          </p:spTgt>
                                        </p:tgtEl>
                                        <p:attrNameLst>
                                          <p:attrName>style.visibility</p:attrName>
                                        </p:attrNameLst>
                                      </p:cBhvr>
                                      <p:to>
                                        <p:strVal val="visible"/>
                                      </p:to>
                                    </p:set>
                                    <p:animEffect filter="fade" transition="in">
                                      <p:cBhvr>
                                        <p:cTn dur="500"/>
                                        <p:tgtEl>
                                          <p:spTgt spid="681">
                                            <p:txEl>
                                              <p:pRg end="0" st="0"/>
                                            </p:txEl>
                                          </p:spTgt>
                                        </p:tgtEl>
                                      </p:cBhvr>
                                    </p:animEffect>
                                  </p:childTnLst>
                                </p:cTn>
                              </p:par>
                            </p:childTnLst>
                          </p:cTn>
                        </p:par>
                        <p:par>
                          <p:cTn fill="hold">
                            <p:stCondLst>
                              <p:cond delay="6750"/>
                            </p:stCondLst>
                            <p:childTnLst>
                              <p:par>
                                <p:cTn fill="hold" nodeType="afterEffect" presetClass="entr" presetID="10" presetSubtype="0">
                                  <p:stCondLst>
                                    <p:cond delay="0"/>
                                  </p:stCondLst>
                                  <p:childTnLst>
                                    <p:set>
                                      <p:cBhvr>
                                        <p:cTn dur="1" fill="hold">
                                          <p:stCondLst>
                                            <p:cond delay="0"/>
                                          </p:stCondLst>
                                        </p:cTn>
                                        <p:tgtEl>
                                          <p:spTgt spid="681">
                                            <p:txEl>
                                              <p:pRg end="1" st="1"/>
                                            </p:txEl>
                                          </p:spTgt>
                                        </p:tgtEl>
                                        <p:attrNameLst>
                                          <p:attrName>style.visibility</p:attrName>
                                        </p:attrNameLst>
                                      </p:cBhvr>
                                      <p:to>
                                        <p:strVal val="visible"/>
                                      </p:to>
                                    </p:set>
                                    <p:animEffect filter="fade" transition="in">
                                      <p:cBhvr>
                                        <p:cTn dur="500"/>
                                        <p:tgtEl>
                                          <p:spTgt spid="681">
                                            <p:txEl>
                                              <p:pRg end="1" st="1"/>
                                            </p:txEl>
                                          </p:spTgt>
                                        </p:tgtEl>
                                      </p:cBhvr>
                                    </p:animEffect>
                                  </p:childTnLst>
                                </p:cTn>
                              </p:par>
                            </p:childTnLst>
                          </p:cTn>
                        </p:par>
                        <p:par>
                          <p:cTn fill="hold">
                            <p:stCondLst>
                              <p:cond delay="7250"/>
                            </p:stCondLst>
                            <p:childTnLst>
                              <p:par>
                                <p:cTn fill="hold" nodeType="afterEffect" presetClass="entr" presetID="10" presetSubtype="0">
                                  <p:stCondLst>
                                    <p:cond delay="0"/>
                                  </p:stCondLst>
                                  <p:childTnLst>
                                    <p:set>
                                      <p:cBhvr>
                                        <p:cTn dur="1" fill="hold">
                                          <p:stCondLst>
                                            <p:cond delay="0"/>
                                          </p:stCondLst>
                                        </p:cTn>
                                        <p:tgtEl>
                                          <p:spTgt spid="681">
                                            <p:txEl>
                                              <p:pRg end="2" st="2"/>
                                            </p:txEl>
                                          </p:spTgt>
                                        </p:tgtEl>
                                        <p:attrNameLst>
                                          <p:attrName>style.visibility</p:attrName>
                                        </p:attrNameLst>
                                      </p:cBhvr>
                                      <p:to>
                                        <p:strVal val="visible"/>
                                      </p:to>
                                    </p:set>
                                    <p:animEffect filter="fade" transition="in">
                                      <p:cBhvr>
                                        <p:cTn dur="500"/>
                                        <p:tgtEl>
                                          <p:spTgt spid="681">
                                            <p:txEl>
                                              <p:pRg end="2" st="2"/>
                                            </p:txEl>
                                          </p:spTgt>
                                        </p:tgtEl>
                                      </p:cBhvr>
                                    </p:animEffect>
                                  </p:childTnLst>
                                </p:cTn>
                              </p:par>
                            </p:childTnLst>
                          </p:cTn>
                        </p:par>
                        <p:par>
                          <p:cTn fill="hold">
                            <p:stCondLst>
                              <p:cond delay="7750"/>
                            </p:stCondLst>
                            <p:childTnLst>
                              <p:par>
                                <p:cTn fill="hold" nodeType="afterEffect" presetClass="entr" presetID="10" presetSubtype="0">
                                  <p:stCondLst>
                                    <p:cond delay="0"/>
                                  </p:stCondLst>
                                  <p:childTnLst>
                                    <p:set>
                                      <p:cBhvr>
                                        <p:cTn dur="1" fill="hold">
                                          <p:stCondLst>
                                            <p:cond delay="0"/>
                                          </p:stCondLst>
                                        </p:cTn>
                                        <p:tgtEl>
                                          <p:spTgt spid="681">
                                            <p:txEl>
                                              <p:pRg end="3" st="3"/>
                                            </p:txEl>
                                          </p:spTgt>
                                        </p:tgtEl>
                                        <p:attrNameLst>
                                          <p:attrName>style.visibility</p:attrName>
                                        </p:attrNameLst>
                                      </p:cBhvr>
                                      <p:to>
                                        <p:strVal val="visible"/>
                                      </p:to>
                                    </p:set>
                                    <p:animEffect filter="fade" transition="in">
                                      <p:cBhvr>
                                        <p:cTn dur="500"/>
                                        <p:tgtEl>
                                          <p:spTgt spid="681">
                                            <p:txEl>
                                              <p:pRg end="3" st="3"/>
                                            </p:txEl>
                                          </p:spTgt>
                                        </p:tgtEl>
                                      </p:cBhvr>
                                    </p:animEffect>
                                  </p:childTnLst>
                                </p:cTn>
                              </p:par>
                            </p:childTnLst>
                          </p:cTn>
                        </p:par>
                        <p:par>
                          <p:cTn fill="hold">
                            <p:stCondLst>
                              <p:cond delay="8250"/>
                            </p:stCondLst>
                            <p:childTnLst>
                              <p:par>
                                <p:cTn fill="hold" nodeType="afterEffect" presetClass="entr" presetID="10" presetSubtype="0">
                                  <p:stCondLst>
                                    <p:cond delay="0"/>
                                  </p:stCondLst>
                                  <p:childTnLst>
                                    <p:set>
                                      <p:cBhvr>
                                        <p:cTn dur="1" fill="hold">
                                          <p:stCondLst>
                                            <p:cond delay="0"/>
                                          </p:stCondLst>
                                        </p:cTn>
                                        <p:tgtEl>
                                          <p:spTgt spid="681">
                                            <p:txEl>
                                              <p:pRg end="4" st="4"/>
                                            </p:txEl>
                                          </p:spTgt>
                                        </p:tgtEl>
                                        <p:attrNameLst>
                                          <p:attrName>style.visibility</p:attrName>
                                        </p:attrNameLst>
                                      </p:cBhvr>
                                      <p:to>
                                        <p:strVal val="visible"/>
                                      </p:to>
                                    </p:set>
                                    <p:animEffect filter="fade" transition="in">
                                      <p:cBhvr>
                                        <p:cTn dur="500"/>
                                        <p:tgtEl>
                                          <p:spTgt spid="681">
                                            <p:txEl>
                                              <p:pRg end="4" st="4"/>
                                            </p:txEl>
                                          </p:spTgt>
                                        </p:tgtEl>
                                      </p:cBhvr>
                                    </p:animEffect>
                                  </p:childTnLst>
                                </p:cTn>
                              </p:par>
                            </p:childTnLst>
                          </p:cTn>
                        </p:par>
                        <p:par>
                          <p:cTn fill="hold">
                            <p:stCondLst>
                              <p:cond delay="8750"/>
                            </p:stCondLst>
                            <p:childTnLst>
                              <p:par>
                                <p:cTn fill="hold" nodeType="afterEffect" presetClass="entr" presetID="10" presetSubtype="0">
                                  <p:stCondLst>
                                    <p:cond delay="0"/>
                                  </p:stCondLst>
                                  <p:childTnLst>
                                    <p:set>
                                      <p:cBhvr>
                                        <p:cTn dur="1" fill="hold">
                                          <p:stCondLst>
                                            <p:cond delay="0"/>
                                          </p:stCondLst>
                                        </p:cTn>
                                        <p:tgtEl>
                                          <p:spTgt spid="681">
                                            <p:txEl>
                                              <p:pRg end="5" st="5"/>
                                            </p:txEl>
                                          </p:spTgt>
                                        </p:tgtEl>
                                        <p:attrNameLst>
                                          <p:attrName>style.visibility</p:attrName>
                                        </p:attrNameLst>
                                      </p:cBhvr>
                                      <p:to>
                                        <p:strVal val="visible"/>
                                      </p:to>
                                    </p:set>
                                    <p:animEffect filter="fade" transition="in">
                                      <p:cBhvr>
                                        <p:cTn dur="500"/>
                                        <p:tgtEl>
                                          <p:spTgt spid="681">
                                            <p:txEl>
                                              <p:pRg end="5" st="5"/>
                                            </p:txEl>
                                          </p:spTgt>
                                        </p:tgtEl>
                                      </p:cBhvr>
                                    </p:animEffect>
                                  </p:childTnLst>
                                </p:cTn>
                              </p:par>
                            </p:childTnLst>
                          </p:cTn>
                        </p:par>
                        <p:par>
                          <p:cTn fill="hold">
                            <p:stCondLst>
                              <p:cond delay="9250"/>
                            </p:stCondLst>
                            <p:childTnLst>
                              <p:par>
                                <p:cTn fill="hold" nodeType="afterEffect" presetClass="entr" presetID="10" presetSubtype="0">
                                  <p:stCondLst>
                                    <p:cond delay="0"/>
                                  </p:stCondLst>
                                  <p:childTnLst>
                                    <p:set>
                                      <p:cBhvr>
                                        <p:cTn dur="1" fill="hold">
                                          <p:stCondLst>
                                            <p:cond delay="0"/>
                                          </p:stCondLst>
                                        </p:cTn>
                                        <p:tgtEl>
                                          <p:spTgt spid="681">
                                            <p:txEl>
                                              <p:pRg end="6" st="6"/>
                                            </p:txEl>
                                          </p:spTgt>
                                        </p:tgtEl>
                                        <p:attrNameLst>
                                          <p:attrName>style.visibility</p:attrName>
                                        </p:attrNameLst>
                                      </p:cBhvr>
                                      <p:to>
                                        <p:strVal val="visible"/>
                                      </p:to>
                                    </p:set>
                                    <p:animEffect filter="fade" transition="in">
                                      <p:cBhvr>
                                        <p:cTn dur="500"/>
                                        <p:tgtEl>
                                          <p:spTgt spid="681">
                                            <p:txEl>
                                              <p:pRg end="6" st="6"/>
                                            </p:txEl>
                                          </p:spTgt>
                                        </p:tgtEl>
                                      </p:cBhvr>
                                    </p:animEffect>
                                  </p:childTnLst>
                                </p:cTn>
                              </p:par>
                            </p:childTnLst>
                          </p:cTn>
                        </p:par>
                        <p:par>
                          <p:cTn fill="hold">
                            <p:stCondLst>
                              <p:cond delay="9750"/>
                            </p:stCondLst>
                            <p:childTnLst>
                              <p:par>
                                <p:cTn fill="hold" nodeType="afterEffect" presetClass="entr" presetID="10" presetSubtype="0">
                                  <p:stCondLst>
                                    <p:cond delay="0"/>
                                  </p:stCondLst>
                                  <p:childTnLst>
                                    <p:set>
                                      <p:cBhvr>
                                        <p:cTn dur="1" fill="hold">
                                          <p:stCondLst>
                                            <p:cond delay="0"/>
                                          </p:stCondLst>
                                        </p:cTn>
                                        <p:tgtEl>
                                          <p:spTgt spid="681">
                                            <p:txEl>
                                              <p:pRg end="7" st="7"/>
                                            </p:txEl>
                                          </p:spTgt>
                                        </p:tgtEl>
                                        <p:attrNameLst>
                                          <p:attrName>style.visibility</p:attrName>
                                        </p:attrNameLst>
                                      </p:cBhvr>
                                      <p:to>
                                        <p:strVal val="visible"/>
                                      </p:to>
                                    </p:set>
                                    <p:animEffect filter="fade" transition="in">
                                      <p:cBhvr>
                                        <p:cTn dur="500"/>
                                        <p:tgtEl>
                                          <p:spTgt spid="681">
                                            <p:txEl>
                                              <p:pRg end="7" st="7"/>
                                            </p:txEl>
                                          </p:spTgt>
                                        </p:tgtEl>
                                      </p:cBhvr>
                                    </p:animEffect>
                                  </p:childTnLst>
                                </p:cTn>
                              </p:par>
                            </p:childTnLst>
                          </p:cTn>
                        </p:par>
                        <p:par>
                          <p:cTn fill="hold">
                            <p:stCondLst>
                              <p:cond delay="10250"/>
                            </p:stCondLst>
                            <p:childTnLst>
                              <p:par>
                                <p:cTn fill="hold" nodeType="afterEffect" presetClass="entr" presetID="10" presetSubtype="0">
                                  <p:stCondLst>
                                    <p:cond delay="0"/>
                                  </p:stCondLst>
                                  <p:childTnLst>
                                    <p:set>
                                      <p:cBhvr>
                                        <p:cTn dur="1" fill="hold">
                                          <p:stCondLst>
                                            <p:cond delay="0"/>
                                          </p:stCondLst>
                                        </p:cTn>
                                        <p:tgtEl>
                                          <p:spTgt spid="681">
                                            <p:txEl>
                                              <p:pRg end="8" st="8"/>
                                            </p:txEl>
                                          </p:spTgt>
                                        </p:tgtEl>
                                        <p:attrNameLst>
                                          <p:attrName>style.visibility</p:attrName>
                                        </p:attrNameLst>
                                      </p:cBhvr>
                                      <p:to>
                                        <p:strVal val="visible"/>
                                      </p:to>
                                    </p:set>
                                    <p:animEffect filter="fade" transition="in">
                                      <p:cBhvr>
                                        <p:cTn dur="500"/>
                                        <p:tgtEl>
                                          <p:spTgt spid="681">
                                            <p:txEl>
                                              <p:pRg end="8" st="8"/>
                                            </p:txEl>
                                          </p:spTgt>
                                        </p:tgtEl>
                                      </p:cBhvr>
                                    </p:animEffect>
                                  </p:childTnLst>
                                </p:cTn>
                              </p:par>
                            </p:childTnLst>
                          </p:cTn>
                        </p:par>
                        <p:par>
                          <p:cTn fill="hold">
                            <p:stCondLst>
                              <p:cond delay="10750"/>
                            </p:stCondLst>
                            <p:childTnLst>
                              <p:par>
                                <p:cTn fill="hold" nodeType="after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500"/>
                                        <p:tgtEl>
                                          <p:spTgt spid="671"/>
                                        </p:tgtEl>
                                      </p:cBhvr>
                                    </p:animEffect>
                                  </p:childTnLst>
                                </p:cTn>
                              </p:par>
                            </p:childTnLst>
                          </p:cTn>
                        </p:par>
                        <p:par>
                          <p:cTn fill="hold">
                            <p:stCondLst>
                              <p:cond delay="11250"/>
                            </p:stCondLst>
                            <p:childTnLst>
                              <p:par>
                                <p:cTn fill="hold" nodeType="afterEffect" presetClass="entr" presetID="10" presetSubtype="0">
                                  <p:stCondLst>
                                    <p:cond delay="0"/>
                                  </p:stCondLst>
                                  <p:childTnLst>
                                    <p:set>
                                      <p:cBhvr>
                                        <p:cTn dur="1" fill="hold">
                                          <p:stCondLst>
                                            <p:cond delay="0"/>
                                          </p:stCondLst>
                                        </p:cTn>
                                        <p:tgtEl>
                                          <p:spTgt spid="689"/>
                                        </p:tgtEl>
                                        <p:attrNameLst>
                                          <p:attrName>style.visibility</p:attrName>
                                        </p:attrNameLst>
                                      </p:cBhvr>
                                      <p:to>
                                        <p:strVal val="visible"/>
                                      </p:to>
                                    </p:set>
                                    <p:animEffect filter="fade" transition="in">
                                      <p:cBhvr>
                                        <p:cTn dur="500"/>
                                        <p:tgtEl>
                                          <p:spTgt spid="689"/>
                                        </p:tgtEl>
                                      </p:cBhvr>
                                    </p:animEffect>
                                  </p:childTnLst>
                                </p:cTn>
                              </p:par>
                            </p:childTnLst>
                          </p:cTn>
                        </p:par>
                        <p:par>
                          <p:cTn fill="hold">
                            <p:stCondLst>
                              <p:cond delay="11750"/>
                            </p:stCondLst>
                            <p:childTnLst>
                              <p:par>
                                <p:cTn fill="hold" nodeType="afterEffect" presetClass="entr" presetID="2" presetSubtype="2">
                                  <p:stCondLst>
                                    <p:cond delay="0"/>
                                  </p:stCondLst>
                                  <p:childTnLst>
                                    <p:set>
                                      <p:cBhvr>
                                        <p:cTn dur="1" fill="hold">
                                          <p:stCondLst>
                                            <p:cond delay="0"/>
                                          </p:stCondLst>
                                        </p:cTn>
                                        <p:tgtEl>
                                          <p:spTgt spid="682">
                                            <p:txEl>
                                              <p:pRg end="0" st="0"/>
                                            </p:txEl>
                                          </p:spTgt>
                                        </p:tgtEl>
                                        <p:attrNameLst>
                                          <p:attrName>style.visibility</p:attrName>
                                        </p:attrNameLst>
                                      </p:cBhvr>
                                      <p:to>
                                        <p:strVal val="visible"/>
                                      </p:to>
                                    </p:set>
                                    <p:anim calcmode="lin" valueType="num">
                                      <p:cBhvr additive="base">
                                        <p:cTn dur="500"/>
                                        <p:tgtEl>
                                          <p:spTgt spid="682">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250"/>
                            </p:stCondLst>
                            <p:childTnLst>
                              <p:par>
                                <p:cTn fill="hold" nodeType="afterEffect" presetClass="entr" presetID="2" presetSubtype="2">
                                  <p:stCondLst>
                                    <p:cond delay="0"/>
                                  </p:stCondLst>
                                  <p:childTnLst>
                                    <p:set>
                                      <p:cBhvr>
                                        <p:cTn dur="1" fill="hold">
                                          <p:stCondLst>
                                            <p:cond delay="0"/>
                                          </p:stCondLst>
                                        </p:cTn>
                                        <p:tgtEl>
                                          <p:spTgt spid="682">
                                            <p:txEl>
                                              <p:pRg end="1" st="1"/>
                                            </p:txEl>
                                          </p:spTgt>
                                        </p:tgtEl>
                                        <p:attrNameLst>
                                          <p:attrName>style.visibility</p:attrName>
                                        </p:attrNameLst>
                                      </p:cBhvr>
                                      <p:to>
                                        <p:strVal val="visible"/>
                                      </p:to>
                                    </p:set>
                                    <p:anim calcmode="lin" valueType="num">
                                      <p:cBhvr additive="base">
                                        <p:cTn dur="500"/>
                                        <p:tgtEl>
                                          <p:spTgt spid="682">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750"/>
                            </p:stCondLst>
                            <p:childTnLst>
                              <p:par>
                                <p:cTn fill="hold" nodeType="afterEffect" presetClass="entr" presetID="2" presetSubtype="2">
                                  <p:stCondLst>
                                    <p:cond delay="0"/>
                                  </p:stCondLst>
                                  <p:childTnLst>
                                    <p:set>
                                      <p:cBhvr>
                                        <p:cTn dur="1" fill="hold">
                                          <p:stCondLst>
                                            <p:cond delay="0"/>
                                          </p:stCondLst>
                                        </p:cTn>
                                        <p:tgtEl>
                                          <p:spTgt spid="682">
                                            <p:txEl>
                                              <p:pRg end="2" st="2"/>
                                            </p:txEl>
                                          </p:spTgt>
                                        </p:tgtEl>
                                        <p:attrNameLst>
                                          <p:attrName>style.visibility</p:attrName>
                                        </p:attrNameLst>
                                      </p:cBhvr>
                                      <p:to>
                                        <p:strVal val="visible"/>
                                      </p:to>
                                    </p:set>
                                    <p:anim calcmode="lin" valueType="num">
                                      <p:cBhvr additive="base">
                                        <p:cTn dur="500"/>
                                        <p:tgtEl>
                                          <p:spTgt spid="682">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250"/>
                            </p:stCondLst>
                            <p:childTnLst>
                              <p:par>
                                <p:cTn fill="hold" nodeType="afterEffect" presetClass="entr" presetID="2" presetSubtype="2">
                                  <p:stCondLst>
                                    <p:cond delay="0"/>
                                  </p:stCondLst>
                                  <p:childTnLst>
                                    <p:set>
                                      <p:cBhvr>
                                        <p:cTn dur="1" fill="hold">
                                          <p:stCondLst>
                                            <p:cond delay="0"/>
                                          </p:stCondLst>
                                        </p:cTn>
                                        <p:tgtEl>
                                          <p:spTgt spid="682">
                                            <p:txEl>
                                              <p:pRg end="3" st="3"/>
                                            </p:txEl>
                                          </p:spTgt>
                                        </p:tgtEl>
                                        <p:attrNameLst>
                                          <p:attrName>style.visibility</p:attrName>
                                        </p:attrNameLst>
                                      </p:cBhvr>
                                      <p:to>
                                        <p:strVal val="visible"/>
                                      </p:to>
                                    </p:set>
                                    <p:anim calcmode="lin" valueType="num">
                                      <p:cBhvr additive="base">
                                        <p:cTn dur="500"/>
                                        <p:tgtEl>
                                          <p:spTgt spid="682">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750"/>
                            </p:stCondLst>
                            <p:childTnLst>
                              <p:par>
                                <p:cTn fill="hold" nodeType="afterEffect" presetClass="entr" presetID="2" presetSubtype="2">
                                  <p:stCondLst>
                                    <p:cond delay="0"/>
                                  </p:stCondLst>
                                  <p:childTnLst>
                                    <p:set>
                                      <p:cBhvr>
                                        <p:cTn dur="1" fill="hold">
                                          <p:stCondLst>
                                            <p:cond delay="0"/>
                                          </p:stCondLst>
                                        </p:cTn>
                                        <p:tgtEl>
                                          <p:spTgt spid="682">
                                            <p:txEl>
                                              <p:pRg end="4" st="4"/>
                                            </p:txEl>
                                          </p:spTgt>
                                        </p:tgtEl>
                                        <p:attrNameLst>
                                          <p:attrName>style.visibility</p:attrName>
                                        </p:attrNameLst>
                                      </p:cBhvr>
                                      <p:to>
                                        <p:strVal val="visible"/>
                                      </p:to>
                                    </p:set>
                                    <p:anim calcmode="lin" valueType="num">
                                      <p:cBhvr additive="base">
                                        <p:cTn dur="500"/>
                                        <p:tgtEl>
                                          <p:spTgt spid="682">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250"/>
                            </p:stCondLst>
                            <p:childTnLst>
                              <p:par>
                                <p:cTn fill="hold" nodeType="afterEffect" presetClass="entr" presetID="2" presetSubtype="2">
                                  <p:stCondLst>
                                    <p:cond delay="0"/>
                                  </p:stCondLst>
                                  <p:childTnLst>
                                    <p:set>
                                      <p:cBhvr>
                                        <p:cTn dur="1" fill="hold">
                                          <p:stCondLst>
                                            <p:cond delay="0"/>
                                          </p:stCondLst>
                                        </p:cTn>
                                        <p:tgtEl>
                                          <p:spTgt spid="682">
                                            <p:txEl>
                                              <p:pRg end="5" st="5"/>
                                            </p:txEl>
                                          </p:spTgt>
                                        </p:tgtEl>
                                        <p:attrNameLst>
                                          <p:attrName>style.visibility</p:attrName>
                                        </p:attrNameLst>
                                      </p:cBhvr>
                                      <p:to>
                                        <p:strVal val="visible"/>
                                      </p:to>
                                    </p:set>
                                    <p:anim calcmode="lin" valueType="num">
                                      <p:cBhvr additive="base">
                                        <p:cTn dur="500"/>
                                        <p:tgtEl>
                                          <p:spTgt spid="682">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750"/>
                            </p:stCondLst>
                            <p:childTnLst>
                              <p:par>
                                <p:cTn fill="hold" nodeType="afterEffect" presetClass="entr" presetID="2" presetSubtype="2">
                                  <p:stCondLst>
                                    <p:cond delay="0"/>
                                  </p:stCondLst>
                                  <p:childTnLst>
                                    <p:set>
                                      <p:cBhvr>
                                        <p:cTn dur="1" fill="hold">
                                          <p:stCondLst>
                                            <p:cond delay="0"/>
                                          </p:stCondLst>
                                        </p:cTn>
                                        <p:tgtEl>
                                          <p:spTgt spid="682">
                                            <p:txEl>
                                              <p:pRg end="6" st="6"/>
                                            </p:txEl>
                                          </p:spTgt>
                                        </p:tgtEl>
                                        <p:attrNameLst>
                                          <p:attrName>style.visibility</p:attrName>
                                        </p:attrNameLst>
                                      </p:cBhvr>
                                      <p:to>
                                        <p:strVal val="visible"/>
                                      </p:to>
                                    </p:set>
                                    <p:anim calcmode="lin" valueType="num">
                                      <p:cBhvr additive="base">
                                        <p:cTn dur="500"/>
                                        <p:tgtEl>
                                          <p:spTgt spid="682">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250"/>
                            </p:stCondLst>
                            <p:childTnLst>
                              <p:par>
                                <p:cTn fill="hold" nodeType="afterEffect" presetClass="entr" presetID="2" presetSubtype="2">
                                  <p:stCondLst>
                                    <p:cond delay="0"/>
                                  </p:stCondLst>
                                  <p:childTnLst>
                                    <p:set>
                                      <p:cBhvr>
                                        <p:cTn dur="1" fill="hold">
                                          <p:stCondLst>
                                            <p:cond delay="0"/>
                                          </p:stCondLst>
                                        </p:cTn>
                                        <p:tgtEl>
                                          <p:spTgt spid="682">
                                            <p:txEl>
                                              <p:pRg end="7" st="7"/>
                                            </p:txEl>
                                          </p:spTgt>
                                        </p:tgtEl>
                                        <p:attrNameLst>
                                          <p:attrName>style.visibility</p:attrName>
                                        </p:attrNameLst>
                                      </p:cBhvr>
                                      <p:to>
                                        <p:strVal val="visible"/>
                                      </p:to>
                                    </p:set>
                                    <p:anim calcmode="lin" valueType="num">
                                      <p:cBhvr additive="base">
                                        <p:cTn dur="500"/>
                                        <p:tgtEl>
                                          <p:spTgt spid="682">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750"/>
                            </p:stCondLst>
                            <p:childTnLst>
                              <p:par>
                                <p:cTn fill="hold" nodeType="afterEffect" presetClass="entr" presetID="2" presetSubtype="2">
                                  <p:stCondLst>
                                    <p:cond delay="0"/>
                                  </p:stCondLst>
                                  <p:childTnLst>
                                    <p:set>
                                      <p:cBhvr>
                                        <p:cTn dur="1" fill="hold">
                                          <p:stCondLst>
                                            <p:cond delay="0"/>
                                          </p:stCondLst>
                                        </p:cTn>
                                        <p:tgtEl>
                                          <p:spTgt spid="682">
                                            <p:txEl>
                                              <p:pRg end="8" st="8"/>
                                            </p:txEl>
                                          </p:spTgt>
                                        </p:tgtEl>
                                        <p:attrNameLst>
                                          <p:attrName>style.visibility</p:attrName>
                                        </p:attrNameLst>
                                      </p:cBhvr>
                                      <p:to>
                                        <p:strVal val="visible"/>
                                      </p:to>
                                    </p:set>
                                    <p:anim calcmode="lin" valueType="num">
                                      <p:cBhvr additive="base">
                                        <p:cTn dur="500"/>
                                        <p:tgtEl>
                                          <p:spTgt spid="682">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250"/>
                            </p:stCondLst>
                            <p:childTnLst>
                              <p:par>
                                <p:cTn fill="hold" nodeType="afterEffect" presetClass="entr" presetID="10" presetSubtype="0">
                                  <p:stCondLst>
                                    <p:cond delay="0"/>
                                  </p:stCondLst>
                                  <p:childTnLst>
                                    <p:set>
                                      <p:cBhvr>
                                        <p:cTn dur="1" fill="hold">
                                          <p:stCondLst>
                                            <p:cond delay="0"/>
                                          </p:stCondLst>
                                        </p:cTn>
                                        <p:tgtEl>
                                          <p:spTgt spid="683">
                                            <p:txEl>
                                              <p:pRg end="0" st="0"/>
                                            </p:txEl>
                                          </p:spTgt>
                                        </p:tgtEl>
                                        <p:attrNameLst>
                                          <p:attrName>style.visibility</p:attrName>
                                        </p:attrNameLst>
                                      </p:cBhvr>
                                      <p:to>
                                        <p:strVal val="visible"/>
                                      </p:to>
                                    </p:set>
                                    <p:animEffect filter="fade" transition="in">
                                      <p:cBhvr>
                                        <p:cTn dur="500"/>
                                        <p:tgtEl>
                                          <p:spTgt spid="683">
                                            <p:txEl>
                                              <p:pRg end="0" st="0"/>
                                            </p:txEl>
                                          </p:spTgt>
                                        </p:tgtEl>
                                      </p:cBhvr>
                                    </p:animEffect>
                                  </p:childTnLst>
                                </p:cTn>
                              </p:par>
                            </p:childTnLst>
                          </p:cTn>
                        </p:par>
                        <p:par>
                          <p:cTn fill="hold">
                            <p:stCondLst>
                              <p:cond delay="16750"/>
                            </p:stCondLst>
                            <p:childTnLst>
                              <p:par>
                                <p:cTn fill="hold" nodeType="afterEffect" presetClass="entr" presetID="10" presetSubtype="0">
                                  <p:stCondLst>
                                    <p:cond delay="0"/>
                                  </p:stCondLst>
                                  <p:childTnLst>
                                    <p:set>
                                      <p:cBhvr>
                                        <p:cTn dur="1" fill="hold">
                                          <p:stCondLst>
                                            <p:cond delay="0"/>
                                          </p:stCondLst>
                                        </p:cTn>
                                        <p:tgtEl>
                                          <p:spTgt spid="683">
                                            <p:txEl>
                                              <p:pRg end="1" st="1"/>
                                            </p:txEl>
                                          </p:spTgt>
                                        </p:tgtEl>
                                        <p:attrNameLst>
                                          <p:attrName>style.visibility</p:attrName>
                                        </p:attrNameLst>
                                      </p:cBhvr>
                                      <p:to>
                                        <p:strVal val="visible"/>
                                      </p:to>
                                    </p:set>
                                    <p:animEffect filter="fade" transition="in">
                                      <p:cBhvr>
                                        <p:cTn dur="500"/>
                                        <p:tgtEl>
                                          <p:spTgt spid="683">
                                            <p:txEl>
                                              <p:pRg end="1" st="1"/>
                                            </p:txEl>
                                          </p:spTgt>
                                        </p:tgtEl>
                                      </p:cBhvr>
                                    </p:animEffect>
                                  </p:childTnLst>
                                </p:cTn>
                              </p:par>
                            </p:childTnLst>
                          </p:cTn>
                        </p:par>
                        <p:par>
                          <p:cTn fill="hold">
                            <p:stCondLst>
                              <p:cond delay="17250"/>
                            </p:stCondLst>
                            <p:childTnLst>
                              <p:par>
                                <p:cTn fill="hold" nodeType="afterEffect" presetClass="entr" presetID="10" presetSubtype="0">
                                  <p:stCondLst>
                                    <p:cond delay="0"/>
                                  </p:stCondLst>
                                  <p:childTnLst>
                                    <p:set>
                                      <p:cBhvr>
                                        <p:cTn dur="1" fill="hold">
                                          <p:stCondLst>
                                            <p:cond delay="0"/>
                                          </p:stCondLst>
                                        </p:cTn>
                                        <p:tgtEl>
                                          <p:spTgt spid="683">
                                            <p:txEl>
                                              <p:pRg end="2" st="2"/>
                                            </p:txEl>
                                          </p:spTgt>
                                        </p:tgtEl>
                                        <p:attrNameLst>
                                          <p:attrName>style.visibility</p:attrName>
                                        </p:attrNameLst>
                                      </p:cBhvr>
                                      <p:to>
                                        <p:strVal val="visible"/>
                                      </p:to>
                                    </p:set>
                                    <p:animEffect filter="fade" transition="in">
                                      <p:cBhvr>
                                        <p:cTn dur="500"/>
                                        <p:tgtEl>
                                          <p:spTgt spid="683">
                                            <p:txEl>
                                              <p:pRg end="2" st="2"/>
                                            </p:txEl>
                                          </p:spTgt>
                                        </p:tgtEl>
                                      </p:cBhvr>
                                    </p:animEffect>
                                  </p:childTnLst>
                                </p:cTn>
                              </p:par>
                            </p:childTnLst>
                          </p:cTn>
                        </p:par>
                        <p:par>
                          <p:cTn fill="hold">
                            <p:stCondLst>
                              <p:cond delay="17750"/>
                            </p:stCondLst>
                            <p:childTnLst>
                              <p:par>
                                <p:cTn fill="hold" nodeType="afterEffect" presetClass="entr" presetID="10" presetSubtype="0">
                                  <p:stCondLst>
                                    <p:cond delay="0"/>
                                  </p:stCondLst>
                                  <p:childTnLst>
                                    <p:set>
                                      <p:cBhvr>
                                        <p:cTn dur="1" fill="hold">
                                          <p:stCondLst>
                                            <p:cond delay="0"/>
                                          </p:stCondLst>
                                        </p:cTn>
                                        <p:tgtEl>
                                          <p:spTgt spid="683">
                                            <p:txEl>
                                              <p:pRg end="3" st="3"/>
                                            </p:txEl>
                                          </p:spTgt>
                                        </p:tgtEl>
                                        <p:attrNameLst>
                                          <p:attrName>style.visibility</p:attrName>
                                        </p:attrNameLst>
                                      </p:cBhvr>
                                      <p:to>
                                        <p:strVal val="visible"/>
                                      </p:to>
                                    </p:set>
                                    <p:animEffect filter="fade" transition="in">
                                      <p:cBhvr>
                                        <p:cTn dur="500"/>
                                        <p:tgtEl>
                                          <p:spTgt spid="683">
                                            <p:txEl>
                                              <p:pRg end="3" st="3"/>
                                            </p:txEl>
                                          </p:spTgt>
                                        </p:tgtEl>
                                      </p:cBhvr>
                                    </p:animEffect>
                                  </p:childTnLst>
                                </p:cTn>
                              </p:par>
                            </p:childTnLst>
                          </p:cTn>
                        </p:par>
                        <p:par>
                          <p:cTn fill="hold">
                            <p:stCondLst>
                              <p:cond delay="18250"/>
                            </p:stCondLst>
                            <p:childTnLst>
                              <p:par>
                                <p:cTn fill="hold" nodeType="afterEffect" presetClass="entr" presetID="10" presetSubtype="0">
                                  <p:stCondLst>
                                    <p:cond delay="0"/>
                                  </p:stCondLst>
                                  <p:childTnLst>
                                    <p:set>
                                      <p:cBhvr>
                                        <p:cTn dur="1" fill="hold">
                                          <p:stCondLst>
                                            <p:cond delay="0"/>
                                          </p:stCondLst>
                                        </p:cTn>
                                        <p:tgtEl>
                                          <p:spTgt spid="683">
                                            <p:txEl>
                                              <p:pRg end="4" st="4"/>
                                            </p:txEl>
                                          </p:spTgt>
                                        </p:tgtEl>
                                        <p:attrNameLst>
                                          <p:attrName>style.visibility</p:attrName>
                                        </p:attrNameLst>
                                      </p:cBhvr>
                                      <p:to>
                                        <p:strVal val="visible"/>
                                      </p:to>
                                    </p:set>
                                    <p:animEffect filter="fade" transition="in">
                                      <p:cBhvr>
                                        <p:cTn dur="500"/>
                                        <p:tgtEl>
                                          <p:spTgt spid="683">
                                            <p:txEl>
                                              <p:pRg end="4" st="4"/>
                                            </p:txEl>
                                          </p:spTgt>
                                        </p:tgtEl>
                                      </p:cBhvr>
                                    </p:animEffect>
                                  </p:childTnLst>
                                </p:cTn>
                              </p:par>
                            </p:childTnLst>
                          </p:cTn>
                        </p:par>
                        <p:par>
                          <p:cTn fill="hold">
                            <p:stCondLst>
                              <p:cond delay="18750"/>
                            </p:stCondLst>
                            <p:childTnLst>
                              <p:par>
                                <p:cTn fill="hold" nodeType="afterEffect" presetClass="entr" presetID="10" presetSubtype="0">
                                  <p:stCondLst>
                                    <p:cond delay="0"/>
                                  </p:stCondLst>
                                  <p:childTnLst>
                                    <p:set>
                                      <p:cBhvr>
                                        <p:cTn dur="1" fill="hold">
                                          <p:stCondLst>
                                            <p:cond delay="0"/>
                                          </p:stCondLst>
                                        </p:cTn>
                                        <p:tgtEl>
                                          <p:spTgt spid="683">
                                            <p:txEl>
                                              <p:pRg end="5" st="5"/>
                                            </p:txEl>
                                          </p:spTgt>
                                        </p:tgtEl>
                                        <p:attrNameLst>
                                          <p:attrName>style.visibility</p:attrName>
                                        </p:attrNameLst>
                                      </p:cBhvr>
                                      <p:to>
                                        <p:strVal val="visible"/>
                                      </p:to>
                                    </p:set>
                                    <p:animEffect filter="fade" transition="in">
                                      <p:cBhvr>
                                        <p:cTn dur="500"/>
                                        <p:tgtEl>
                                          <p:spTgt spid="683">
                                            <p:txEl>
                                              <p:pRg end="5" st="5"/>
                                            </p:txEl>
                                          </p:spTgt>
                                        </p:tgtEl>
                                      </p:cBhvr>
                                    </p:animEffect>
                                  </p:childTnLst>
                                </p:cTn>
                              </p:par>
                            </p:childTnLst>
                          </p:cTn>
                        </p:par>
                        <p:par>
                          <p:cTn fill="hold">
                            <p:stCondLst>
                              <p:cond delay="19250"/>
                            </p:stCondLst>
                            <p:childTnLst>
                              <p:par>
                                <p:cTn fill="hold" nodeType="afterEffect" presetClass="entr" presetID="10" presetSubtype="0">
                                  <p:stCondLst>
                                    <p:cond delay="0"/>
                                  </p:stCondLst>
                                  <p:childTnLst>
                                    <p:set>
                                      <p:cBhvr>
                                        <p:cTn dur="1" fill="hold">
                                          <p:stCondLst>
                                            <p:cond delay="0"/>
                                          </p:stCondLst>
                                        </p:cTn>
                                        <p:tgtEl>
                                          <p:spTgt spid="683">
                                            <p:txEl>
                                              <p:pRg end="6" st="6"/>
                                            </p:txEl>
                                          </p:spTgt>
                                        </p:tgtEl>
                                        <p:attrNameLst>
                                          <p:attrName>style.visibility</p:attrName>
                                        </p:attrNameLst>
                                      </p:cBhvr>
                                      <p:to>
                                        <p:strVal val="visible"/>
                                      </p:to>
                                    </p:set>
                                    <p:animEffect filter="fade" transition="in">
                                      <p:cBhvr>
                                        <p:cTn dur="500"/>
                                        <p:tgtEl>
                                          <p:spTgt spid="683">
                                            <p:txEl>
                                              <p:pRg end="6" st="6"/>
                                            </p:txEl>
                                          </p:spTgt>
                                        </p:tgtEl>
                                      </p:cBhvr>
                                    </p:animEffect>
                                  </p:childTnLst>
                                </p:cTn>
                              </p:par>
                            </p:childTnLst>
                          </p:cTn>
                        </p:par>
                        <p:par>
                          <p:cTn fill="hold">
                            <p:stCondLst>
                              <p:cond delay="19750"/>
                            </p:stCondLst>
                            <p:childTnLst>
                              <p:par>
                                <p:cTn fill="hold" nodeType="afterEffect" presetClass="entr" presetID="10" presetSubtype="0">
                                  <p:stCondLst>
                                    <p:cond delay="0"/>
                                  </p:stCondLst>
                                  <p:childTnLst>
                                    <p:set>
                                      <p:cBhvr>
                                        <p:cTn dur="1" fill="hold">
                                          <p:stCondLst>
                                            <p:cond delay="0"/>
                                          </p:stCondLst>
                                        </p:cTn>
                                        <p:tgtEl>
                                          <p:spTgt spid="683">
                                            <p:txEl>
                                              <p:pRg end="7" st="7"/>
                                            </p:txEl>
                                          </p:spTgt>
                                        </p:tgtEl>
                                        <p:attrNameLst>
                                          <p:attrName>style.visibility</p:attrName>
                                        </p:attrNameLst>
                                      </p:cBhvr>
                                      <p:to>
                                        <p:strVal val="visible"/>
                                      </p:to>
                                    </p:set>
                                    <p:animEffect filter="fade" transition="in">
                                      <p:cBhvr>
                                        <p:cTn dur="500"/>
                                        <p:tgtEl>
                                          <p:spTgt spid="683">
                                            <p:txEl>
                                              <p:pRg end="7" st="7"/>
                                            </p:txEl>
                                          </p:spTgt>
                                        </p:tgtEl>
                                      </p:cBhvr>
                                    </p:animEffect>
                                  </p:childTnLst>
                                </p:cTn>
                              </p:par>
                            </p:childTnLst>
                          </p:cTn>
                        </p:par>
                        <p:par>
                          <p:cTn fill="hold">
                            <p:stCondLst>
                              <p:cond delay="20250"/>
                            </p:stCondLst>
                            <p:childTnLst>
                              <p:par>
                                <p:cTn fill="hold" nodeType="afterEffect" presetClass="entr" presetID="10" presetSubtype="0">
                                  <p:stCondLst>
                                    <p:cond delay="0"/>
                                  </p:stCondLst>
                                  <p:childTnLst>
                                    <p:set>
                                      <p:cBhvr>
                                        <p:cTn dur="1" fill="hold">
                                          <p:stCondLst>
                                            <p:cond delay="0"/>
                                          </p:stCondLst>
                                        </p:cTn>
                                        <p:tgtEl>
                                          <p:spTgt spid="683">
                                            <p:txEl>
                                              <p:pRg end="8" st="8"/>
                                            </p:txEl>
                                          </p:spTgt>
                                        </p:tgtEl>
                                        <p:attrNameLst>
                                          <p:attrName>style.visibility</p:attrName>
                                        </p:attrNameLst>
                                      </p:cBhvr>
                                      <p:to>
                                        <p:strVal val="visible"/>
                                      </p:to>
                                    </p:set>
                                    <p:animEffect filter="fade" transition="in">
                                      <p:cBhvr>
                                        <p:cTn dur="500"/>
                                        <p:tgtEl>
                                          <p:spTgt spid="683">
                                            <p:txEl>
                                              <p:pRg end="8" st="8"/>
                                            </p:txEl>
                                          </p:spTgt>
                                        </p:tgtEl>
                                      </p:cBhvr>
                                    </p:animEffect>
                                  </p:childTnLst>
                                </p:cTn>
                              </p:par>
                            </p:childTnLst>
                          </p:cTn>
                        </p:par>
                        <p:par>
                          <p:cTn fill="hold">
                            <p:stCondLst>
                              <p:cond delay="20750"/>
                            </p:stCondLst>
                            <p:childTnLst>
                              <p:par>
                                <p:cTn fill="hold" nodeType="after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500"/>
                                        <p:tgtEl>
                                          <p:spTgt spid="674"/>
                                        </p:tgtEl>
                                      </p:cBhvr>
                                    </p:animEffect>
                                  </p:childTnLst>
                                </p:cTn>
                              </p:par>
                            </p:childTnLst>
                          </p:cTn>
                        </p:par>
                        <p:par>
                          <p:cTn fill="hold">
                            <p:stCondLst>
                              <p:cond delay="21250"/>
                            </p:stCondLst>
                            <p:childTnLst>
                              <p:par>
                                <p:cTn fill="hold" nodeType="after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500"/>
                                        <p:tgtEl>
                                          <p:spTgt spid="691"/>
                                        </p:tgtEl>
                                      </p:cBhvr>
                                    </p:animEffect>
                                  </p:childTnLst>
                                </p:cTn>
                              </p:par>
                            </p:childTnLst>
                          </p:cTn>
                        </p:par>
                        <p:par>
                          <p:cTn fill="hold">
                            <p:stCondLst>
                              <p:cond delay="21750"/>
                            </p:stCondLst>
                            <p:childTnLst>
                              <p:par>
                                <p:cTn fill="hold" nodeType="afterEffect" presetClass="entr" presetID="2" presetSubtype="8">
                                  <p:stCondLst>
                                    <p:cond delay="0"/>
                                  </p:stCondLst>
                                  <p:childTnLst>
                                    <p:set>
                                      <p:cBhvr>
                                        <p:cTn dur="1" fill="hold">
                                          <p:stCondLst>
                                            <p:cond delay="0"/>
                                          </p:stCondLst>
                                        </p:cTn>
                                        <p:tgtEl>
                                          <p:spTgt spid="686">
                                            <p:txEl>
                                              <p:pRg end="0" st="0"/>
                                            </p:txEl>
                                          </p:spTgt>
                                        </p:tgtEl>
                                        <p:attrNameLst>
                                          <p:attrName>style.visibility</p:attrName>
                                        </p:attrNameLst>
                                      </p:cBhvr>
                                      <p:to>
                                        <p:strVal val="visible"/>
                                      </p:to>
                                    </p:set>
                                    <p:anim calcmode="lin" valueType="num">
                                      <p:cBhvr additive="base">
                                        <p:cTn dur="500"/>
                                        <p:tgtEl>
                                          <p:spTgt spid="68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250"/>
                            </p:stCondLst>
                            <p:childTnLst>
                              <p:par>
                                <p:cTn fill="hold" nodeType="afterEffect" presetClass="entr" presetID="2" presetSubtype="8">
                                  <p:stCondLst>
                                    <p:cond delay="0"/>
                                  </p:stCondLst>
                                  <p:childTnLst>
                                    <p:set>
                                      <p:cBhvr>
                                        <p:cTn dur="1" fill="hold">
                                          <p:stCondLst>
                                            <p:cond delay="0"/>
                                          </p:stCondLst>
                                        </p:cTn>
                                        <p:tgtEl>
                                          <p:spTgt spid="686">
                                            <p:txEl>
                                              <p:pRg end="1" st="1"/>
                                            </p:txEl>
                                          </p:spTgt>
                                        </p:tgtEl>
                                        <p:attrNameLst>
                                          <p:attrName>style.visibility</p:attrName>
                                        </p:attrNameLst>
                                      </p:cBhvr>
                                      <p:to>
                                        <p:strVal val="visible"/>
                                      </p:to>
                                    </p:set>
                                    <p:anim calcmode="lin" valueType="num">
                                      <p:cBhvr additive="base">
                                        <p:cTn dur="500"/>
                                        <p:tgtEl>
                                          <p:spTgt spid="686">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750"/>
                            </p:stCondLst>
                            <p:childTnLst>
                              <p:par>
                                <p:cTn fill="hold" nodeType="afterEffect" presetClass="entr" presetID="2" presetSubtype="8">
                                  <p:stCondLst>
                                    <p:cond delay="0"/>
                                  </p:stCondLst>
                                  <p:childTnLst>
                                    <p:set>
                                      <p:cBhvr>
                                        <p:cTn dur="1" fill="hold">
                                          <p:stCondLst>
                                            <p:cond delay="0"/>
                                          </p:stCondLst>
                                        </p:cTn>
                                        <p:tgtEl>
                                          <p:spTgt spid="686">
                                            <p:txEl>
                                              <p:pRg end="2" st="2"/>
                                            </p:txEl>
                                          </p:spTgt>
                                        </p:tgtEl>
                                        <p:attrNameLst>
                                          <p:attrName>style.visibility</p:attrName>
                                        </p:attrNameLst>
                                      </p:cBhvr>
                                      <p:to>
                                        <p:strVal val="visible"/>
                                      </p:to>
                                    </p:set>
                                    <p:anim calcmode="lin" valueType="num">
                                      <p:cBhvr additive="base">
                                        <p:cTn dur="500"/>
                                        <p:tgtEl>
                                          <p:spTgt spid="686">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250"/>
                            </p:stCondLst>
                            <p:childTnLst>
                              <p:par>
                                <p:cTn fill="hold" nodeType="afterEffect" presetClass="entr" presetID="2" presetSubtype="8">
                                  <p:stCondLst>
                                    <p:cond delay="0"/>
                                  </p:stCondLst>
                                  <p:childTnLst>
                                    <p:set>
                                      <p:cBhvr>
                                        <p:cTn dur="1" fill="hold">
                                          <p:stCondLst>
                                            <p:cond delay="0"/>
                                          </p:stCondLst>
                                        </p:cTn>
                                        <p:tgtEl>
                                          <p:spTgt spid="686">
                                            <p:txEl>
                                              <p:pRg end="3" st="3"/>
                                            </p:txEl>
                                          </p:spTgt>
                                        </p:tgtEl>
                                        <p:attrNameLst>
                                          <p:attrName>style.visibility</p:attrName>
                                        </p:attrNameLst>
                                      </p:cBhvr>
                                      <p:to>
                                        <p:strVal val="visible"/>
                                      </p:to>
                                    </p:set>
                                    <p:anim calcmode="lin" valueType="num">
                                      <p:cBhvr additive="base">
                                        <p:cTn dur="500"/>
                                        <p:tgtEl>
                                          <p:spTgt spid="686">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750"/>
                            </p:stCondLst>
                            <p:childTnLst>
                              <p:par>
                                <p:cTn fill="hold" nodeType="afterEffect" presetClass="entr" presetID="2" presetSubtype="8">
                                  <p:stCondLst>
                                    <p:cond delay="0"/>
                                  </p:stCondLst>
                                  <p:childTnLst>
                                    <p:set>
                                      <p:cBhvr>
                                        <p:cTn dur="1" fill="hold">
                                          <p:stCondLst>
                                            <p:cond delay="0"/>
                                          </p:stCondLst>
                                        </p:cTn>
                                        <p:tgtEl>
                                          <p:spTgt spid="686">
                                            <p:txEl>
                                              <p:pRg end="4" st="4"/>
                                            </p:txEl>
                                          </p:spTgt>
                                        </p:tgtEl>
                                        <p:attrNameLst>
                                          <p:attrName>style.visibility</p:attrName>
                                        </p:attrNameLst>
                                      </p:cBhvr>
                                      <p:to>
                                        <p:strVal val="visible"/>
                                      </p:to>
                                    </p:set>
                                    <p:anim calcmode="lin" valueType="num">
                                      <p:cBhvr additive="base">
                                        <p:cTn dur="500"/>
                                        <p:tgtEl>
                                          <p:spTgt spid="686">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250"/>
                            </p:stCondLst>
                            <p:childTnLst>
                              <p:par>
                                <p:cTn fill="hold" nodeType="afterEffect" presetClass="entr" presetID="2" presetSubtype="8">
                                  <p:stCondLst>
                                    <p:cond delay="0"/>
                                  </p:stCondLst>
                                  <p:childTnLst>
                                    <p:set>
                                      <p:cBhvr>
                                        <p:cTn dur="1" fill="hold">
                                          <p:stCondLst>
                                            <p:cond delay="0"/>
                                          </p:stCondLst>
                                        </p:cTn>
                                        <p:tgtEl>
                                          <p:spTgt spid="686">
                                            <p:txEl>
                                              <p:pRg end="5" st="5"/>
                                            </p:txEl>
                                          </p:spTgt>
                                        </p:tgtEl>
                                        <p:attrNameLst>
                                          <p:attrName>style.visibility</p:attrName>
                                        </p:attrNameLst>
                                      </p:cBhvr>
                                      <p:to>
                                        <p:strVal val="visible"/>
                                      </p:to>
                                    </p:set>
                                    <p:anim calcmode="lin" valueType="num">
                                      <p:cBhvr additive="base">
                                        <p:cTn dur="500"/>
                                        <p:tgtEl>
                                          <p:spTgt spid="686">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750"/>
                            </p:stCondLst>
                            <p:childTnLst>
                              <p:par>
                                <p:cTn fill="hold" nodeType="afterEffect" presetClass="entr" presetID="2" presetSubtype="8">
                                  <p:stCondLst>
                                    <p:cond delay="0"/>
                                  </p:stCondLst>
                                  <p:childTnLst>
                                    <p:set>
                                      <p:cBhvr>
                                        <p:cTn dur="1" fill="hold">
                                          <p:stCondLst>
                                            <p:cond delay="0"/>
                                          </p:stCondLst>
                                        </p:cTn>
                                        <p:tgtEl>
                                          <p:spTgt spid="686">
                                            <p:txEl>
                                              <p:pRg end="6" st="6"/>
                                            </p:txEl>
                                          </p:spTgt>
                                        </p:tgtEl>
                                        <p:attrNameLst>
                                          <p:attrName>style.visibility</p:attrName>
                                        </p:attrNameLst>
                                      </p:cBhvr>
                                      <p:to>
                                        <p:strVal val="visible"/>
                                      </p:to>
                                    </p:set>
                                    <p:anim calcmode="lin" valueType="num">
                                      <p:cBhvr additive="base">
                                        <p:cTn dur="500"/>
                                        <p:tgtEl>
                                          <p:spTgt spid="686">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250"/>
                            </p:stCondLst>
                            <p:childTnLst>
                              <p:par>
                                <p:cTn fill="hold" nodeType="afterEffect" presetClass="entr" presetID="2" presetSubtype="8">
                                  <p:stCondLst>
                                    <p:cond delay="0"/>
                                  </p:stCondLst>
                                  <p:childTnLst>
                                    <p:set>
                                      <p:cBhvr>
                                        <p:cTn dur="1" fill="hold">
                                          <p:stCondLst>
                                            <p:cond delay="0"/>
                                          </p:stCondLst>
                                        </p:cTn>
                                        <p:tgtEl>
                                          <p:spTgt spid="686">
                                            <p:txEl>
                                              <p:pRg end="7" st="7"/>
                                            </p:txEl>
                                          </p:spTgt>
                                        </p:tgtEl>
                                        <p:attrNameLst>
                                          <p:attrName>style.visibility</p:attrName>
                                        </p:attrNameLst>
                                      </p:cBhvr>
                                      <p:to>
                                        <p:strVal val="visible"/>
                                      </p:to>
                                    </p:set>
                                    <p:anim calcmode="lin" valueType="num">
                                      <p:cBhvr additive="base">
                                        <p:cTn dur="500"/>
                                        <p:tgtEl>
                                          <p:spTgt spid="686">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750"/>
                            </p:stCondLst>
                            <p:childTnLst>
                              <p:par>
                                <p:cTn fill="hold" nodeType="afterEffect" presetClass="entr" presetID="2" presetSubtype="8">
                                  <p:stCondLst>
                                    <p:cond delay="0"/>
                                  </p:stCondLst>
                                  <p:childTnLst>
                                    <p:set>
                                      <p:cBhvr>
                                        <p:cTn dur="1" fill="hold">
                                          <p:stCondLst>
                                            <p:cond delay="0"/>
                                          </p:stCondLst>
                                        </p:cTn>
                                        <p:tgtEl>
                                          <p:spTgt spid="686">
                                            <p:txEl>
                                              <p:pRg end="8" st="8"/>
                                            </p:txEl>
                                          </p:spTgt>
                                        </p:tgtEl>
                                        <p:attrNameLst>
                                          <p:attrName>style.visibility</p:attrName>
                                        </p:attrNameLst>
                                      </p:cBhvr>
                                      <p:to>
                                        <p:strVal val="visible"/>
                                      </p:to>
                                    </p:set>
                                    <p:anim calcmode="lin" valueType="num">
                                      <p:cBhvr additive="base">
                                        <p:cTn dur="500"/>
                                        <p:tgtEl>
                                          <p:spTgt spid="686">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6250"/>
                            </p:stCondLst>
                            <p:childTnLst>
                              <p:par>
                                <p:cTn fill="hold" nodeType="afterEffect" presetClass="entr" presetID="10" presetSubtype="0">
                                  <p:stCondLst>
                                    <p:cond delay="0"/>
                                  </p:stCondLst>
                                  <p:childTnLst>
                                    <p:set>
                                      <p:cBhvr>
                                        <p:cTn dur="1" fill="hold">
                                          <p:stCondLst>
                                            <p:cond delay="0"/>
                                          </p:stCondLst>
                                        </p:cTn>
                                        <p:tgtEl>
                                          <p:spTgt spid="687">
                                            <p:txEl>
                                              <p:pRg end="0" st="0"/>
                                            </p:txEl>
                                          </p:spTgt>
                                        </p:tgtEl>
                                        <p:attrNameLst>
                                          <p:attrName>style.visibility</p:attrName>
                                        </p:attrNameLst>
                                      </p:cBhvr>
                                      <p:to>
                                        <p:strVal val="visible"/>
                                      </p:to>
                                    </p:set>
                                    <p:animEffect filter="fade" transition="in">
                                      <p:cBhvr>
                                        <p:cTn dur="500"/>
                                        <p:tgtEl>
                                          <p:spTgt spid="687">
                                            <p:txEl>
                                              <p:pRg end="0" st="0"/>
                                            </p:txEl>
                                          </p:spTgt>
                                        </p:tgtEl>
                                      </p:cBhvr>
                                    </p:animEffect>
                                  </p:childTnLst>
                                </p:cTn>
                              </p:par>
                            </p:childTnLst>
                          </p:cTn>
                        </p:par>
                        <p:par>
                          <p:cTn fill="hold">
                            <p:stCondLst>
                              <p:cond delay="26750"/>
                            </p:stCondLst>
                            <p:childTnLst>
                              <p:par>
                                <p:cTn fill="hold" nodeType="afterEffect" presetClass="entr" presetID="10" presetSubtype="0">
                                  <p:stCondLst>
                                    <p:cond delay="0"/>
                                  </p:stCondLst>
                                  <p:childTnLst>
                                    <p:set>
                                      <p:cBhvr>
                                        <p:cTn dur="1" fill="hold">
                                          <p:stCondLst>
                                            <p:cond delay="0"/>
                                          </p:stCondLst>
                                        </p:cTn>
                                        <p:tgtEl>
                                          <p:spTgt spid="687">
                                            <p:txEl>
                                              <p:pRg end="1" st="1"/>
                                            </p:txEl>
                                          </p:spTgt>
                                        </p:tgtEl>
                                        <p:attrNameLst>
                                          <p:attrName>style.visibility</p:attrName>
                                        </p:attrNameLst>
                                      </p:cBhvr>
                                      <p:to>
                                        <p:strVal val="visible"/>
                                      </p:to>
                                    </p:set>
                                    <p:animEffect filter="fade" transition="in">
                                      <p:cBhvr>
                                        <p:cTn dur="500"/>
                                        <p:tgtEl>
                                          <p:spTgt spid="687">
                                            <p:txEl>
                                              <p:pRg end="1" st="1"/>
                                            </p:txEl>
                                          </p:spTgt>
                                        </p:tgtEl>
                                      </p:cBhvr>
                                    </p:animEffect>
                                  </p:childTnLst>
                                </p:cTn>
                              </p:par>
                            </p:childTnLst>
                          </p:cTn>
                        </p:par>
                        <p:par>
                          <p:cTn fill="hold">
                            <p:stCondLst>
                              <p:cond delay="27250"/>
                            </p:stCondLst>
                            <p:childTnLst>
                              <p:par>
                                <p:cTn fill="hold" nodeType="afterEffect" presetClass="entr" presetID="10" presetSubtype="0">
                                  <p:stCondLst>
                                    <p:cond delay="0"/>
                                  </p:stCondLst>
                                  <p:childTnLst>
                                    <p:set>
                                      <p:cBhvr>
                                        <p:cTn dur="1" fill="hold">
                                          <p:stCondLst>
                                            <p:cond delay="0"/>
                                          </p:stCondLst>
                                        </p:cTn>
                                        <p:tgtEl>
                                          <p:spTgt spid="687">
                                            <p:txEl>
                                              <p:pRg end="2" st="2"/>
                                            </p:txEl>
                                          </p:spTgt>
                                        </p:tgtEl>
                                        <p:attrNameLst>
                                          <p:attrName>style.visibility</p:attrName>
                                        </p:attrNameLst>
                                      </p:cBhvr>
                                      <p:to>
                                        <p:strVal val="visible"/>
                                      </p:to>
                                    </p:set>
                                    <p:animEffect filter="fade" transition="in">
                                      <p:cBhvr>
                                        <p:cTn dur="500"/>
                                        <p:tgtEl>
                                          <p:spTgt spid="687">
                                            <p:txEl>
                                              <p:pRg end="2" st="2"/>
                                            </p:txEl>
                                          </p:spTgt>
                                        </p:tgtEl>
                                      </p:cBhvr>
                                    </p:animEffect>
                                  </p:childTnLst>
                                </p:cTn>
                              </p:par>
                            </p:childTnLst>
                          </p:cTn>
                        </p:par>
                        <p:par>
                          <p:cTn fill="hold">
                            <p:stCondLst>
                              <p:cond delay="27750"/>
                            </p:stCondLst>
                            <p:childTnLst>
                              <p:par>
                                <p:cTn fill="hold" nodeType="afterEffect" presetClass="entr" presetID="10" presetSubtype="0">
                                  <p:stCondLst>
                                    <p:cond delay="0"/>
                                  </p:stCondLst>
                                  <p:childTnLst>
                                    <p:set>
                                      <p:cBhvr>
                                        <p:cTn dur="1" fill="hold">
                                          <p:stCondLst>
                                            <p:cond delay="0"/>
                                          </p:stCondLst>
                                        </p:cTn>
                                        <p:tgtEl>
                                          <p:spTgt spid="687">
                                            <p:txEl>
                                              <p:pRg end="3" st="3"/>
                                            </p:txEl>
                                          </p:spTgt>
                                        </p:tgtEl>
                                        <p:attrNameLst>
                                          <p:attrName>style.visibility</p:attrName>
                                        </p:attrNameLst>
                                      </p:cBhvr>
                                      <p:to>
                                        <p:strVal val="visible"/>
                                      </p:to>
                                    </p:set>
                                    <p:animEffect filter="fade" transition="in">
                                      <p:cBhvr>
                                        <p:cTn dur="500"/>
                                        <p:tgtEl>
                                          <p:spTgt spid="687">
                                            <p:txEl>
                                              <p:pRg end="3" st="3"/>
                                            </p:txEl>
                                          </p:spTgt>
                                        </p:tgtEl>
                                      </p:cBhvr>
                                    </p:animEffect>
                                  </p:childTnLst>
                                </p:cTn>
                              </p:par>
                            </p:childTnLst>
                          </p:cTn>
                        </p:par>
                        <p:par>
                          <p:cTn fill="hold">
                            <p:stCondLst>
                              <p:cond delay="28250"/>
                            </p:stCondLst>
                            <p:childTnLst>
                              <p:par>
                                <p:cTn fill="hold" nodeType="afterEffect" presetClass="entr" presetID="10" presetSubtype="0">
                                  <p:stCondLst>
                                    <p:cond delay="0"/>
                                  </p:stCondLst>
                                  <p:childTnLst>
                                    <p:set>
                                      <p:cBhvr>
                                        <p:cTn dur="1" fill="hold">
                                          <p:stCondLst>
                                            <p:cond delay="0"/>
                                          </p:stCondLst>
                                        </p:cTn>
                                        <p:tgtEl>
                                          <p:spTgt spid="687">
                                            <p:txEl>
                                              <p:pRg end="4" st="4"/>
                                            </p:txEl>
                                          </p:spTgt>
                                        </p:tgtEl>
                                        <p:attrNameLst>
                                          <p:attrName>style.visibility</p:attrName>
                                        </p:attrNameLst>
                                      </p:cBhvr>
                                      <p:to>
                                        <p:strVal val="visible"/>
                                      </p:to>
                                    </p:set>
                                    <p:animEffect filter="fade" transition="in">
                                      <p:cBhvr>
                                        <p:cTn dur="500"/>
                                        <p:tgtEl>
                                          <p:spTgt spid="687">
                                            <p:txEl>
                                              <p:pRg end="4" st="4"/>
                                            </p:txEl>
                                          </p:spTgt>
                                        </p:tgtEl>
                                      </p:cBhvr>
                                    </p:animEffect>
                                  </p:childTnLst>
                                </p:cTn>
                              </p:par>
                            </p:childTnLst>
                          </p:cTn>
                        </p:par>
                        <p:par>
                          <p:cTn fill="hold">
                            <p:stCondLst>
                              <p:cond delay="28750"/>
                            </p:stCondLst>
                            <p:childTnLst>
                              <p:par>
                                <p:cTn fill="hold" nodeType="afterEffect" presetClass="entr" presetID="10" presetSubtype="0">
                                  <p:stCondLst>
                                    <p:cond delay="0"/>
                                  </p:stCondLst>
                                  <p:childTnLst>
                                    <p:set>
                                      <p:cBhvr>
                                        <p:cTn dur="1" fill="hold">
                                          <p:stCondLst>
                                            <p:cond delay="0"/>
                                          </p:stCondLst>
                                        </p:cTn>
                                        <p:tgtEl>
                                          <p:spTgt spid="687">
                                            <p:txEl>
                                              <p:pRg end="5" st="5"/>
                                            </p:txEl>
                                          </p:spTgt>
                                        </p:tgtEl>
                                        <p:attrNameLst>
                                          <p:attrName>style.visibility</p:attrName>
                                        </p:attrNameLst>
                                      </p:cBhvr>
                                      <p:to>
                                        <p:strVal val="visible"/>
                                      </p:to>
                                    </p:set>
                                    <p:animEffect filter="fade" transition="in">
                                      <p:cBhvr>
                                        <p:cTn dur="500"/>
                                        <p:tgtEl>
                                          <p:spTgt spid="687">
                                            <p:txEl>
                                              <p:pRg end="5" st="5"/>
                                            </p:txEl>
                                          </p:spTgt>
                                        </p:tgtEl>
                                      </p:cBhvr>
                                    </p:animEffect>
                                  </p:childTnLst>
                                </p:cTn>
                              </p:par>
                            </p:childTnLst>
                          </p:cTn>
                        </p:par>
                        <p:par>
                          <p:cTn fill="hold">
                            <p:stCondLst>
                              <p:cond delay="29250"/>
                            </p:stCondLst>
                            <p:childTnLst>
                              <p:par>
                                <p:cTn fill="hold" nodeType="afterEffect" presetClass="entr" presetID="10" presetSubtype="0">
                                  <p:stCondLst>
                                    <p:cond delay="0"/>
                                  </p:stCondLst>
                                  <p:childTnLst>
                                    <p:set>
                                      <p:cBhvr>
                                        <p:cTn dur="1" fill="hold">
                                          <p:stCondLst>
                                            <p:cond delay="0"/>
                                          </p:stCondLst>
                                        </p:cTn>
                                        <p:tgtEl>
                                          <p:spTgt spid="687">
                                            <p:txEl>
                                              <p:pRg end="6" st="6"/>
                                            </p:txEl>
                                          </p:spTgt>
                                        </p:tgtEl>
                                        <p:attrNameLst>
                                          <p:attrName>style.visibility</p:attrName>
                                        </p:attrNameLst>
                                      </p:cBhvr>
                                      <p:to>
                                        <p:strVal val="visible"/>
                                      </p:to>
                                    </p:set>
                                    <p:animEffect filter="fade" transition="in">
                                      <p:cBhvr>
                                        <p:cTn dur="500"/>
                                        <p:tgtEl>
                                          <p:spTgt spid="687">
                                            <p:txEl>
                                              <p:pRg end="6" st="6"/>
                                            </p:txEl>
                                          </p:spTgt>
                                        </p:tgtEl>
                                      </p:cBhvr>
                                    </p:animEffect>
                                  </p:childTnLst>
                                </p:cTn>
                              </p:par>
                            </p:childTnLst>
                          </p:cTn>
                        </p:par>
                        <p:par>
                          <p:cTn fill="hold">
                            <p:stCondLst>
                              <p:cond delay="29750"/>
                            </p:stCondLst>
                            <p:childTnLst>
                              <p:par>
                                <p:cTn fill="hold" nodeType="afterEffect" presetClass="entr" presetID="10" presetSubtype="0">
                                  <p:stCondLst>
                                    <p:cond delay="0"/>
                                  </p:stCondLst>
                                  <p:childTnLst>
                                    <p:set>
                                      <p:cBhvr>
                                        <p:cTn dur="1" fill="hold">
                                          <p:stCondLst>
                                            <p:cond delay="0"/>
                                          </p:stCondLst>
                                        </p:cTn>
                                        <p:tgtEl>
                                          <p:spTgt spid="687">
                                            <p:txEl>
                                              <p:pRg end="7" st="7"/>
                                            </p:txEl>
                                          </p:spTgt>
                                        </p:tgtEl>
                                        <p:attrNameLst>
                                          <p:attrName>style.visibility</p:attrName>
                                        </p:attrNameLst>
                                      </p:cBhvr>
                                      <p:to>
                                        <p:strVal val="visible"/>
                                      </p:to>
                                    </p:set>
                                    <p:animEffect filter="fade" transition="in">
                                      <p:cBhvr>
                                        <p:cTn dur="500"/>
                                        <p:tgtEl>
                                          <p:spTgt spid="687">
                                            <p:txEl>
                                              <p:pRg end="7" st="7"/>
                                            </p:txEl>
                                          </p:spTgt>
                                        </p:tgtEl>
                                      </p:cBhvr>
                                    </p:animEffect>
                                  </p:childTnLst>
                                </p:cTn>
                              </p:par>
                            </p:childTnLst>
                          </p:cTn>
                        </p:par>
                        <p:par>
                          <p:cTn fill="hold">
                            <p:stCondLst>
                              <p:cond delay="30250"/>
                            </p:stCondLst>
                            <p:childTnLst>
                              <p:par>
                                <p:cTn fill="hold" nodeType="afterEffect" presetClass="entr" presetID="10" presetSubtype="0">
                                  <p:stCondLst>
                                    <p:cond delay="0"/>
                                  </p:stCondLst>
                                  <p:childTnLst>
                                    <p:set>
                                      <p:cBhvr>
                                        <p:cTn dur="1" fill="hold">
                                          <p:stCondLst>
                                            <p:cond delay="0"/>
                                          </p:stCondLst>
                                        </p:cTn>
                                        <p:tgtEl>
                                          <p:spTgt spid="687">
                                            <p:txEl>
                                              <p:pRg end="8" st="8"/>
                                            </p:txEl>
                                          </p:spTgt>
                                        </p:tgtEl>
                                        <p:attrNameLst>
                                          <p:attrName>style.visibility</p:attrName>
                                        </p:attrNameLst>
                                      </p:cBhvr>
                                      <p:to>
                                        <p:strVal val="visible"/>
                                      </p:to>
                                    </p:set>
                                    <p:animEffect filter="fade" transition="in">
                                      <p:cBhvr>
                                        <p:cTn dur="500"/>
                                        <p:tgtEl>
                                          <p:spTgt spid="687">
                                            <p:txEl>
                                              <p:pRg end="8" st="8"/>
                                            </p:txEl>
                                          </p:spTgt>
                                        </p:tgtEl>
                                      </p:cBhvr>
                                    </p:animEffect>
                                  </p:childTnLst>
                                </p:cTn>
                              </p:par>
                            </p:childTnLst>
                          </p:cTn>
                        </p:par>
                        <p:par>
                          <p:cTn fill="hold">
                            <p:stCondLst>
                              <p:cond delay="30750"/>
                            </p:stCondLst>
                            <p:childTnLst>
                              <p:par>
                                <p:cTn fill="hold" nodeType="afterEffect" presetClass="entr" presetID="10" presetSubtype="0">
                                  <p:stCondLst>
                                    <p:cond delay="0"/>
                                  </p:stCondLst>
                                  <p:childTnLst>
                                    <p:set>
                                      <p:cBhvr>
                                        <p:cTn dur="1" fill="hold">
                                          <p:stCondLst>
                                            <p:cond delay="0"/>
                                          </p:stCondLst>
                                        </p:cTn>
                                        <p:tgtEl>
                                          <p:spTgt spid="677"/>
                                        </p:tgtEl>
                                        <p:attrNameLst>
                                          <p:attrName>style.visibility</p:attrName>
                                        </p:attrNameLst>
                                      </p:cBhvr>
                                      <p:to>
                                        <p:strVal val="visible"/>
                                      </p:to>
                                    </p:set>
                                    <p:animEffect filter="fade" transition="in">
                                      <p:cBhvr>
                                        <p:cTn dur="500"/>
                                        <p:tgtEl>
                                          <p:spTgt spid="677"/>
                                        </p:tgtEl>
                                      </p:cBhvr>
                                    </p:animEffect>
                                  </p:childTnLst>
                                </p:cTn>
                              </p:par>
                            </p:childTnLst>
                          </p:cTn>
                        </p:par>
                        <p:par>
                          <p:cTn fill="hold">
                            <p:stCondLst>
                              <p:cond delay="31250"/>
                            </p:stCondLst>
                            <p:childTnLst>
                              <p:par>
                                <p:cTn fill="hold" nodeType="afterEffect" presetClass="entr" presetID="10" presetSubtype="0">
                                  <p:stCondLst>
                                    <p:cond delay="0"/>
                                  </p:stCondLst>
                                  <p:childTnLst>
                                    <p:set>
                                      <p:cBhvr>
                                        <p:cTn dur="1" fill="hold">
                                          <p:stCondLst>
                                            <p:cond delay="0"/>
                                          </p:stCondLst>
                                        </p:cTn>
                                        <p:tgtEl>
                                          <p:spTgt spid="690"/>
                                        </p:tgtEl>
                                        <p:attrNameLst>
                                          <p:attrName>style.visibility</p:attrName>
                                        </p:attrNameLst>
                                      </p:cBhvr>
                                      <p:to>
                                        <p:strVal val="visible"/>
                                      </p:to>
                                    </p:set>
                                    <p:animEffect filter="fade" transition="in">
                                      <p:cBhvr>
                                        <p:cTn dur="500"/>
                                        <p:tgtEl>
                                          <p:spTgt spid="690"/>
                                        </p:tgtEl>
                                      </p:cBhvr>
                                    </p:animEffect>
                                  </p:childTnLst>
                                </p:cTn>
                              </p:par>
                            </p:childTnLst>
                          </p:cTn>
                        </p:par>
                        <p:par>
                          <p:cTn fill="hold">
                            <p:stCondLst>
                              <p:cond delay="31750"/>
                            </p:stCondLst>
                            <p:childTnLst>
                              <p:par>
                                <p:cTn fill="hold" nodeType="afterEffect" presetClass="entr" presetID="2" presetSubtype="8">
                                  <p:stCondLst>
                                    <p:cond delay="0"/>
                                  </p:stCondLst>
                                  <p:childTnLst>
                                    <p:set>
                                      <p:cBhvr>
                                        <p:cTn dur="1" fill="hold">
                                          <p:stCondLst>
                                            <p:cond delay="0"/>
                                          </p:stCondLst>
                                        </p:cTn>
                                        <p:tgtEl>
                                          <p:spTgt spid="684">
                                            <p:txEl>
                                              <p:pRg end="0" st="0"/>
                                            </p:txEl>
                                          </p:spTgt>
                                        </p:tgtEl>
                                        <p:attrNameLst>
                                          <p:attrName>style.visibility</p:attrName>
                                        </p:attrNameLst>
                                      </p:cBhvr>
                                      <p:to>
                                        <p:strVal val="visible"/>
                                      </p:to>
                                    </p:set>
                                    <p:anim calcmode="lin" valueType="num">
                                      <p:cBhvr additive="base">
                                        <p:cTn dur="500"/>
                                        <p:tgtEl>
                                          <p:spTgt spid="684">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250"/>
                            </p:stCondLst>
                            <p:childTnLst>
                              <p:par>
                                <p:cTn fill="hold" nodeType="afterEffect" presetClass="entr" presetID="2" presetSubtype="8">
                                  <p:stCondLst>
                                    <p:cond delay="0"/>
                                  </p:stCondLst>
                                  <p:childTnLst>
                                    <p:set>
                                      <p:cBhvr>
                                        <p:cTn dur="1" fill="hold">
                                          <p:stCondLst>
                                            <p:cond delay="0"/>
                                          </p:stCondLst>
                                        </p:cTn>
                                        <p:tgtEl>
                                          <p:spTgt spid="684">
                                            <p:txEl>
                                              <p:pRg end="1" st="1"/>
                                            </p:txEl>
                                          </p:spTgt>
                                        </p:tgtEl>
                                        <p:attrNameLst>
                                          <p:attrName>style.visibility</p:attrName>
                                        </p:attrNameLst>
                                      </p:cBhvr>
                                      <p:to>
                                        <p:strVal val="visible"/>
                                      </p:to>
                                    </p:set>
                                    <p:anim calcmode="lin" valueType="num">
                                      <p:cBhvr additive="base">
                                        <p:cTn dur="500"/>
                                        <p:tgtEl>
                                          <p:spTgt spid="684">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750"/>
                            </p:stCondLst>
                            <p:childTnLst>
                              <p:par>
                                <p:cTn fill="hold" nodeType="afterEffect" presetClass="entr" presetID="2" presetSubtype="8">
                                  <p:stCondLst>
                                    <p:cond delay="0"/>
                                  </p:stCondLst>
                                  <p:childTnLst>
                                    <p:set>
                                      <p:cBhvr>
                                        <p:cTn dur="1" fill="hold">
                                          <p:stCondLst>
                                            <p:cond delay="0"/>
                                          </p:stCondLst>
                                        </p:cTn>
                                        <p:tgtEl>
                                          <p:spTgt spid="684">
                                            <p:txEl>
                                              <p:pRg end="2" st="2"/>
                                            </p:txEl>
                                          </p:spTgt>
                                        </p:tgtEl>
                                        <p:attrNameLst>
                                          <p:attrName>style.visibility</p:attrName>
                                        </p:attrNameLst>
                                      </p:cBhvr>
                                      <p:to>
                                        <p:strVal val="visible"/>
                                      </p:to>
                                    </p:set>
                                    <p:anim calcmode="lin" valueType="num">
                                      <p:cBhvr additive="base">
                                        <p:cTn dur="500"/>
                                        <p:tgtEl>
                                          <p:spTgt spid="684">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3250"/>
                            </p:stCondLst>
                            <p:childTnLst>
                              <p:par>
                                <p:cTn fill="hold" nodeType="afterEffect" presetClass="entr" presetID="2" presetSubtype="8">
                                  <p:stCondLst>
                                    <p:cond delay="0"/>
                                  </p:stCondLst>
                                  <p:childTnLst>
                                    <p:set>
                                      <p:cBhvr>
                                        <p:cTn dur="1" fill="hold">
                                          <p:stCondLst>
                                            <p:cond delay="0"/>
                                          </p:stCondLst>
                                        </p:cTn>
                                        <p:tgtEl>
                                          <p:spTgt spid="684">
                                            <p:txEl>
                                              <p:pRg end="3" st="3"/>
                                            </p:txEl>
                                          </p:spTgt>
                                        </p:tgtEl>
                                        <p:attrNameLst>
                                          <p:attrName>style.visibility</p:attrName>
                                        </p:attrNameLst>
                                      </p:cBhvr>
                                      <p:to>
                                        <p:strVal val="visible"/>
                                      </p:to>
                                    </p:set>
                                    <p:anim calcmode="lin" valueType="num">
                                      <p:cBhvr additive="base">
                                        <p:cTn dur="500"/>
                                        <p:tgtEl>
                                          <p:spTgt spid="684">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3750"/>
                            </p:stCondLst>
                            <p:childTnLst>
                              <p:par>
                                <p:cTn fill="hold" nodeType="afterEffect" presetClass="entr" presetID="2" presetSubtype="8">
                                  <p:stCondLst>
                                    <p:cond delay="0"/>
                                  </p:stCondLst>
                                  <p:childTnLst>
                                    <p:set>
                                      <p:cBhvr>
                                        <p:cTn dur="1" fill="hold">
                                          <p:stCondLst>
                                            <p:cond delay="0"/>
                                          </p:stCondLst>
                                        </p:cTn>
                                        <p:tgtEl>
                                          <p:spTgt spid="684">
                                            <p:txEl>
                                              <p:pRg end="4" st="4"/>
                                            </p:txEl>
                                          </p:spTgt>
                                        </p:tgtEl>
                                        <p:attrNameLst>
                                          <p:attrName>style.visibility</p:attrName>
                                        </p:attrNameLst>
                                      </p:cBhvr>
                                      <p:to>
                                        <p:strVal val="visible"/>
                                      </p:to>
                                    </p:set>
                                    <p:anim calcmode="lin" valueType="num">
                                      <p:cBhvr additive="base">
                                        <p:cTn dur="500"/>
                                        <p:tgtEl>
                                          <p:spTgt spid="684">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4250"/>
                            </p:stCondLst>
                            <p:childTnLst>
                              <p:par>
                                <p:cTn fill="hold" nodeType="afterEffect" presetClass="entr" presetID="2" presetSubtype="8">
                                  <p:stCondLst>
                                    <p:cond delay="0"/>
                                  </p:stCondLst>
                                  <p:childTnLst>
                                    <p:set>
                                      <p:cBhvr>
                                        <p:cTn dur="1" fill="hold">
                                          <p:stCondLst>
                                            <p:cond delay="0"/>
                                          </p:stCondLst>
                                        </p:cTn>
                                        <p:tgtEl>
                                          <p:spTgt spid="684">
                                            <p:txEl>
                                              <p:pRg end="5" st="5"/>
                                            </p:txEl>
                                          </p:spTgt>
                                        </p:tgtEl>
                                        <p:attrNameLst>
                                          <p:attrName>style.visibility</p:attrName>
                                        </p:attrNameLst>
                                      </p:cBhvr>
                                      <p:to>
                                        <p:strVal val="visible"/>
                                      </p:to>
                                    </p:set>
                                    <p:anim calcmode="lin" valueType="num">
                                      <p:cBhvr additive="base">
                                        <p:cTn dur="500"/>
                                        <p:tgtEl>
                                          <p:spTgt spid="684">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4750"/>
                            </p:stCondLst>
                            <p:childTnLst>
                              <p:par>
                                <p:cTn fill="hold" nodeType="afterEffect" presetClass="entr" presetID="2" presetSubtype="8">
                                  <p:stCondLst>
                                    <p:cond delay="0"/>
                                  </p:stCondLst>
                                  <p:childTnLst>
                                    <p:set>
                                      <p:cBhvr>
                                        <p:cTn dur="1" fill="hold">
                                          <p:stCondLst>
                                            <p:cond delay="0"/>
                                          </p:stCondLst>
                                        </p:cTn>
                                        <p:tgtEl>
                                          <p:spTgt spid="684">
                                            <p:txEl>
                                              <p:pRg end="6" st="6"/>
                                            </p:txEl>
                                          </p:spTgt>
                                        </p:tgtEl>
                                        <p:attrNameLst>
                                          <p:attrName>style.visibility</p:attrName>
                                        </p:attrNameLst>
                                      </p:cBhvr>
                                      <p:to>
                                        <p:strVal val="visible"/>
                                      </p:to>
                                    </p:set>
                                    <p:anim calcmode="lin" valueType="num">
                                      <p:cBhvr additive="base">
                                        <p:cTn dur="500"/>
                                        <p:tgtEl>
                                          <p:spTgt spid="684">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250"/>
                            </p:stCondLst>
                            <p:childTnLst>
                              <p:par>
                                <p:cTn fill="hold" nodeType="afterEffect" presetClass="entr" presetID="2" presetSubtype="8">
                                  <p:stCondLst>
                                    <p:cond delay="0"/>
                                  </p:stCondLst>
                                  <p:childTnLst>
                                    <p:set>
                                      <p:cBhvr>
                                        <p:cTn dur="1" fill="hold">
                                          <p:stCondLst>
                                            <p:cond delay="0"/>
                                          </p:stCondLst>
                                        </p:cTn>
                                        <p:tgtEl>
                                          <p:spTgt spid="684">
                                            <p:txEl>
                                              <p:pRg end="7" st="7"/>
                                            </p:txEl>
                                          </p:spTgt>
                                        </p:tgtEl>
                                        <p:attrNameLst>
                                          <p:attrName>style.visibility</p:attrName>
                                        </p:attrNameLst>
                                      </p:cBhvr>
                                      <p:to>
                                        <p:strVal val="visible"/>
                                      </p:to>
                                    </p:set>
                                    <p:anim calcmode="lin" valueType="num">
                                      <p:cBhvr additive="base">
                                        <p:cTn dur="500"/>
                                        <p:tgtEl>
                                          <p:spTgt spid="684">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750"/>
                            </p:stCondLst>
                            <p:childTnLst>
                              <p:par>
                                <p:cTn fill="hold" nodeType="afterEffect" presetClass="entr" presetID="2" presetSubtype="8">
                                  <p:stCondLst>
                                    <p:cond delay="0"/>
                                  </p:stCondLst>
                                  <p:childTnLst>
                                    <p:set>
                                      <p:cBhvr>
                                        <p:cTn dur="1" fill="hold">
                                          <p:stCondLst>
                                            <p:cond delay="0"/>
                                          </p:stCondLst>
                                        </p:cTn>
                                        <p:tgtEl>
                                          <p:spTgt spid="684">
                                            <p:txEl>
                                              <p:pRg end="8" st="8"/>
                                            </p:txEl>
                                          </p:spTgt>
                                        </p:tgtEl>
                                        <p:attrNameLst>
                                          <p:attrName>style.visibility</p:attrName>
                                        </p:attrNameLst>
                                      </p:cBhvr>
                                      <p:to>
                                        <p:strVal val="visible"/>
                                      </p:to>
                                    </p:set>
                                    <p:anim calcmode="lin" valueType="num">
                                      <p:cBhvr additive="base">
                                        <p:cTn dur="500"/>
                                        <p:tgtEl>
                                          <p:spTgt spid="684">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6250"/>
                            </p:stCondLst>
                            <p:childTnLst>
                              <p:par>
                                <p:cTn fill="hold" nodeType="afterEffect" presetClass="entr" presetID="10" presetSubtype="0">
                                  <p:stCondLst>
                                    <p:cond delay="0"/>
                                  </p:stCondLst>
                                  <p:childTnLst>
                                    <p:set>
                                      <p:cBhvr>
                                        <p:cTn dur="1" fill="hold">
                                          <p:stCondLst>
                                            <p:cond delay="0"/>
                                          </p:stCondLst>
                                        </p:cTn>
                                        <p:tgtEl>
                                          <p:spTgt spid="685">
                                            <p:txEl>
                                              <p:pRg end="0" st="0"/>
                                            </p:txEl>
                                          </p:spTgt>
                                        </p:tgtEl>
                                        <p:attrNameLst>
                                          <p:attrName>style.visibility</p:attrName>
                                        </p:attrNameLst>
                                      </p:cBhvr>
                                      <p:to>
                                        <p:strVal val="visible"/>
                                      </p:to>
                                    </p:set>
                                    <p:animEffect filter="fade" transition="in">
                                      <p:cBhvr>
                                        <p:cTn dur="500"/>
                                        <p:tgtEl>
                                          <p:spTgt spid="685">
                                            <p:txEl>
                                              <p:pRg end="0" st="0"/>
                                            </p:txEl>
                                          </p:spTgt>
                                        </p:tgtEl>
                                      </p:cBhvr>
                                    </p:animEffect>
                                  </p:childTnLst>
                                </p:cTn>
                              </p:par>
                            </p:childTnLst>
                          </p:cTn>
                        </p:par>
                        <p:par>
                          <p:cTn fill="hold">
                            <p:stCondLst>
                              <p:cond delay="36750"/>
                            </p:stCondLst>
                            <p:childTnLst>
                              <p:par>
                                <p:cTn fill="hold" nodeType="afterEffect" presetClass="entr" presetID="10" presetSubtype="0">
                                  <p:stCondLst>
                                    <p:cond delay="0"/>
                                  </p:stCondLst>
                                  <p:childTnLst>
                                    <p:set>
                                      <p:cBhvr>
                                        <p:cTn dur="1" fill="hold">
                                          <p:stCondLst>
                                            <p:cond delay="0"/>
                                          </p:stCondLst>
                                        </p:cTn>
                                        <p:tgtEl>
                                          <p:spTgt spid="685">
                                            <p:txEl>
                                              <p:pRg end="1" st="1"/>
                                            </p:txEl>
                                          </p:spTgt>
                                        </p:tgtEl>
                                        <p:attrNameLst>
                                          <p:attrName>style.visibility</p:attrName>
                                        </p:attrNameLst>
                                      </p:cBhvr>
                                      <p:to>
                                        <p:strVal val="visible"/>
                                      </p:to>
                                    </p:set>
                                    <p:animEffect filter="fade" transition="in">
                                      <p:cBhvr>
                                        <p:cTn dur="500"/>
                                        <p:tgtEl>
                                          <p:spTgt spid="685">
                                            <p:txEl>
                                              <p:pRg end="1" st="1"/>
                                            </p:txEl>
                                          </p:spTgt>
                                        </p:tgtEl>
                                      </p:cBhvr>
                                    </p:animEffect>
                                  </p:childTnLst>
                                </p:cTn>
                              </p:par>
                            </p:childTnLst>
                          </p:cTn>
                        </p:par>
                        <p:par>
                          <p:cTn fill="hold">
                            <p:stCondLst>
                              <p:cond delay="37250"/>
                            </p:stCondLst>
                            <p:childTnLst>
                              <p:par>
                                <p:cTn fill="hold" nodeType="afterEffect" presetClass="entr" presetID="10" presetSubtype="0">
                                  <p:stCondLst>
                                    <p:cond delay="0"/>
                                  </p:stCondLst>
                                  <p:childTnLst>
                                    <p:set>
                                      <p:cBhvr>
                                        <p:cTn dur="1" fill="hold">
                                          <p:stCondLst>
                                            <p:cond delay="0"/>
                                          </p:stCondLst>
                                        </p:cTn>
                                        <p:tgtEl>
                                          <p:spTgt spid="685">
                                            <p:txEl>
                                              <p:pRg end="2" st="2"/>
                                            </p:txEl>
                                          </p:spTgt>
                                        </p:tgtEl>
                                        <p:attrNameLst>
                                          <p:attrName>style.visibility</p:attrName>
                                        </p:attrNameLst>
                                      </p:cBhvr>
                                      <p:to>
                                        <p:strVal val="visible"/>
                                      </p:to>
                                    </p:set>
                                    <p:animEffect filter="fade" transition="in">
                                      <p:cBhvr>
                                        <p:cTn dur="500"/>
                                        <p:tgtEl>
                                          <p:spTgt spid="685">
                                            <p:txEl>
                                              <p:pRg end="2" st="2"/>
                                            </p:txEl>
                                          </p:spTgt>
                                        </p:tgtEl>
                                      </p:cBhvr>
                                    </p:animEffect>
                                  </p:childTnLst>
                                </p:cTn>
                              </p:par>
                            </p:childTnLst>
                          </p:cTn>
                        </p:par>
                        <p:par>
                          <p:cTn fill="hold">
                            <p:stCondLst>
                              <p:cond delay="37750"/>
                            </p:stCondLst>
                            <p:childTnLst>
                              <p:par>
                                <p:cTn fill="hold" nodeType="afterEffect" presetClass="entr" presetID="10" presetSubtype="0">
                                  <p:stCondLst>
                                    <p:cond delay="0"/>
                                  </p:stCondLst>
                                  <p:childTnLst>
                                    <p:set>
                                      <p:cBhvr>
                                        <p:cTn dur="1" fill="hold">
                                          <p:stCondLst>
                                            <p:cond delay="0"/>
                                          </p:stCondLst>
                                        </p:cTn>
                                        <p:tgtEl>
                                          <p:spTgt spid="685">
                                            <p:txEl>
                                              <p:pRg end="3" st="3"/>
                                            </p:txEl>
                                          </p:spTgt>
                                        </p:tgtEl>
                                        <p:attrNameLst>
                                          <p:attrName>style.visibility</p:attrName>
                                        </p:attrNameLst>
                                      </p:cBhvr>
                                      <p:to>
                                        <p:strVal val="visible"/>
                                      </p:to>
                                    </p:set>
                                    <p:animEffect filter="fade" transition="in">
                                      <p:cBhvr>
                                        <p:cTn dur="500"/>
                                        <p:tgtEl>
                                          <p:spTgt spid="685">
                                            <p:txEl>
                                              <p:pRg end="3" st="3"/>
                                            </p:txEl>
                                          </p:spTgt>
                                        </p:tgtEl>
                                      </p:cBhvr>
                                    </p:animEffect>
                                  </p:childTnLst>
                                </p:cTn>
                              </p:par>
                            </p:childTnLst>
                          </p:cTn>
                        </p:par>
                        <p:par>
                          <p:cTn fill="hold">
                            <p:stCondLst>
                              <p:cond delay="38250"/>
                            </p:stCondLst>
                            <p:childTnLst>
                              <p:par>
                                <p:cTn fill="hold" nodeType="afterEffect" presetClass="entr" presetID="10" presetSubtype="0">
                                  <p:stCondLst>
                                    <p:cond delay="0"/>
                                  </p:stCondLst>
                                  <p:childTnLst>
                                    <p:set>
                                      <p:cBhvr>
                                        <p:cTn dur="1" fill="hold">
                                          <p:stCondLst>
                                            <p:cond delay="0"/>
                                          </p:stCondLst>
                                        </p:cTn>
                                        <p:tgtEl>
                                          <p:spTgt spid="685">
                                            <p:txEl>
                                              <p:pRg end="4" st="4"/>
                                            </p:txEl>
                                          </p:spTgt>
                                        </p:tgtEl>
                                        <p:attrNameLst>
                                          <p:attrName>style.visibility</p:attrName>
                                        </p:attrNameLst>
                                      </p:cBhvr>
                                      <p:to>
                                        <p:strVal val="visible"/>
                                      </p:to>
                                    </p:set>
                                    <p:animEffect filter="fade" transition="in">
                                      <p:cBhvr>
                                        <p:cTn dur="500"/>
                                        <p:tgtEl>
                                          <p:spTgt spid="685">
                                            <p:txEl>
                                              <p:pRg end="4" st="4"/>
                                            </p:txEl>
                                          </p:spTgt>
                                        </p:tgtEl>
                                      </p:cBhvr>
                                    </p:animEffect>
                                  </p:childTnLst>
                                </p:cTn>
                              </p:par>
                            </p:childTnLst>
                          </p:cTn>
                        </p:par>
                        <p:par>
                          <p:cTn fill="hold">
                            <p:stCondLst>
                              <p:cond delay="38750"/>
                            </p:stCondLst>
                            <p:childTnLst>
                              <p:par>
                                <p:cTn fill="hold" nodeType="afterEffect" presetClass="entr" presetID="10" presetSubtype="0">
                                  <p:stCondLst>
                                    <p:cond delay="0"/>
                                  </p:stCondLst>
                                  <p:childTnLst>
                                    <p:set>
                                      <p:cBhvr>
                                        <p:cTn dur="1" fill="hold">
                                          <p:stCondLst>
                                            <p:cond delay="0"/>
                                          </p:stCondLst>
                                        </p:cTn>
                                        <p:tgtEl>
                                          <p:spTgt spid="685">
                                            <p:txEl>
                                              <p:pRg end="5" st="5"/>
                                            </p:txEl>
                                          </p:spTgt>
                                        </p:tgtEl>
                                        <p:attrNameLst>
                                          <p:attrName>style.visibility</p:attrName>
                                        </p:attrNameLst>
                                      </p:cBhvr>
                                      <p:to>
                                        <p:strVal val="visible"/>
                                      </p:to>
                                    </p:set>
                                    <p:animEffect filter="fade" transition="in">
                                      <p:cBhvr>
                                        <p:cTn dur="500"/>
                                        <p:tgtEl>
                                          <p:spTgt spid="685">
                                            <p:txEl>
                                              <p:pRg end="5" st="5"/>
                                            </p:txEl>
                                          </p:spTgt>
                                        </p:tgtEl>
                                      </p:cBhvr>
                                    </p:animEffect>
                                  </p:childTnLst>
                                </p:cTn>
                              </p:par>
                            </p:childTnLst>
                          </p:cTn>
                        </p:par>
                        <p:par>
                          <p:cTn fill="hold">
                            <p:stCondLst>
                              <p:cond delay="39250"/>
                            </p:stCondLst>
                            <p:childTnLst>
                              <p:par>
                                <p:cTn fill="hold" nodeType="afterEffect" presetClass="entr" presetID="10" presetSubtype="0">
                                  <p:stCondLst>
                                    <p:cond delay="0"/>
                                  </p:stCondLst>
                                  <p:childTnLst>
                                    <p:set>
                                      <p:cBhvr>
                                        <p:cTn dur="1" fill="hold">
                                          <p:stCondLst>
                                            <p:cond delay="0"/>
                                          </p:stCondLst>
                                        </p:cTn>
                                        <p:tgtEl>
                                          <p:spTgt spid="685">
                                            <p:txEl>
                                              <p:pRg end="6" st="6"/>
                                            </p:txEl>
                                          </p:spTgt>
                                        </p:tgtEl>
                                        <p:attrNameLst>
                                          <p:attrName>style.visibility</p:attrName>
                                        </p:attrNameLst>
                                      </p:cBhvr>
                                      <p:to>
                                        <p:strVal val="visible"/>
                                      </p:to>
                                    </p:set>
                                    <p:animEffect filter="fade" transition="in">
                                      <p:cBhvr>
                                        <p:cTn dur="500"/>
                                        <p:tgtEl>
                                          <p:spTgt spid="685">
                                            <p:txEl>
                                              <p:pRg end="6" st="6"/>
                                            </p:txEl>
                                          </p:spTgt>
                                        </p:tgtEl>
                                      </p:cBhvr>
                                    </p:animEffect>
                                  </p:childTnLst>
                                </p:cTn>
                              </p:par>
                            </p:childTnLst>
                          </p:cTn>
                        </p:par>
                        <p:par>
                          <p:cTn fill="hold">
                            <p:stCondLst>
                              <p:cond delay="39750"/>
                            </p:stCondLst>
                            <p:childTnLst>
                              <p:par>
                                <p:cTn fill="hold" nodeType="afterEffect" presetClass="entr" presetID="10" presetSubtype="0">
                                  <p:stCondLst>
                                    <p:cond delay="0"/>
                                  </p:stCondLst>
                                  <p:childTnLst>
                                    <p:set>
                                      <p:cBhvr>
                                        <p:cTn dur="1" fill="hold">
                                          <p:stCondLst>
                                            <p:cond delay="0"/>
                                          </p:stCondLst>
                                        </p:cTn>
                                        <p:tgtEl>
                                          <p:spTgt spid="685">
                                            <p:txEl>
                                              <p:pRg end="7" st="7"/>
                                            </p:txEl>
                                          </p:spTgt>
                                        </p:tgtEl>
                                        <p:attrNameLst>
                                          <p:attrName>style.visibility</p:attrName>
                                        </p:attrNameLst>
                                      </p:cBhvr>
                                      <p:to>
                                        <p:strVal val="visible"/>
                                      </p:to>
                                    </p:set>
                                    <p:animEffect filter="fade" transition="in">
                                      <p:cBhvr>
                                        <p:cTn dur="500"/>
                                        <p:tgtEl>
                                          <p:spTgt spid="685">
                                            <p:txEl>
                                              <p:pRg end="7" st="7"/>
                                            </p:txEl>
                                          </p:spTgt>
                                        </p:tgtEl>
                                      </p:cBhvr>
                                    </p:animEffect>
                                  </p:childTnLst>
                                </p:cTn>
                              </p:par>
                            </p:childTnLst>
                          </p:cTn>
                        </p:par>
                        <p:par>
                          <p:cTn fill="hold">
                            <p:stCondLst>
                              <p:cond delay="40250"/>
                            </p:stCondLst>
                            <p:childTnLst>
                              <p:par>
                                <p:cTn fill="hold" nodeType="afterEffect" presetClass="entr" presetID="10" presetSubtype="0">
                                  <p:stCondLst>
                                    <p:cond delay="0"/>
                                  </p:stCondLst>
                                  <p:childTnLst>
                                    <p:set>
                                      <p:cBhvr>
                                        <p:cTn dur="1" fill="hold">
                                          <p:stCondLst>
                                            <p:cond delay="0"/>
                                          </p:stCondLst>
                                        </p:cTn>
                                        <p:tgtEl>
                                          <p:spTgt spid="685">
                                            <p:txEl>
                                              <p:pRg end="8" st="8"/>
                                            </p:txEl>
                                          </p:spTgt>
                                        </p:tgtEl>
                                        <p:attrNameLst>
                                          <p:attrName>style.visibility</p:attrName>
                                        </p:attrNameLst>
                                      </p:cBhvr>
                                      <p:to>
                                        <p:strVal val="visible"/>
                                      </p:to>
                                    </p:set>
                                    <p:animEffect filter="fade" transition="in">
                                      <p:cBhvr>
                                        <p:cTn dur="500"/>
                                        <p:tgtEl>
                                          <p:spTgt spid="685">
                                            <p:txEl>
                                              <p:pRg end="8" st="8"/>
                                            </p:txEl>
                                          </p:spTgt>
                                        </p:tgtEl>
                                      </p:cBhvr>
                                    </p:animEffect>
                                  </p:childTnLst>
                                </p:cTn>
                              </p:par>
                            </p:childTnLst>
                          </p:cTn>
                        </p:par>
                        <p:par>
                          <p:cTn fill="hold">
                            <p:stCondLst>
                              <p:cond delay="40750"/>
                            </p:stCondLst>
                            <p:childTnLst>
                              <p:par>
                                <p:cTn fill="hold" nodeType="afterEffect" presetClass="entr" presetID="10" presetSubtype="0">
                                  <p:stCondLst>
                                    <p:cond delay="500"/>
                                  </p:stCondLst>
                                  <p:childTnLst>
                                    <p:set>
                                      <p:cBhvr>
                                        <p:cTn dur="1" fill="hold">
                                          <p:stCondLst>
                                            <p:cond delay="0"/>
                                          </p:stCondLst>
                                        </p:cTn>
                                        <p:tgtEl>
                                          <p:spTgt spid="693">
                                            <p:txEl>
                                              <p:pRg end="0" st="0"/>
                                            </p:txEl>
                                          </p:spTgt>
                                        </p:tgtEl>
                                        <p:attrNameLst>
                                          <p:attrName>style.visibility</p:attrName>
                                        </p:attrNameLst>
                                      </p:cBhvr>
                                      <p:to>
                                        <p:strVal val="visible"/>
                                      </p:to>
                                    </p:set>
                                    <p:animEffect filter="fade" transition="in">
                                      <p:cBhvr>
                                        <p:cTn dur="500"/>
                                        <p:tgtEl>
                                          <p:spTgt spid="693">
                                            <p:txEl>
                                              <p:pRg end="0" st="0"/>
                                            </p:txEl>
                                          </p:spTgt>
                                        </p:tgtEl>
                                      </p:cBhvr>
                                    </p:animEffect>
                                  </p:childTnLst>
                                </p:cTn>
                              </p:par>
                            </p:childTnLst>
                          </p:cTn>
                        </p:par>
                        <p:par>
                          <p:cTn fill="hold">
                            <p:stCondLst>
                              <p:cond delay="41250"/>
                            </p:stCondLst>
                            <p:childTnLst>
                              <p:par>
                                <p:cTn fill="hold" nodeType="afterEffect" presetClass="entr" presetID="10" presetSubtype="0">
                                  <p:stCondLst>
                                    <p:cond delay="500"/>
                                  </p:stCondLst>
                                  <p:childTnLst>
                                    <p:set>
                                      <p:cBhvr>
                                        <p:cTn dur="1" fill="hold">
                                          <p:stCondLst>
                                            <p:cond delay="0"/>
                                          </p:stCondLst>
                                        </p:cTn>
                                        <p:tgtEl>
                                          <p:spTgt spid="693">
                                            <p:txEl>
                                              <p:pRg end="1" st="1"/>
                                            </p:txEl>
                                          </p:spTgt>
                                        </p:tgtEl>
                                        <p:attrNameLst>
                                          <p:attrName>style.visibility</p:attrName>
                                        </p:attrNameLst>
                                      </p:cBhvr>
                                      <p:to>
                                        <p:strVal val="visible"/>
                                      </p:to>
                                    </p:set>
                                    <p:animEffect filter="fade" transition="in">
                                      <p:cBhvr>
                                        <p:cTn dur="500"/>
                                        <p:tgtEl>
                                          <p:spTgt spid="693">
                                            <p:txEl>
                                              <p:pRg end="1" st="1"/>
                                            </p:txEl>
                                          </p:spTgt>
                                        </p:tgtEl>
                                      </p:cBhvr>
                                    </p:animEffect>
                                  </p:childTnLst>
                                </p:cTn>
                              </p:par>
                            </p:childTnLst>
                          </p:cTn>
                        </p:par>
                        <p:par>
                          <p:cTn fill="hold">
                            <p:stCondLst>
                              <p:cond delay="41750"/>
                            </p:stCondLst>
                            <p:childTnLst>
                              <p:par>
                                <p:cTn fill="hold" nodeType="afterEffect" presetClass="entr" presetID="10" presetSubtype="0">
                                  <p:stCondLst>
                                    <p:cond delay="500"/>
                                  </p:stCondLst>
                                  <p:childTnLst>
                                    <p:set>
                                      <p:cBhvr>
                                        <p:cTn dur="1" fill="hold">
                                          <p:stCondLst>
                                            <p:cond delay="0"/>
                                          </p:stCondLst>
                                        </p:cTn>
                                        <p:tgtEl>
                                          <p:spTgt spid="693">
                                            <p:txEl>
                                              <p:pRg end="2" st="2"/>
                                            </p:txEl>
                                          </p:spTgt>
                                        </p:tgtEl>
                                        <p:attrNameLst>
                                          <p:attrName>style.visibility</p:attrName>
                                        </p:attrNameLst>
                                      </p:cBhvr>
                                      <p:to>
                                        <p:strVal val="visible"/>
                                      </p:to>
                                    </p:set>
                                    <p:animEffect filter="fade" transition="in">
                                      <p:cBhvr>
                                        <p:cTn dur="500"/>
                                        <p:tgtEl>
                                          <p:spTgt spid="693">
                                            <p:txEl>
                                              <p:pRg end="2" st="2"/>
                                            </p:txEl>
                                          </p:spTgt>
                                        </p:tgtEl>
                                      </p:cBhvr>
                                    </p:animEffect>
                                  </p:childTnLst>
                                </p:cTn>
                              </p:par>
                            </p:childTnLst>
                          </p:cTn>
                        </p:par>
                        <p:par>
                          <p:cTn fill="hold">
                            <p:stCondLst>
                              <p:cond delay="42250"/>
                            </p:stCondLst>
                            <p:childTnLst>
                              <p:par>
                                <p:cTn fill="hold" nodeType="afterEffect" presetClass="entr" presetID="10" presetSubtype="0">
                                  <p:stCondLst>
                                    <p:cond delay="500"/>
                                  </p:stCondLst>
                                  <p:childTnLst>
                                    <p:set>
                                      <p:cBhvr>
                                        <p:cTn dur="1" fill="hold">
                                          <p:stCondLst>
                                            <p:cond delay="0"/>
                                          </p:stCondLst>
                                        </p:cTn>
                                        <p:tgtEl>
                                          <p:spTgt spid="693">
                                            <p:txEl>
                                              <p:pRg end="3" st="3"/>
                                            </p:txEl>
                                          </p:spTgt>
                                        </p:tgtEl>
                                        <p:attrNameLst>
                                          <p:attrName>style.visibility</p:attrName>
                                        </p:attrNameLst>
                                      </p:cBhvr>
                                      <p:to>
                                        <p:strVal val="visible"/>
                                      </p:to>
                                    </p:set>
                                    <p:animEffect filter="fade" transition="in">
                                      <p:cBhvr>
                                        <p:cTn dur="500"/>
                                        <p:tgtEl>
                                          <p:spTgt spid="693">
                                            <p:txEl>
                                              <p:pRg end="3" st="3"/>
                                            </p:txEl>
                                          </p:spTgt>
                                        </p:tgtEl>
                                      </p:cBhvr>
                                    </p:animEffect>
                                  </p:childTnLst>
                                </p:cTn>
                              </p:par>
                            </p:childTnLst>
                          </p:cTn>
                        </p:par>
                        <p:par>
                          <p:cTn fill="hold">
                            <p:stCondLst>
                              <p:cond delay="42750"/>
                            </p:stCondLst>
                            <p:childTnLst>
                              <p:par>
                                <p:cTn fill="hold" nodeType="afterEffect" presetClass="entr" presetID="10" presetSubtype="0">
                                  <p:stCondLst>
                                    <p:cond delay="500"/>
                                  </p:stCondLst>
                                  <p:childTnLst>
                                    <p:set>
                                      <p:cBhvr>
                                        <p:cTn dur="1" fill="hold">
                                          <p:stCondLst>
                                            <p:cond delay="0"/>
                                          </p:stCondLst>
                                        </p:cTn>
                                        <p:tgtEl>
                                          <p:spTgt spid="693">
                                            <p:txEl>
                                              <p:pRg end="4" st="4"/>
                                            </p:txEl>
                                          </p:spTgt>
                                        </p:tgtEl>
                                        <p:attrNameLst>
                                          <p:attrName>style.visibility</p:attrName>
                                        </p:attrNameLst>
                                      </p:cBhvr>
                                      <p:to>
                                        <p:strVal val="visible"/>
                                      </p:to>
                                    </p:set>
                                    <p:animEffect filter="fade" transition="in">
                                      <p:cBhvr>
                                        <p:cTn dur="500"/>
                                        <p:tgtEl>
                                          <p:spTgt spid="693">
                                            <p:txEl>
                                              <p:pRg end="4" st="4"/>
                                            </p:txEl>
                                          </p:spTgt>
                                        </p:tgtEl>
                                      </p:cBhvr>
                                    </p:animEffect>
                                  </p:childTnLst>
                                </p:cTn>
                              </p:par>
                            </p:childTnLst>
                          </p:cTn>
                        </p:par>
                        <p:par>
                          <p:cTn fill="hold">
                            <p:stCondLst>
                              <p:cond delay="43250"/>
                            </p:stCondLst>
                            <p:childTnLst>
                              <p:par>
                                <p:cTn fill="hold" nodeType="afterEffect" presetClass="entr" presetID="10" presetSubtype="0">
                                  <p:stCondLst>
                                    <p:cond delay="500"/>
                                  </p:stCondLst>
                                  <p:childTnLst>
                                    <p:set>
                                      <p:cBhvr>
                                        <p:cTn dur="1" fill="hold">
                                          <p:stCondLst>
                                            <p:cond delay="0"/>
                                          </p:stCondLst>
                                        </p:cTn>
                                        <p:tgtEl>
                                          <p:spTgt spid="693">
                                            <p:txEl>
                                              <p:pRg end="5" st="5"/>
                                            </p:txEl>
                                          </p:spTgt>
                                        </p:tgtEl>
                                        <p:attrNameLst>
                                          <p:attrName>style.visibility</p:attrName>
                                        </p:attrNameLst>
                                      </p:cBhvr>
                                      <p:to>
                                        <p:strVal val="visible"/>
                                      </p:to>
                                    </p:set>
                                    <p:animEffect filter="fade" transition="in">
                                      <p:cBhvr>
                                        <p:cTn dur="500"/>
                                        <p:tgtEl>
                                          <p:spTgt spid="693">
                                            <p:txEl>
                                              <p:pRg end="5" st="5"/>
                                            </p:txEl>
                                          </p:spTgt>
                                        </p:tgtEl>
                                      </p:cBhvr>
                                    </p:animEffect>
                                  </p:childTnLst>
                                </p:cTn>
                              </p:par>
                            </p:childTnLst>
                          </p:cTn>
                        </p:par>
                        <p:par>
                          <p:cTn fill="hold">
                            <p:stCondLst>
                              <p:cond delay="43750"/>
                            </p:stCondLst>
                            <p:childTnLst>
                              <p:par>
                                <p:cTn fill="hold" nodeType="afterEffect" presetClass="entr" presetID="10" presetSubtype="0">
                                  <p:stCondLst>
                                    <p:cond delay="500"/>
                                  </p:stCondLst>
                                  <p:childTnLst>
                                    <p:set>
                                      <p:cBhvr>
                                        <p:cTn dur="1" fill="hold">
                                          <p:stCondLst>
                                            <p:cond delay="0"/>
                                          </p:stCondLst>
                                        </p:cTn>
                                        <p:tgtEl>
                                          <p:spTgt spid="693">
                                            <p:txEl>
                                              <p:pRg end="6" st="6"/>
                                            </p:txEl>
                                          </p:spTgt>
                                        </p:tgtEl>
                                        <p:attrNameLst>
                                          <p:attrName>style.visibility</p:attrName>
                                        </p:attrNameLst>
                                      </p:cBhvr>
                                      <p:to>
                                        <p:strVal val="visible"/>
                                      </p:to>
                                    </p:set>
                                    <p:animEffect filter="fade" transition="in">
                                      <p:cBhvr>
                                        <p:cTn dur="500"/>
                                        <p:tgtEl>
                                          <p:spTgt spid="693">
                                            <p:txEl>
                                              <p:pRg end="6" st="6"/>
                                            </p:txEl>
                                          </p:spTgt>
                                        </p:tgtEl>
                                      </p:cBhvr>
                                    </p:animEffect>
                                  </p:childTnLst>
                                </p:cTn>
                              </p:par>
                            </p:childTnLst>
                          </p:cTn>
                        </p:par>
                        <p:par>
                          <p:cTn fill="hold">
                            <p:stCondLst>
                              <p:cond delay="44250"/>
                            </p:stCondLst>
                            <p:childTnLst>
                              <p:par>
                                <p:cTn fill="hold" nodeType="afterEffect" presetClass="entr" presetID="10" presetSubtype="0">
                                  <p:stCondLst>
                                    <p:cond delay="500"/>
                                  </p:stCondLst>
                                  <p:childTnLst>
                                    <p:set>
                                      <p:cBhvr>
                                        <p:cTn dur="1" fill="hold">
                                          <p:stCondLst>
                                            <p:cond delay="0"/>
                                          </p:stCondLst>
                                        </p:cTn>
                                        <p:tgtEl>
                                          <p:spTgt spid="693">
                                            <p:txEl>
                                              <p:pRg end="7" st="7"/>
                                            </p:txEl>
                                          </p:spTgt>
                                        </p:tgtEl>
                                        <p:attrNameLst>
                                          <p:attrName>style.visibility</p:attrName>
                                        </p:attrNameLst>
                                      </p:cBhvr>
                                      <p:to>
                                        <p:strVal val="visible"/>
                                      </p:to>
                                    </p:set>
                                    <p:animEffect filter="fade" transition="in">
                                      <p:cBhvr>
                                        <p:cTn dur="500"/>
                                        <p:tgtEl>
                                          <p:spTgt spid="693">
                                            <p:txEl>
                                              <p:pRg end="7" st="7"/>
                                            </p:txEl>
                                          </p:spTgt>
                                        </p:tgtEl>
                                      </p:cBhvr>
                                    </p:animEffect>
                                  </p:childTnLst>
                                </p:cTn>
                              </p:par>
                            </p:childTnLst>
                          </p:cTn>
                        </p:par>
                        <p:par>
                          <p:cTn fill="hold">
                            <p:stCondLst>
                              <p:cond delay="44750"/>
                            </p:stCondLst>
                            <p:childTnLst>
                              <p:par>
                                <p:cTn fill="hold" nodeType="afterEffect" presetClass="entr" presetID="10" presetSubtype="0">
                                  <p:stCondLst>
                                    <p:cond delay="500"/>
                                  </p:stCondLst>
                                  <p:childTnLst>
                                    <p:set>
                                      <p:cBhvr>
                                        <p:cTn dur="1" fill="hold">
                                          <p:stCondLst>
                                            <p:cond delay="0"/>
                                          </p:stCondLst>
                                        </p:cTn>
                                        <p:tgtEl>
                                          <p:spTgt spid="693">
                                            <p:txEl>
                                              <p:pRg end="8" st="8"/>
                                            </p:txEl>
                                          </p:spTgt>
                                        </p:tgtEl>
                                        <p:attrNameLst>
                                          <p:attrName>style.visibility</p:attrName>
                                        </p:attrNameLst>
                                      </p:cBhvr>
                                      <p:to>
                                        <p:strVal val="visible"/>
                                      </p:to>
                                    </p:set>
                                    <p:animEffect filter="fade" transition="in">
                                      <p:cBhvr>
                                        <p:cTn dur="500"/>
                                        <p:tgtEl>
                                          <p:spTgt spid="69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ight big image">
  <p:cSld name="Right big image">
    <p:spTree>
      <p:nvGrpSpPr>
        <p:cNvPr id="31" name="Shape 31"/>
        <p:cNvGrpSpPr/>
        <p:nvPr/>
      </p:nvGrpSpPr>
      <p:grpSpPr>
        <a:xfrm>
          <a:off x="0" y="0"/>
          <a:ext cx="0" cy="0"/>
          <a:chOff x="0" y="0"/>
          <a:chExt cx="0" cy="0"/>
        </a:xfrm>
      </p:grpSpPr>
      <p:sp>
        <p:nvSpPr>
          <p:cNvPr id="32" name="Google Shape;32;p72"/>
          <p:cNvSpPr/>
          <p:nvPr>
            <p:ph idx="2" type="pic"/>
          </p:nvPr>
        </p:nvSpPr>
        <p:spPr>
          <a:xfrm>
            <a:off x="7576452" y="490877"/>
            <a:ext cx="10218618" cy="9303659"/>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33" name="Google Shape;33;p72"/>
          <p:cNvSpPr txBox="1"/>
          <p:nvPr>
            <p:ph type="title"/>
          </p:nvPr>
        </p:nvSpPr>
        <p:spPr>
          <a:xfrm>
            <a:off x="591457" y="833994"/>
            <a:ext cx="10308772" cy="3099378"/>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72"/>
          <p:cNvSpPr txBox="1"/>
          <p:nvPr>
            <p:ph idx="1" type="body"/>
          </p:nvPr>
        </p:nvSpPr>
        <p:spPr>
          <a:xfrm>
            <a:off x="591457" y="3916250"/>
            <a:ext cx="6767286" cy="1933008"/>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0"/>
              </a:spcBef>
              <a:spcAft>
                <a:spcPts val="0"/>
              </a:spcAft>
              <a:buClr>
                <a:schemeClr val="accent1"/>
              </a:buClr>
              <a:buSzPts val="3200"/>
              <a:buFont typeface="Roboto"/>
              <a:buNone/>
              <a:defRPr sz="3200">
                <a:solidFill>
                  <a:srgbClr val="7F838B"/>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5" name="Google Shape;35;p72"/>
          <p:cNvSpPr txBox="1"/>
          <p:nvPr>
            <p:ph idx="3" type="body"/>
          </p:nvPr>
        </p:nvSpPr>
        <p:spPr>
          <a:xfrm>
            <a:off x="591457" y="6020820"/>
            <a:ext cx="6767286" cy="3494314"/>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200"/>
              </a:spcBef>
              <a:spcAft>
                <a:spcPts val="0"/>
              </a:spcAft>
              <a:buClr>
                <a:schemeClr val="accent1"/>
              </a:buClr>
              <a:buSzPts val="1800"/>
              <a:buFont typeface="Noto Sans Symbols"/>
              <a:buChar char="■"/>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
                                        </p:tgtEl>
                                        <p:attrNameLst>
                                          <p:attrName>style.visibility</p:attrName>
                                        </p:attrNameLst>
                                      </p:cBhvr>
                                      <p:to>
                                        <p:strVal val="visible"/>
                                      </p:to>
                                    </p:set>
                                    <p:animEffect filter="fade" transition="in">
                                      <p:cBhvr>
                                        <p:cTn dur="500"/>
                                        <p:tgtEl>
                                          <p:spTgt spid="32"/>
                                        </p:tgtEl>
                                      </p:cBhvr>
                                    </p:animEffect>
                                  </p:childTnLst>
                                </p:cTn>
                              </p:par>
                              <p:par>
                                <p:cTn fill="hold" nodeType="withEffect" presetClass="entr" presetID="2" presetSubtype="1">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p:tgtEl>
                                          <p:spTgt spid="33"/>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34"/>
                                        </p:tgtEl>
                                        <p:attrNameLst>
                                          <p:attrName>style.visibility</p:attrName>
                                        </p:attrNameLst>
                                      </p:cBhvr>
                                      <p:to>
                                        <p:strVal val="visible"/>
                                      </p:to>
                                    </p:set>
                                    <p:animEffect filter="fade" transition="in">
                                      <p:cBhvr>
                                        <p:cTn dur="500"/>
                                        <p:tgtEl>
                                          <p:spTgt spid="34"/>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35">
                                            <p:txEl>
                                              <p:pRg end="0" st="0"/>
                                            </p:txEl>
                                          </p:spTgt>
                                        </p:tgtEl>
                                        <p:attrNameLst>
                                          <p:attrName>style.visibility</p:attrName>
                                        </p:attrNameLst>
                                      </p:cBhvr>
                                      <p:to>
                                        <p:strVal val="visible"/>
                                      </p:to>
                                    </p:set>
                                    <p:animEffect filter="fade" transition="in">
                                      <p:cBhvr>
                                        <p:cTn dur="500"/>
                                        <p:tgtEl>
                                          <p:spTgt spid="35">
                                            <p:txEl>
                                              <p:pRg end="0" st="0"/>
                                            </p:txEl>
                                          </p:spTgt>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35">
                                            <p:txEl>
                                              <p:pRg end="1" st="1"/>
                                            </p:txEl>
                                          </p:spTgt>
                                        </p:tgtEl>
                                        <p:attrNameLst>
                                          <p:attrName>style.visibility</p:attrName>
                                        </p:attrNameLst>
                                      </p:cBhvr>
                                      <p:to>
                                        <p:strVal val="visible"/>
                                      </p:to>
                                    </p:set>
                                    <p:animEffect filter="fade" transition="in">
                                      <p:cBhvr>
                                        <p:cTn dur="500"/>
                                        <p:tgtEl>
                                          <p:spTgt spid="35">
                                            <p:txEl>
                                              <p:pRg end="1" st="1"/>
                                            </p:txEl>
                                          </p:spTgt>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35">
                                            <p:txEl>
                                              <p:pRg end="2" st="2"/>
                                            </p:txEl>
                                          </p:spTgt>
                                        </p:tgtEl>
                                        <p:attrNameLst>
                                          <p:attrName>style.visibility</p:attrName>
                                        </p:attrNameLst>
                                      </p:cBhvr>
                                      <p:to>
                                        <p:strVal val="visible"/>
                                      </p:to>
                                    </p:set>
                                    <p:animEffect filter="fade" transition="in">
                                      <p:cBhvr>
                                        <p:cTn dur="500"/>
                                        <p:tgtEl>
                                          <p:spTgt spid="35">
                                            <p:txEl>
                                              <p:pRg end="2" st="2"/>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35">
                                            <p:txEl>
                                              <p:pRg end="3" st="3"/>
                                            </p:txEl>
                                          </p:spTgt>
                                        </p:tgtEl>
                                        <p:attrNameLst>
                                          <p:attrName>style.visibility</p:attrName>
                                        </p:attrNameLst>
                                      </p:cBhvr>
                                      <p:to>
                                        <p:strVal val="visible"/>
                                      </p:to>
                                    </p:set>
                                    <p:animEffect filter="fade" transition="in">
                                      <p:cBhvr>
                                        <p:cTn dur="500"/>
                                        <p:tgtEl>
                                          <p:spTgt spid="35">
                                            <p:txEl>
                                              <p:pRg end="3" st="3"/>
                                            </p:txEl>
                                          </p:spTgt>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35">
                                            <p:txEl>
                                              <p:pRg end="4" st="4"/>
                                            </p:txEl>
                                          </p:spTgt>
                                        </p:tgtEl>
                                        <p:attrNameLst>
                                          <p:attrName>style.visibility</p:attrName>
                                        </p:attrNameLst>
                                      </p:cBhvr>
                                      <p:to>
                                        <p:strVal val="visible"/>
                                      </p:to>
                                    </p:set>
                                    <p:animEffect filter="fade" transition="in">
                                      <p:cBhvr>
                                        <p:cTn dur="500"/>
                                        <p:tgtEl>
                                          <p:spTgt spid="35">
                                            <p:txEl>
                                              <p:pRg end="4" st="4"/>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35">
                                            <p:txEl>
                                              <p:pRg end="5" st="5"/>
                                            </p:txEl>
                                          </p:spTgt>
                                        </p:tgtEl>
                                        <p:attrNameLst>
                                          <p:attrName>style.visibility</p:attrName>
                                        </p:attrNameLst>
                                      </p:cBhvr>
                                      <p:to>
                                        <p:strVal val="visible"/>
                                      </p:to>
                                    </p:set>
                                    <p:animEffect filter="fade" transition="in">
                                      <p:cBhvr>
                                        <p:cTn dur="500"/>
                                        <p:tgtEl>
                                          <p:spTgt spid="35">
                                            <p:txEl>
                                              <p:pRg end="5" st="5"/>
                                            </p:txEl>
                                          </p:spTgt>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35">
                                            <p:txEl>
                                              <p:pRg end="6" st="6"/>
                                            </p:txEl>
                                          </p:spTgt>
                                        </p:tgtEl>
                                        <p:attrNameLst>
                                          <p:attrName>style.visibility</p:attrName>
                                        </p:attrNameLst>
                                      </p:cBhvr>
                                      <p:to>
                                        <p:strVal val="visible"/>
                                      </p:to>
                                    </p:set>
                                    <p:animEffect filter="fade" transition="in">
                                      <p:cBhvr>
                                        <p:cTn dur="500"/>
                                        <p:tgtEl>
                                          <p:spTgt spid="35">
                                            <p:txEl>
                                              <p:pRg end="6" st="6"/>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35">
                                            <p:txEl>
                                              <p:pRg end="7" st="7"/>
                                            </p:txEl>
                                          </p:spTgt>
                                        </p:tgtEl>
                                        <p:attrNameLst>
                                          <p:attrName>style.visibility</p:attrName>
                                        </p:attrNameLst>
                                      </p:cBhvr>
                                      <p:to>
                                        <p:strVal val="visible"/>
                                      </p:to>
                                    </p:set>
                                    <p:animEffect filter="fade" transition="in">
                                      <p:cBhvr>
                                        <p:cTn dur="500"/>
                                        <p:tgtEl>
                                          <p:spTgt spid="35">
                                            <p:txEl>
                                              <p:pRg end="7" st="7"/>
                                            </p:txEl>
                                          </p:spTgt>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35">
                                            <p:txEl>
                                              <p:pRg end="8" st="8"/>
                                            </p:txEl>
                                          </p:spTgt>
                                        </p:tgtEl>
                                        <p:attrNameLst>
                                          <p:attrName>style.visibility</p:attrName>
                                        </p:attrNameLst>
                                      </p:cBhvr>
                                      <p:to>
                                        <p:strVal val="visible"/>
                                      </p:to>
                                    </p:set>
                                    <p:animEffect filter="fade" transition="in">
                                      <p:cBhvr>
                                        <p:cTn dur="500"/>
                                        <p:tgtEl>
                                          <p:spTgt spid="3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points">
  <p:cSld name="4 points">
    <p:spTree>
      <p:nvGrpSpPr>
        <p:cNvPr id="694" name="Shape 694"/>
        <p:cNvGrpSpPr/>
        <p:nvPr/>
      </p:nvGrpSpPr>
      <p:grpSpPr>
        <a:xfrm>
          <a:off x="0" y="0"/>
          <a:ext cx="0" cy="0"/>
          <a:chOff x="0" y="0"/>
          <a:chExt cx="0" cy="0"/>
        </a:xfrm>
      </p:grpSpPr>
      <p:sp>
        <p:nvSpPr>
          <p:cNvPr id="695" name="Google Shape;695;p64"/>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700">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696" name="Google Shape;696;p64"/>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697" name="Google Shape;697;p64"/>
          <p:cNvGrpSpPr/>
          <p:nvPr/>
        </p:nvGrpSpPr>
        <p:grpSpPr>
          <a:xfrm>
            <a:off x="725872" y="2982872"/>
            <a:ext cx="17560541" cy="2475756"/>
            <a:chOff x="725872" y="2982872"/>
            <a:chExt cx="17560541" cy="2475756"/>
          </a:xfrm>
        </p:grpSpPr>
        <p:sp>
          <p:nvSpPr>
            <p:cNvPr id="698" name="Google Shape;698;p64"/>
            <p:cNvSpPr/>
            <p:nvPr/>
          </p:nvSpPr>
          <p:spPr>
            <a:xfrm>
              <a:off x="10548745" y="2982873"/>
              <a:ext cx="7737668" cy="133228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accent6"/>
                </a:solidFill>
                <a:latin typeface="Roboto"/>
                <a:ea typeface="Roboto"/>
                <a:cs typeface="Roboto"/>
                <a:sym typeface="Roboto"/>
              </a:endParaRPr>
            </a:p>
          </p:txBody>
        </p:sp>
        <p:sp>
          <p:nvSpPr>
            <p:cNvPr id="699" name="Google Shape;699;p64"/>
            <p:cNvSpPr/>
            <p:nvPr/>
          </p:nvSpPr>
          <p:spPr>
            <a:xfrm>
              <a:off x="8217884" y="2982872"/>
              <a:ext cx="2330858" cy="2475754"/>
            </a:xfrm>
            <a:custGeom>
              <a:rect b="b" l="l" r="r" t="t"/>
              <a:pathLst>
                <a:path extrusionOk="0" h="2475754" w="2330858">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rgbClr val="249C9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accent6"/>
                </a:solidFill>
                <a:latin typeface="Roboto"/>
                <a:ea typeface="Roboto"/>
                <a:cs typeface="Roboto"/>
                <a:sym typeface="Roboto"/>
              </a:endParaRPr>
            </a:p>
          </p:txBody>
        </p:sp>
        <p:sp>
          <p:nvSpPr>
            <p:cNvPr id="700" name="Google Shape;700;p64"/>
            <p:cNvSpPr/>
            <p:nvPr/>
          </p:nvSpPr>
          <p:spPr>
            <a:xfrm>
              <a:off x="725872" y="5269804"/>
              <a:ext cx="7492017" cy="188824"/>
            </a:xfrm>
            <a:custGeom>
              <a:rect b="b" l="l" r="r" t="t"/>
              <a:pathLst>
                <a:path extrusionOk="0" h="188824" w="7492017">
                  <a:moveTo>
                    <a:pt x="188824" y="0"/>
                  </a:moveTo>
                  <a:lnTo>
                    <a:pt x="7492017" y="0"/>
                  </a:lnTo>
                  <a:lnTo>
                    <a:pt x="7492017" y="188824"/>
                  </a:lnTo>
                  <a:lnTo>
                    <a:pt x="0" y="18882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accent6"/>
                </a:solidFill>
                <a:latin typeface="Roboto"/>
                <a:ea typeface="Roboto"/>
                <a:cs typeface="Roboto"/>
                <a:sym typeface="Roboto"/>
              </a:endParaRPr>
            </a:p>
          </p:txBody>
        </p:sp>
      </p:grpSp>
      <p:grpSp>
        <p:nvGrpSpPr>
          <p:cNvPr id="701" name="Google Shape;701;p64"/>
          <p:cNvGrpSpPr/>
          <p:nvPr/>
        </p:nvGrpSpPr>
        <p:grpSpPr>
          <a:xfrm>
            <a:off x="487876" y="4364335"/>
            <a:ext cx="17798537" cy="1332289"/>
            <a:chOff x="487876" y="4364335"/>
            <a:chExt cx="17798537" cy="1332289"/>
          </a:xfrm>
        </p:grpSpPr>
        <p:sp>
          <p:nvSpPr>
            <p:cNvPr id="702" name="Google Shape;702;p64"/>
            <p:cNvSpPr/>
            <p:nvPr/>
          </p:nvSpPr>
          <p:spPr>
            <a:xfrm>
              <a:off x="10548745" y="4364335"/>
              <a:ext cx="7737668" cy="133228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accent6"/>
                </a:solidFill>
                <a:latin typeface="Roboto"/>
                <a:ea typeface="Roboto"/>
                <a:cs typeface="Roboto"/>
                <a:sym typeface="Roboto"/>
              </a:endParaRPr>
            </a:p>
          </p:txBody>
        </p:sp>
        <p:sp>
          <p:nvSpPr>
            <p:cNvPr id="703" name="Google Shape;703;p64"/>
            <p:cNvSpPr/>
            <p:nvPr/>
          </p:nvSpPr>
          <p:spPr>
            <a:xfrm>
              <a:off x="487876" y="5507800"/>
              <a:ext cx="7730013" cy="188824"/>
            </a:xfrm>
            <a:custGeom>
              <a:rect b="b" l="l" r="r" t="t"/>
              <a:pathLst>
                <a:path extrusionOk="0" h="188824" w="7730013">
                  <a:moveTo>
                    <a:pt x="188824" y="0"/>
                  </a:moveTo>
                  <a:lnTo>
                    <a:pt x="7730013" y="0"/>
                  </a:lnTo>
                  <a:lnTo>
                    <a:pt x="7730013" y="188824"/>
                  </a:lnTo>
                  <a:lnTo>
                    <a:pt x="0" y="18882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accent6"/>
                </a:solidFill>
                <a:latin typeface="Roboto"/>
                <a:ea typeface="Roboto"/>
                <a:cs typeface="Roboto"/>
                <a:sym typeface="Roboto"/>
              </a:endParaRPr>
            </a:p>
          </p:txBody>
        </p:sp>
        <p:sp>
          <p:nvSpPr>
            <p:cNvPr id="704" name="Google Shape;704;p64"/>
            <p:cNvSpPr/>
            <p:nvPr/>
          </p:nvSpPr>
          <p:spPr>
            <a:xfrm rot="-5400000">
              <a:off x="8717170" y="3865052"/>
              <a:ext cx="1332288" cy="2330857"/>
            </a:xfrm>
            <a:custGeom>
              <a:rect b="b" l="l" r="r" t="t"/>
              <a:pathLst>
                <a:path extrusionOk="0" h="2330857" w="1332288">
                  <a:moveTo>
                    <a:pt x="1332288" y="2330856"/>
                  </a:moveTo>
                  <a:lnTo>
                    <a:pt x="188824" y="2330856"/>
                  </a:lnTo>
                  <a:lnTo>
                    <a:pt x="188824" y="2330857"/>
                  </a:lnTo>
                  <a:lnTo>
                    <a:pt x="0" y="2330857"/>
                  </a:lnTo>
                  <a:lnTo>
                    <a:pt x="0" y="3"/>
                  </a:lnTo>
                  <a:lnTo>
                    <a:pt x="188824" y="3"/>
                  </a:lnTo>
                  <a:lnTo>
                    <a:pt x="188824" y="0"/>
                  </a:lnTo>
                  <a:close/>
                </a:path>
              </a:pathLst>
            </a:custGeom>
            <a:solidFill>
              <a:srgbClr val="17636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accent6"/>
                </a:solidFill>
                <a:latin typeface="Roboto"/>
                <a:ea typeface="Roboto"/>
                <a:cs typeface="Roboto"/>
                <a:sym typeface="Roboto"/>
              </a:endParaRPr>
            </a:p>
          </p:txBody>
        </p:sp>
      </p:grpSp>
      <p:grpSp>
        <p:nvGrpSpPr>
          <p:cNvPr id="705" name="Google Shape;705;p64"/>
          <p:cNvGrpSpPr/>
          <p:nvPr/>
        </p:nvGrpSpPr>
        <p:grpSpPr>
          <a:xfrm>
            <a:off x="725872" y="5984782"/>
            <a:ext cx="17560541" cy="2475756"/>
            <a:chOff x="725872" y="5984782"/>
            <a:chExt cx="17560541" cy="2475756"/>
          </a:xfrm>
        </p:grpSpPr>
        <p:sp>
          <p:nvSpPr>
            <p:cNvPr id="706" name="Google Shape;706;p64"/>
            <p:cNvSpPr/>
            <p:nvPr/>
          </p:nvSpPr>
          <p:spPr>
            <a:xfrm flipH="1" rot="10800000">
              <a:off x="10548745" y="7128248"/>
              <a:ext cx="7737668" cy="133228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accent6"/>
                </a:solidFill>
                <a:latin typeface="Roboto"/>
                <a:ea typeface="Roboto"/>
                <a:cs typeface="Roboto"/>
                <a:sym typeface="Roboto"/>
              </a:endParaRPr>
            </a:p>
          </p:txBody>
        </p:sp>
        <p:sp>
          <p:nvSpPr>
            <p:cNvPr id="707" name="Google Shape;707;p64"/>
            <p:cNvSpPr/>
            <p:nvPr/>
          </p:nvSpPr>
          <p:spPr>
            <a:xfrm flipH="1" rot="10800000">
              <a:off x="8217884" y="5984784"/>
              <a:ext cx="2330858" cy="2475754"/>
            </a:xfrm>
            <a:custGeom>
              <a:rect b="b" l="l" r="r" t="t"/>
              <a:pathLst>
                <a:path extrusionOk="0" h="2475754" w="2330858">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rgbClr val="114C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accent6"/>
                </a:solidFill>
                <a:latin typeface="Roboto"/>
                <a:ea typeface="Roboto"/>
                <a:cs typeface="Roboto"/>
                <a:sym typeface="Roboto"/>
              </a:endParaRPr>
            </a:p>
          </p:txBody>
        </p:sp>
        <p:sp>
          <p:nvSpPr>
            <p:cNvPr id="708" name="Google Shape;708;p64"/>
            <p:cNvSpPr/>
            <p:nvPr/>
          </p:nvSpPr>
          <p:spPr>
            <a:xfrm flipH="1" rot="10800000">
              <a:off x="725872" y="5984782"/>
              <a:ext cx="7492017" cy="188824"/>
            </a:xfrm>
            <a:custGeom>
              <a:rect b="b" l="l" r="r" t="t"/>
              <a:pathLst>
                <a:path extrusionOk="0" h="188824" w="7492017">
                  <a:moveTo>
                    <a:pt x="188824" y="0"/>
                  </a:moveTo>
                  <a:lnTo>
                    <a:pt x="7492017" y="0"/>
                  </a:lnTo>
                  <a:lnTo>
                    <a:pt x="7492017" y="188824"/>
                  </a:lnTo>
                  <a:lnTo>
                    <a:pt x="0" y="188824"/>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accent6"/>
                </a:solidFill>
                <a:latin typeface="Roboto"/>
                <a:ea typeface="Roboto"/>
                <a:cs typeface="Roboto"/>
                <a:sym typeface="Roboto"/>
              </a:endParaRPr>
            </a:p>
          </p:txBody>
        </p:sp>
      </p:grpSp>
      <p:grpSp>
        <p:nvGrpSpPr>
          <p:cNvPr id="709" name="Google Shape;709;p64"/>
          <p:cNvGrpSpPr/>
          <p:nvPr/>
        </p:nvGrpSpPr>
        <p:grpSpPr>
          <a:xfrm>
            <a:off x="487876" y="5746786"/>
            <a:ext cx="17798537" cy="1332289"/>
            <a:chOff x="487876" y="5746786"/>
            <a:chExt cx="17798537" cy="1332289"/>
          </a:xfrm>
        </p:grpSpPr>
        <p:sp>
          <p:nvSpPr>
            <p:cNvPr id="710" name="Google Shape;710;p64"/>
            <p:cNvSpPr/>
            <p:nvPr/>
          </p:nvSpPr>
          <p:spPr>
            <a:xfrm flipH="1" rot="10800000">
              <a:off x="10548745" y="5746786"/>
              <a:ext cx="7737668" cy="13322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accent6"/>
                </a:solidFill>
                <a:latin typeface="Roboto"/>
                <a:ea typeface="Roboto"/>
                <a:cs typeface="Roboto"/>
                <a:sym typeface="Roboto"/>
              </a:endParaRPr>
            </a:p>
          </p:txBody>
        </p:sp>
        <p:sp>
          <p:nvSpPr>
            <p:cNvPr id="711" name="Google Shape;711;p64"/>
            <p:cNvSpPr/>
            <p:nvPr/>
          </p:nvSpPr>
          <p:spPr>
            <a:xfrm flipH="1" rot="10800000">
              <a:off x="487876" y="5746786"/>
              <a:ext cx="7730013" cy="188824"/>
            </a:xfrm>
            <a:custGeom>
              <a:rect b="b" l="l" r="r" t="t"/>
              <a:pathLst>
                <a:path extrusionOk="0" h="188824" w="7730013">
                  <a:moveTo>
                    <a:pt x="188824" y="0"/>
                  </a:moveTo>
                  <a:lnTo>
                    <a:pt x="7730013" y="0"/>
                  </a:lnTo>
                  <a:lnTo>
                    <a:pt x="7730013" y="188824"/>
                  </a:lnTo>
                  <a:lnTo>
                    <a:pt x="0" y="18882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accent6"/>
                </a:solidFill>
                <a:latin typeface="Roboto"/>
                <a:ea typeface="Roboto"/>
                <a:cs typeface="Roboto"/>
                <a:sym typeface="Roboto"/>
              </a:endParaRPr>
            </a:p>
          </p:txBody>
        </p:sp>
        <p:sp>
          <p:nvSpPr>
            <p:cNvPr id="712" name="Google Shape;712;p64"/>
            <p:cNvSpPr/>
            <p:nvPr/>
          </p:nvSpPr>
          <p:spPr>
            <a:xfrm flipH="1" rot="-5400000">
              <a:off x="8717170" y="5247501"/>
              <a:ext cx="1332288" cy="2330857"/>
            </a:xfrm>
            <a:custGeom>
              <a:rect b="b" l="l" r="r" t="t"/>
              <a:pathLst>
                <a:path extrusionOk="0" h="2330857" w="1332288">
                  <a:moveTo>
                    <a:pt x="1332288" y="2330856"/>
                  </a:moveTo>
                  <a:lnTo>
                    <a:pt x="188824" y="2330856"/>
                  </a:lnTo>
                  <a:lnTo>
                    <a:pt x="188824" y="2330857"/>
                  </a:lnTo>
                  <a:lnTo>
                    <a:pt x="0" y="2330857"/>
                  </a:lnTo>
                  <a:lnTo>
                    <a:pt x="0" y="3"/>
                  </a:lnTo>
                  <a:lnTo>
                    <a:pt x="188824" y="3"/>
                  </a:lnTo>
                  <a:lnTo>
                    <a:pt x="188824" y="0"/>
                  </a:lnTo>
                  <a:close/>
                </a:path>
              </a:pathLst>
            </a:custGeom>
            <a:solidFill>
              <a:srgbClr val="1D81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accent6"/>
                </a:solidFill>
                <a:latin typeface="Roboto"/>
                <a:ea typeface="Roboto"/>
                <a:cs typeface="Roboto"/>
                <a:sym typeface="Roboto"/>
              </a:endParaRPr>
            </a:p>
          </p:txBody>
        </p:sp>
      </p:grpSp>
      <p:sp>
        <p:nvSpPr>
          <p:cNvPr id="713" name="Google Shape;713;p64"/>
          <p:cNvSpPr txBox="1"/>
          <p:nvPr>
            <p:ph type="title"/>
          </p:nvPr>
        </p:nvSpPr>
        <p:spPr>
          <a:xfrm>
            <a:off x="900545" y="531190"/>
            <a:ext cx="7317336" cy="4548124"/>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4" name="Google Shape;714;p64"/>
          <p:cNvSpPr txBox="1"/>
          <p:nvPr>
            <p:ph idx="1" type="body"/>
          </p:nvPr>
        </p:nvSpPr>
        <p:spPr>
          <a:xfrm>
            <a:off x="900545" y="6289803"/>
            <a:ext cx="7317336" cy="2696893"/>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200"/>
              </a:spcBef>
              <a:spcAft>
                <a:spcPts val="0"/>
              </a:spcAft>
              <a:buClr>
                <a:schemeClr val="accent1"/>
              </a:buClr>
              <a:buSzPts val="1800"/>
              <a:buFont typeface="Noto Sans Symbols"/>
              <a:buChar char="■"/>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715" name="Google Shape;715;p64"/>
          <p:cNvSpPr txBox="1"/>
          <p:nvPr>
            <p:ph idx="2" type="body"/>
          </p:nvPr>
        </p:nvSpPr>
        <p:spPr>
          <a:xfrm>
            <a:off x="10784668" y="3197152"/>
            <a:ext cx="7027343" cy="851314"/>
          </a:xfrm>
          <a:prstGeom prst="rect">
            <a:avLst/>
          </a:prstGeom>
          <a:noFill/>
          <a:ln>
            <a:noFill/>
          </a:ln>
        </p:spPr>
        <p:txBody>
          <a:bodyPr anchorCtr="0" anchor="ctr"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716" name="Google Shape;716;p64"/>
          <p:cNvSpPr txBox="1"/>
          <p:nvPr>
            <p:ph idx="3" type="body"/>
          </p:nvPr>
        </p:nvSpPr>
        <p:spPr>
          <a:xfrm>
            <a:off x="10784668" y="4603322"/>
            <a:ext cx="7027343" cy="851314"/>
          </a:xfrm>
          <a:prstGeom prst="rect">
            <a:avLst/>
          </a:prstGeom>
          <a:noFill/>
          <a:ln>
            <a:noFill/>
          </a:ln>
        </p:spPr>
        <p:txBody>
          <a:bodyPr anchorCtr="0" anchor="ctr"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717" name="Google Shape;717;p64"/>
          <p:cNvSpPr txBox="1"/>
          <p:nvPr>
            <p:ph idx="4" type="body"/>
          </p:nvPr>
        </p:nvSpPr>
        <p:spPr>
          <a:xfrm>
            <a:off x="10784668" y="5992229"/>
            <a:ext cx="7027343" cy="851314"/>
          </a:xfrm>
          <a:prstGeom prst="rect">
            <a:avLst/>
          </a:prstGeom>
          <a:noFill/>
          <a:ln>
            <a:noFill/>
          </a:ln>
        </p:spPr>
        <p:txBody>
          <a:bodyPr anchorCtr="0" anchor="ctr"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718" name="Google Shape;718;p64"/>
          <p:cNvSpPr txBox="1"/>
          <p:nvPr>
            <p:ph idx="5" type="body"/>
          </p:nvPr>
        </p:nvSpPr>
        <p:spPr>
          <a:xfrm>
            <a:off x="10784667" y="7367235"/>
            <a:ext cx="7027343" cy="851314"/>
          </a:xfrm>
          <a:prstGeom prst="rect">
            <a:avLst/>
          </a:prstGeom>
          <a:noFill/>
          <a:ln>
            <a:noFill/>
          </a:ln>
        </p:spPr>
        <p:txBody>
          <a:bodyPr anchorCtr="0" anchor="ctr" bIns="45700" lIns="91425" spcFirstLastPara="1" rIns="91425" wrap="square" tIns="45700">
            <a:normAutofit/>
          </a:bodyPr>
          <a:lstStyle>
            <a:lvl1pPr indent="-228600" lvl="0" marL="457200" algn="l">
              <a:lnSpc>
                <a:spcPct val="130000"/>
              </a:lnSpc>
              <a:spcBef>
                <a:spcPts val="0"/>
              </a:spcBef>
              <a:spcAft>
                <a:spcPts val="0"/>
              </a:spcAft>
              <a:buClr>
                <a:schemeClr val="accent1"/>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97"/>
                                        </p:tgtEl>
                                        <p:attrNameLst>
                                          <p:attrName>style.visibility</p:attrName>
                                        </p:attrNameLst>
                                      </p:cBhvr>
                                      <p:to>
                                        <p:strVal val="visible"/>
                                      </p:to>
                                    </p:set>
                                    <p:animEffect filter="fade" transition="in">
                                      <p:cBhvr>
                                        <p:cTn dur="1000"/>
                                        <p:tgtEl>
                                          <p:spTgt spid="697"/>
                                        </p:tgtEl>
                                      </p:cBhvr>
                                    </p:animEffect>
                                  </p:childTnLst>
                                </p:cTn>
                              </p:par>
                              <p:par>
                                <p:cTn fill="hold" nodeType="withEffect" presetClass="entr" presetID="10" presetSubtype="0">
                                  <p:stCondLst>
                                    <p:cond delay="500"/>
                                  </p:stCondLst>
                                  <p:childTnLst>
                                    <p:set>
                                      <p:cBhvr>
                                        <p:cTn dur="1" fill="hold">
                                          <p:stCondLst>
                                            <p:cond delay="0"/>
                                          </p:stCondLst>
                                        </p:cTn>
                                        <p:tgtEl>
                                          <p:spTgt spid="715">
                                            <p:txEl>
                                              <p:pRg end="0" st="0"/>
                                            </p:txEl>
                                          </p:spTgt>
                                        </p:tgtEl>
                                        <p:attrNameLst>
                                          <p:attrName>style.visibility</p:attrName>
                                        </p:attrNameLst>
                                      </p:cBhvr>
                                      <p:to>
                                        <p:strVal val="visible"/>
                                      </p:to>
                                    </p:set>
                                    <p:animEffect filter="fade" transition="in">
                                      <p:cBhvr>
                                        <p:cTn dur="500"/>
                                        <p:tgtEl>
                                          <p:spTgt spid="715">
                                            <p:txEl>
                                              <p:pRg end="0" st="0"/>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5">
                                            <p:txEl>
                                              <p:pRg end="1" st="1"/>
                                            </p:txEl>
                                          </p:spTgt>
                                        </p:tgtEl>
                                        <p:attrNameLst>
                                          <p:attrName>style.visibility</p:attrName>
                                        </p:attrNameLst>
                                      </p:cBhvr>
                                      <p:to>
                                        <p:strVal val="visible"/>
                                      </p:to>
                                    </p:set>
                                    <p:animEffect filter="fade" transition="in">
                                      <p:cBhvr>
                                        <p:cTn dur="500"/>
                                        <p:tgtEl>
                                          <p:spTgt spid="715">
                                            <p:txEl>
                                              <p:pRg end="1" st="1"/>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5">
                                            <p:txEl>
                                              <p:pRg end="2" st="2"/>
                                            </p:txEl>
                                          </p:spTgt>
                                        </p:tgtEl>
                                        <p:attrNameLst>
                                          <p:attrName>style.visibility</p:attrName>
                                        </p:attrNameLst>
                                      </p:cBhvr>
                                      <p:to>
                                        <p:strVal val="visible"/>
                                      </p:to>
                                    </p:set>
                                    <p:animEffect filter="fade" transition="in">
                                      <p:cBhvr>
                                        <p:cTn dur="500"/>
                                        <p:tgtEl>
                                          <p:spTgt spid="715">
                                            <p:txEl>
                                              <p:pRg end="2" st="2"/>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5">
                                            <p:txEl>
                                              <p:pRg end="3" st="3"/>
                                            </p:txEl>
                                          </p:spTgt>
                                        </p:tgtEl>
                                        <p:attrNameLst>
                                          <p:attrName>style.visibility</p:attrName>
                                        </p:attrNameLst>
                                      </p:cBhvr>
                                      <p:to>
                                        <p:strVal val="visible"/>
                                      </p:to>
                                    </p:set>
                                    <p:animEffect filter="fade" transition="in">
                                      <p:cBhvr>
                                        <p:cTn dur="500"/>
                                        <p:tgtEl>
                                          <p:spTgt spid="715">
                                            <p:txEl>
                                              <p:pRg end="3" st="3"/>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5">
                                            <p:txEl>
                                              <p:pRg end="4" st="4"/>
                                            </p:txEl>
                                          </p:spTgt>
                                        </p:tgtEl>
                                        <p:attrNameLst>
                                          <p:attrName>style.visibility</p:attrName>
                                        </p:attrNameLst>
                                      </p:cBhvr>
                                      <p:to>
                                        <p:strVal val="visible"/>
                                      </p:to>
                                    </p:set>
                                    <p:animEffect filter="fade" transition="in">
                                      <p:cBhvr>
                                        <p:cTn dur="500"/>
                                        <p:tgtEl>
                                          <p:spTgt spid="715">
                                            <p:txEl>
                                              <p:pRg end="4" st="4"/>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5">
                                            <p:txEl>
                                              <p:pRg end="5" st="5"/>
                                            </p:txEl>
                                          </p:spTgt>
                                        </p:tgtEl>
                                        <p:attrNameLst>
                                          <p:attrName>style.visibility</p:attrName>
                                        </p:attrNameLst>
                                      </p:cBhvr>
                                      <p:to>
                                        <p:strVal val="visible"/>
                                      </p:to>
                                    </p:set>
                                    <p:animEffect filter="fade" transition="in">
                                      <p:cBhvr>
                                        <p:cTn dur="500"/>
                                        <p:tgtEl>
                                          <p:spTgt spid="715">
                                            <p:txEl>
                                              <p:pRg end="5" st="5"/>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5">
                                            <p:txEl>
                                              <p:pRg end="6" st="6"/>
                                            </p:txEl>
                                          </p:spTgt>
                                        </p:tgtEl>
                                        <p:attrNameLst>
                                          <p:attrName>style.visibility</p:attrName>
                                        </p:attrNameLst>
                                      </p:cBhvr>
                                      <p:to>
                                        <p:strVal val="visible"/>
                                      </p:to>
                                    </p:set>
                                    <p:animEffect filter="fade" transition="in">
                                      <p:cBhvr>
                                        <p:cTn dur="500"/>
                                        <p:tgtEl>
                                          <p:spTgt spid="715">
                                            <p:txEl>
                                              <p:pRg end="6" st="6"/>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5">
                                            <p:txEl>
                                              <p:pRg end="7" st="7"/>
                                            </p:txEl>
                                          </p:spTgt>
                                        </p:tgtEl>
                                        <p:attrNameLst>
                                          <p:attrName>style.visibility</p:attrName>
                                        </p:attrNameLst>
                                      </p:cBhvr>
                                      <p:to>
                                        <p:strVal val="visible"/>
                                      </p:to>
                                    </p:set>
                                    <p:animEffect filter="fade" transition="in">
                                      <p:cBhvr>
                                        <p:cTn dur="500"/>
                                        <p:tgtEl>
                                          <p:spTgt spid="715">
                                            <p:txEl>
                                              <p:pRg end="7" st="7"/>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5">
                                            <p:txEl>
                                              <p:pRg end="8" st="8"/>
                                            </p:txEl>
                                          </p:spTgt>
                                        </p:tgtEl>
                                        <p:attrNameLst>
                                          <p:attrName>style.visibility</p:attrName>
                                        </p:attrNameLst>
                                      </p:cBhvr>
                                      <p:to>
                                        <p:strVal val="visible"/>
                                      </p:to>
                                    </p:set>
                                    <p:animEffect filter="fade" transition="in">
                                      <p:cBhvr>
                                        <p:cTn dur="500"/>
                                        <p:tgtEl>
                                          <p:spTgt spid="715">
                                            <p:txEl>
                                              <p:pRg end="8" st="8"/>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1000"/>
                                        <p:tgtEl>
                                          <p:spTgt spid="701"/>
                                        </p:tgtEl>
                                      </p:cBhvr>
                                    </p:animEffect>
                                  </p:childTnLst>
                                </p:cTn>
                              </p:par>
                              <p:par>
                                <p:cTn fill="hold" nodeType="withEffect" presetClass="entr" presetID="10" presetSubtype="0">
                                  <p:stCondLst>
                                    <p:cond delay="500"/>
                                  </p:stCondLst>
                                  <p:childTnLst>
                                    <p:set>
                                      <p:cBhvr>
                                        <p:cTn dur="1" fill="hold">
                                          <p:stCondLst>
                                            <p:cond delay="0"/>
                                          </p:stCondLst>
                                        </p:cTn>
                                        <p:tgtEl>
                                          <p:spTgt spid="716">
                                            <p:txEl>
                                              <p:pRg end="0" st="0"/>
                                            </p:txEl>
                                          </p:spTgt>
                                        </p:tgtEl>
                                        <p:attrNameLst>
                                          <p:attrName>style.visibility</p:attrName>
                                        </p:attrNameLst>
                                      </p:cBhvr>
                                      <p:to>
                                        <p:strVal val="visible"/>
                                      </p:to>
                                    </p:set>
                                    <p:animEffect filter="fade" transition="in">
                                      <p:cBhvr>
                                        <p:cTn dur="500"/>
                                        <p:tgtEl>
                                          <p:spTgt spid="716">
                                            <p:txEl>
                                              <p:pRg end="0" st="0"/>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6">
                                            <p:txEl>
                                              <p:pRg end="1" st="1"/>
                                            </p:txEl>
                                          </p:spTgt>
                                        </p:tgtEl>
                                        <p:attrNameLst>
                                          <p:attrName>style.visibility</p:attrName>
                                        </p:attrNameLst>
                                      </p:cBhvr>
                                      <p:to>
                                        <p:strVal val="visible"/>
                                      </p:to>
                                    </p:set>
                                    <p:animEffect filter="fade" transition="in">
                                      <p:cBhvr>
                                        <p:cTn dur="500"/>
                                        <p:tgtEl>
                                          <p:spTgt spid="716">
                                            <p:txEl>
                                              <p:pRg end="1" st="1"/>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6">
                                            <p:txEl>
                                              <p:pRg end="2" st="2"/>
                                            </p:txEl>
                                          </p:spTgt>
                                        </p:tgtEl>
                                        <p:attrNameLst>
                                          <p:attrName>style.visibility</p:attrName>
                                        </p:attrNameLst>
                                      </p:cBhvr>
                                      <p:to>
                                        <p:strVal val="visible"/>
                                      </p:to>
                                    </p:set>
                                    <p:animEffect filter="fade" transition="in">
                                      <p:cBhvr>
                                        <p:cTn dur="500"/>
                                        <p:tgtEl>
                                          <p:spTgt spid="716">
                                            <p:txEl>
                                              <p:pRg end="2" st="2"/>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6">
                                            <p:txEl>
                                              <p:pRg end="3" st="3"/>
                                            </p:txEl>
                                          </p:spTgt>
                                        </p:tgtEl>
                                        <p:attrNameLst>
                                          <p:attrName>style.visibility</p:attrName>
                                        </p:attrNameLst>
                                      </p:cBhvr>
                                      <p:to>
                                        <p:strVal val="visible"/>
                                      </p:to>
                                    </p:set>
                                    <p:animEffect filter="fade" transition="in">
                                      <p:cBhvr>
                                        <p:cTn dur="500"/>
                                        <p:tgtEl>
                                          <p:spTgt spid="716">
                                            <p:txEl>
                                              <p:pRg end="3" st="3"/>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6">
                                            <p:txEl>
                                              <p:pRg end="4" st="4"/>
                                            </p:txEl>
                                          </p:spTgt>
                                        </p:tgtEl>
                                        <p:attrNameLst>
                                          <p:attrName>style.visibility</p:attrName>
                                        </p:attrNameLst>
                                      </p:cBhvr>
                                      <p:to>
                                        <p:strVal val="visible"/>
                                      </p:to>
                                    </p:set>
                                    <p:animEffect filter="fade" transition="in">
                                      <p:cBhvr>
                                        <p:cTn dur="500"/>
                                        <p:tgtEl>
                                          <p:spTgt spid="716">
                                            <p:txEl>
                                              <p:pRg end="4" st="4"/>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6">
                                            <p:txEl>
                                              <p:pRg end="5" st="5"/>
                                            </p:txEl>
                                          </p:spTgt>
                                        </p:tgtEl>
                                        <p:attrNameLst>
                                          <p:attrName>style.visibility</p:attrName>
                                        </p:attrNameLst>
                                      </p:cBhvr>
                                      <p:to>
                                        <p:strVal val="visible"/>
                                      </p:to>
                                    </p:set>
                                    <p:animEffect filter="fade" transition="in">
                                      <p:cBhvr>
                                        <p:cTn dur="500"/>
                                        <p:tgtEl>
                                          <p:spTgt spid="716">
                                            <p:txEl>
                                              <p:pRg end="5" st="5"/>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6">
                                            <p:txEl>
                                              <p:pRg end="6" st="6"/>
                                            </p:txEl>
                                          </p:spTgt>
                                        </p:tgtEl>
                                        <p:attrNameLst>
                                          <p:attrName>style.visibility</p:attrName>
                                        </p:attrNameLst>
                                      </p:cBhvr>
                                      <p:to>
                                        <p:strVal val="visible"/>
                                      </p:to>
                                    </p:set>
                                    <p:animEffect filter="fade" transition="in">
                                      <p:cBhvr>
                                        <p:cTn dur="500"/>
                                        <p:tgtEl>
                                          <p:spTgt spid="716">
                                            <p:txEl>
                                              <p:pRg end="6" st="6"/>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6">
                                            <p:txEl>
                                              <p:pRg end="7" st="7"/>
                                            </p:txEl>
                                          </p:spTgt>
                                        </p:tgtEl>
                                        <p:attrNameLst>
                                          <p:attrName>style.visibility</p:attrName>
                                        </p:attrNameLst>
                                      </p:cBhvr>
                                      <p:to>
                                        <p:strVal val="visible"/>
                                      </p:to>
                                    </p:set>
                                    <p:animEffect filter="fade" transition="in">
                                      <p:cBhvr>
                                        <p:cTn dur="500"/>
                                        <p:tgtEl>
                                          <p:spTgt spid="716">
                                            <p:txEl>
                                              <p:pRg end="7" st="7"/>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6">
                                            <p:txEl>
                                              <p:pRg end="8" st="8"/>
                                            </p:txEl>
                                          </p:spTgt>
                                        </p:tgtEl>
                                        <p:attrNameLst>
                                          <p:attrName>style.visibility</p:attrName>
                                        </p:attrNameLst>
                                      </p:cBhvr>
                                      <p:to>
                                        <p:strVal val="visible"/>
                                      </p:to>
                                    </p:set>
                                    <p:animEffect filter="fade" transition="in">
                                      <p:cBhvr>
                                        <p:cTn dur="500"/>
                                        <p:tgtEl>
                                          <p:spTgt spid="716">
                                            <p:txEl>
                                              <p:pRg end="8" st="8"/>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09"/>
                                        </p:tgtEl>
                                        <p:attrNameLst>
                                          <p:attrName>style.visibility</p:attrName>
                                        </p:attrNameLst>
                                      </p:cBhvr>
                                      <p:to>
                                        <p:strVal val="visible"/>
                                      </p:to>
                                    </p:set>
                                    <p:animEffect filter="fade" transition="in">
                                      <p:cBhvr>
                                        <p:cTn dur="1000"/>
                                        <p:tgtEl>
                                          <p:spTgt spid="709"/>
                                        </p:tgtEl>
                                      </p:cBhvr>
                                    </p:animEffect>
                                  </p:childTnLst>
                                </p:cTn>
                              </p:par>
                              <p:par>
                                <p:cTn fill="hold" nodeType="withEffect" presetClass="entr" presetID="10" presetSubtype="0">
                                  <p:stCondLst>
                                    <p:cond delay="500"/>
                                  </p:stCondLst>
                                  <p:childTnLst>
                                    <p:set>
                                      <p:cBhvr>
                                        <p:cTn dur="1" fill="hold">
                                          <p:stCondLst>
                                            <p:cond delay="0"/>
                                          </p:stCondLst>
                                        </p:cTn>
                                        <p:tgtEl>
                                          <p:spTgt spid="717">
                                            <p:txEl>
                                              <p:pRg end="0" st="0"/>
                                            </p:txEl>
                                          </p:spTgt>
                                        </p:tgtEl>
                                        <p:attrNameLst>
                                          <p:attrName>style.visibility</p:attrName>
                                        </p:attrNameLst>
                                      </p:cBhvr>
                                      <p:to>
                                        <p:strVal val="visible"/>
                                      </p:to>
                                    </p:set>
                                    <p:animEffect filter="fade" transition="in">
                                      <p:cBhvr>
                                        <p:cTn dur="500"/>
                                        <p:tgtEl>
                                          <p:spTgt spid="717">
                                            <p:txEl>
                                              <p:pRg end="0" st="0"/>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7">
                                            <p:txEl>
                                              <p:pRg end="1" st="1"/>
                                            </p:txEl>
                                          </p:spTgt>
                                        </p:tgtEl>
                                        <p:attrNameLst>
                                          <p:attrName>style.visibility</p:attrName>
                                        </p:attrNameLst>
                                      </p:cBhvr>
                                      <p:to>
                                        <p:strVal val="visible"/>
                                      </p:to>
                                    </p:set>
                                    <p:animEffect filter="fade" transition="in">
                                      <p:cBhvr>
                                        <p:cTn dur="500"/>
                                        <p:tgtEl>
                                          <p:spTgt spid="717">
                                            <p:txEl>
                                              <p:pRg end="1" st="1"/>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7">
                                            <p:txEl>
                                              <p:pRg end="2" st="2"/>
                                            </p:txEl>
                                          </p:spTgt>
                                        </p:tgtEl>
                                        <p:attrNameLst>
                                          <p:attrName>style.visibility</p:attrName>
                                        </p:attrNameLst>
                                      </p:cBhvr>
                                      <p:to>
                                        <p:strVal val="visible"/>
                                      </p:to>
                                    </p:set>
                                    <p:animEffect filter="fade" transition="in">
                                      <p:cBhvr>
                                        <p:cTn dur="500"/>
                                        <p:tgtEl>
                                          <p:spTgt spid="717">
                                            <p:txEl>
                                              <p:pRg end="2" st="2"/>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7">
                                            <p:txEl>
                                              <p:pRg end="3" st="3"/>
                                            </p:txEl>
                                          </p:spTgt>
                                        </p:tgtEl>
                                        <p:attrNameLst>
                                          <p:attrName>style.visibility</p:attrName>
                                        </p:attrNameLst>
                                      </p:cBhvr>
                                      <p:to>
                                        <p:strVal val="visible"/>
                                      </p:to>
                                    </p:set>
                                    <p:animEffect filter="fade" transition="in">
                                      <p:cBhvr>
                                        <p:cTn dur="500"/>
                                        <p:tgtEl>
                                          <p:spTgt spid="717">
                                            <p:txEl>
                                              <p:pRg end="3" st="3"/>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7">
                                            <p:txEl>
                                              <p:pRg end="4" st="4"/>
                                            </p:txEl>
                                          </p:spTgt>
                                        </p:tgtEl>
                                        <p:attrNameLst>
                                          <p:attrName>style.visibility</p:attrName>
                                        </p:attrNameLst>
                                      </p:cBhvr>
                                      <p:to>
                                        <p:strVal val="visible"/>
                                      </p:to>
                                    </p:set>
                                    <p:animEffect filter="fade" transition="in">
                                      <p:cBhvr>
                                        <p:cTn dur="500"/>
                                        <p:tgtEl>
                                          <p:spTgt spid="717">
                                            <p:txEl>
                                              <p:pRg end="4" st="4"/>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7">
                                            <p:txEl>
                                              <p:pRg end="5" st="5"/>
                                            </p:txEl>
                                          </p:spTgt>
                                        </p:tgtEl>
                                        <p:attrNameLst>
                                          <p:attrName>style.visibility</p:attrName>
                                        </p:attrNameLst>
                                      </p:cBhvr>
                                      <p:to>
                                        <p:strVal val="visible"/>
                                      </p:to>
                                    </p:set>
                                    <p:animEffect filter="fade" transition="in">
                                      <p:cBhvr>
                                        <p:cTn dur="500"/>
                                        <p:tgtEl>
                                          <p:spTgt spid="717">
                                            <p:txEl>
                                              <p:pRg end="5" st="5"/>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7">
                                            <p:txEl>
                                              <p:pRg end="6" st="6"/>
                                            </p:txEl>
                                          </p:spTgt>
                                        </p:tgtEl>
                                        <p:attrNameLst>
                                          <p:attrName>style.visibility</p:attrName>
                                        </p:attrNameLst>
                                      </p:cBhvr>
                                      <p:to>
                                        <p:strVal val="visible"/>
                                      </p:to>
                                    </p:set>
                                    <p:animEffect filter="fade" transition="in">
                                      <p:cBhvr>
                                        <p:cTn dur="500"/>
                                        <p:tgtEl>
                                          <p:spTgt spid="717">
                                            <p:txEl>
                                              <p:pRg end="6" st="6"/>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7">
                                            <p:txEl>
                                              <p:pRg end="7" st="7"/>
                                            </p:txEl>
                                          </p:spTgt>
                                        </p:tgtEl>
                                        <p:attrNameLst>
                                          <p:attrName>style.visibility</p:attrName>
                                        </p:attrNameLst>
                                      </p:cBhvr>
                                      <p:to>
                                        <p:strVal val="visible"/>
                                      </p:to>
                                    </p:set>
                                    <p:animEffect filter="fade" transition="in">
                                      <p:cBhvr>
                                        <p:cTn dur="500"/>
                                        <p:tgtEl>
                                          <p:spTgt spid="717">
                                            <p:txEl>
                                              <p:pRg end="7" st="7"/>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7">
                                            <p:txEl>
                                              <p:pRg end="8" st="8"/>
                                            </p:txEl>
                                          </p:spTgt>
                                        </p:tgtEl>
                                        <p:attrNameLst>
                                          <p:attrName>style.visibility</p:attrName>
                                        </p:attrNameLst>
                                      </p:cBhvr>
                                      <p:to>
                                        <p:strVal val="visible"/>
                                      </p:to>
                                    </p:set>
                                    <p:animEffect filter="fade" transition="in">
                                      <p:cBhvr>
                                        <p:cTn dur="500"/>
                                        <p:tgtEl>
                                          <p:spTgt spid="717">
                                            <p:txEl>
                                              <p:pRg end="8" st="8"/>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705"/>
                                        </p:tgtEl>
                                        <p:attrNameLst>
                                          <p:attrName>style.visibility</p:attrName>
                                        </p:attrNameLst>
                                      </p:cBhvr>
                                      <p:to>
                                        <p:strVal val="visible"/>
                                      </p:to>
                                    </p:set>
                                    <p:animEffect filter="fade" transition="in">
                                      <p:cBhvr>
                                        <p:cTn dur="1000"/>
                                        <p:tgtEl>
                                          <p:spTgt spid="705"/>
                                        </p:tgtEl>
                                      </p:cBhvr>
                                    </p:animEffect>
                                  </p:childTnLst>
                                </p:cTn>
                              </p:par>
                              <p:par>
                                <p:cTn fill="hold" nodeType="withEffect" presetClass="entr" presetID="10" presetSubtype="0">
                                  <p:stCondLst>
                                    <p:cond delay="500"/>
                                  </p:stCondLst>
                                  <p:childTnLst>
                                    <p:set>
                                      <p:cBhvr>
                                        <p:cTn dur="1" fill="hold">
                                          <p:stCondLst>
                                            <p:cond delay="0"/>
                                          </p:stCondLst>
                                        </p:cTn>
                                        <p:tgtEl>
                                          <p:spTgt spid="718">
                                            <p:txEl>
                                              <p:pRg end="0" st="0"/>
                                            </p:txEl>
                                          </p:spTgt>
                                        </p:tgtEl>
                                        <p:attrNameLst>
                                          <p:attrName>style.visibility</p:attrName>
                                        </p:attrNameLst>
                                      </p:cBhvr>
                                      <p:to>
                                        <p:strVal val="visible"/>
                                      </p:to>
                                    </p:set>
                                    <p:animEffect filter="fade" transition="in">
                                      <p:cBhvr>
                                        <p:cTn dur="500"/>
                                        <p:tgtEl>
                                          <p:spTgt spid="718">
                                            <p:txEl>
                                              <p:pRg end="0" st="0"/>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8">
                                            <p:txEl>
                                              <p:pRg end="1" st="1"/>
                                            </p:txEl>
                                          </p:spTgt>
                                        </p:tgtEl>
                                        <p:attrNameLst>
                                          <p:attrName>style.visibility</p:attrName>
                                        </p:attrNameLst>
                                      </p:cBhvr>
                                      <p:to>
                                        <p:strVal val="visible"/>
                                      </p:to>
                                    </p:set>
                                    <p:animEffect filter="fade" transition="in">
                                      <p:cBhvr>
                                        <p:cTn dur="500"/>
                                        <p:tgtEl>
                                          <p:spTgt spid="718">
                                            <p:txEl>
                                              <p:pRg end="1" st="1"/>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8">
                                            <p:txEl>
                                              <p:pRg end="2" st="2"/>
                                            </p:txEl>
                                          </p:spTgt>
                                        </p:tgtEl>
                                        <p:attrNameLst>
                                          <p:attrName>style.visibility</p:attrName>
                                        </p:attrNameLst>
                                      </p:cBhvr>
                                      <p:to>
                                        <p:strVal val="visible"/>
                                      </p:to>
                                    </p:set>
                                    <p:animEffect filter="fade" transition="in">
                                      <p:cBhvr>
                                        <p:cTn dur="500"/>
                                        <p:tgtEl>
                                          <p:spTgt spid="718">
                                            <p:txEl>
                                              <p:pRg end="2" st="2"/>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8">
                                            <p:txEl>
                                              <p:pRg end="3" st="3"/>
                                            </p:txEl>
                                          </p:spTgt>
                                        </p:tgtEl>
                                        <p:attrNameLst>
                                          <p:attrName>style.visibility</p:attrName>
                                        </p:attrNameLst>
                                      </p:cBhvr>
                                      <p:to>
                                        <p:strVal val="visible"/>
                                      </p:to>
                                    </p:set>
                                    <p:animEffect filter="fade" transition="in">
                                      <p:cBhvr>
                                        <p:cTn dur="500"/>
                                        <p:tgtEl>
                                          <p:spTgt spid="718">
                                            <p:txEl>
                                              <p:pRg end="3" st="3"/>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8">
                                            <p:txEl>
                                              <p:pRg end="4" st="4"/>
                                            </p:txEl>
                                          </p:spTgt>
                                        </p:tgtEl>
                                        <p:attrNameLst>
                                          <p:attrName>style.visibility</p:attrName>
                                        </p:attrNameLst>
                                      </p:cBhvr>
                                      <p:to>
                                        <p:strVal val="visible"/>
                                      </p:to>
                                    </p:set>
                                    <p:animEffect filter="fade" transition="in">
                                      <p:cBhvr>
                                        <p:cTn dur="500"/>
                                        <p:tgtEl>
                                          <p:spTgt spid="718">
                                            <p:txEl>
                                              <p:pRg end="4" st="4"/>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8">
                                            <p:txEl>
                                              <p:pRg end="5" st="5"/>
                                            </p:txEl>
                                          </p:spTgt>
                                        </p:tgtEl>
                                        <p:attrNameLst>
                                          <p:attrName>style.visibility</p:attrName>
                                        </p:attrNameLst>
                                      </p:cBhvr>
                                      <p:to>
                                        <p:strVal val="visible"/>
                                      </p:to>
                                    </p:set>
                                    <p:animEffect filter="fade" transition="in">
                                      <p:cBhvr>
                                        <p:cTn dur="500"/>
                                        <p:tgtEl>
                                          <p:spTgt spid="718">
                                            <p:txEl>
                                              <p:pRg end="5" st="5"/>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8">
                                            <p:txEl>
                                              <p:pRg end="6" st="6"/>
                                            </p:txEl>
                                          </p:spTgt>
                                        </p:tgtEl>
                                        <p:attrNameLst>
                                          <p:attrName>style.visibility</p:attrName>
                                        </p:attrNameLst>
                                      </p:cBhvr>
                                      <p:to>
                                        <p:strVal val="visible"/>
                                      </p:to>
                                    </p:set>
                                    <p:animEffect filter="fade" transition="in">
                                      <p:cBhvr>
                                        <p:cTn dur="500"/>
                                        <p:tgtEl>
                                          <p:spTgt spid="718">
                                            <p:txEl>
                                              <p:pRg end="6" st="6"/>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8">
                                            <p:txEl>
                                              <p:pRg end="7" st="7"/>
                                            </p:txEl>
                                          </p:spTgt>
                                        </p:tgtEl>
                                        <p:attrNameLst>
                                          <p:attrName>style.visibility</p:attrName>
                                        </p:attrNameLst>
                                      </p:cBhvr>
                                      <p:to>
                                        <p:strVal val="visible"/>
                                      </p:to>
                                    </p:set>
                                    <p:animEffect filter="fade" transition="in">
                                      <p:cBhvr>
                                        <p:cTn dur="500"/>
                                        <p:tgtEl>
                                          <p:spTgt spid="718">
                                            <p:txEl>
                                              <p:pRg end="7" st="7"/>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718">
                                            <p:txEl>
                                              <p:pRg end="8" st="8"/>
                                            </p:txEl>
                                          </p:spTgt>
                                        </p:tgtEl>
                                        <p:attrNameLst>
                                          <p:attrName>style.visibility</p:attrName>
                                        </p:attrNameLst>
                                      </p:cBhvr>
                                      <p:to>
                                        <p:strVal val="visible"/>
                                      </p:to>
                                    </p:set>
                                    <p:animEffect filter="fade" transition="in">
                                      <p:cBhvr>
                                        <p:cTn dur="500"/>
                                        <p:tgtEl>
                                          <p:spTgt spid="718">
                                            <p:txEl>
                                              <p:pRg end="8" st="8"/>
                                            </p:txEl>
                                          </p:spTgt>
                                        </p:tgtEl>
                                      </p:cBhvr>
                                    </p:animEffect>
                                  </p:childTnLst>
                                </p:cTn>
                              </p:par>
                            </p:childTnLst>
                          </p:cTn>
                        </p:par>
                        <p:par>
                          <p:cTn fill="hold">
                            <p:stCondLst>
                              <p:cond delay="4000"/>
                            </p:stCondLst>
                            <p:childTnLst>
                              <p:par>
                                <p:cTn fill="hold" nodeType="afterEffect" presetClass="entr" presetID="2" presetSubtype="1">
                                  <p:stCondLst>
                                    <p:cond delay="250"/>
                                  </p:stCondLst>
                                  <p:childTnLst>
                                    <p:set>
                                      <p:cBhvr>
                                        <p:cTn dur="1" fill="hold">
                                          <p:stCondLst>
                                            <p:cond delay="0"/>
                                          </p:stCondLst>
                                        </p:cTn>
                                        <p:tgtEl>
                                          <p:spTgt spid="713"/>
                                        </p:tgtEl>
                                        <p:attrNameLst>
                                          <p:attrName>style.visibility</p:attrName>
                                        </p:attrNameLst>
                                      </p:cBhvr>
                                      <p:to>
                                        <p:strVal val="visible"/>
                                      </p:to>
                                    </p:set>
                                    <p:anim calcmode="lin" valueType="num">
                                      <p:cBhvr additive="base">
                                        <p:cTn dur="750"/>
                                        <p:tgtEl>
                                          <p:spTgt spid="713"/>
                                        </p:tgtEl>
                                        <p:attrNameLst>
                                          <p:attrName>ppt_y</p:attrName>
                                        </p:attrNameLst>
                                      </p:cBhvr>
                                      <p:tavLst>
                                        <p:tav fmla="" tm="0">
                                          <p:val>
                                            <p:strVal val="#ppt_y-1"/>
                                          </p:val>
                                        </p:tav>
                                        <p:tav fmla="" tm="100000">
                                          <p:val>
                                            <p:strVal val="#ppt_y"/>
                                          </p:val>
                                        </p:tav>
                                      </p:tavLst>
                                    </p:anim>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714">
                                            <p:txEl>
                                              <p:pRg end="0" st="0"/>
                                            </p:txEl>
                                          </p:spTgt>
                                        </p:tgtEl>
                                        <p:attrNameLst>
                                          <p:attrName>style.visibility</p:attrName>
                                        </p:attrNameLst>
                                      </p:cBhvr>
                                      <p:to>
                                        <p:strVal val="visible"/>
                                      </p:to>
                                    </p:set>
                                    <p:animEffect filter="fade" transition="in">
                                      <p:cBhvr>
                                        <p:cTn dur="500"/>
                                        <p:tgtEl>
                                          <p:spTgt spid="714">
                                            <p:txEl>
                                              <p:pRg end="0" st="0"/>
                                            </p:txEl>
                                          </p:spTgt>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714">
                                            <p:txEl>
                                              <p:pRg end="1" st="1"/>
                                            </p:txEl>
                                          </p:spTgt>
                                        </p:tgtEl>
                                        <p:attrNameLst>
                                          <p:attrName>style.visibility</p:attrName>
                                        </p:attrNameLst>
                                      </p:cBhvr>
                                      <p:to>
                                        <p:strVal val="visible"/>
                                      </p:to>
                                    </p:set>
                                    <p:animEffect filter="fade" transition="in">
                                      <p:cBhvr>
                                        <p:cTn dur="500"/>
                                        <p:tgtEl>
                                          <p:spTgt spid="714">
                                            <p:txEl>
                                              <p:pRg end="1" st="1"/>
                                            </p:txEl>
                                          </p:spTgt>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714">
                                            <p:txEl>
                                              <p:pRg end="2" st="2"/>
                                            </p:txEl>
                                          </p:spTgt>
                                        </p:tgtEl>
                                        <p:attrNameLst>
                                          <p:attrName>style.visibility</p:attrName>
                                        </p:attrNameLst>
                                      </p:cBhvr>
                                      <p:to>
                                        <p:strVal val="visible"/>
                                      </p:to>
                                    </p:set>
                                    <p:animEffect filter="fade" transition="in">
                                      <p:cBhvr>
                                        <p:cTn dur="500"/>
                                        <p:tgtEl>
                                          <p:spTgt spid="714">
                                            <p:txEl>
                                              <p:pRg end="2" st="2"/>
                                            </p:txEl>
                                          </p:spTgt>
                                        </p:tgtEl>
                                      </p:cBhvr>
                                    </p:animEffect>
                                  </p:childTnLst>
                                </p:cTn>
                              </p:par>
                            </p:childTnLst>
                          </p:cTn>
                        </p:par>
                        <p:par>
                          <p:cTn fill="hold">
                            <p:stCondLst>
                              <p:cond delay="6250"/>
                            </p:stCondLst>
                            <p:childTnLst>
                              <p:par>
                                <p:cTn fill="hold" nodeType="afterEffect" presetClass="entr" presetID="10" presetSubtype="0">
                                  <p:stCondLst>
                                    <p:cond delay="0"/>
                                  </p:stCondLst>
                                  <p:childTnLst>
                                    <p:set>
                                      <p:cBhvr>
                                        <p:cTn dur="1" fill="hold">
                                          <p:stCondLst>
                                            <p:cond delay="0"/>
                                          </p:stCondLst>
                                        </p:cTn>
                                        <p:tgtEl>
                                          <p:spTgt spid="714">
                                            <p:txEl>
                                              <p:pRg end="3" st="3"/>
                                            </p:txEl>
                                          </p:spTgt>
                                        </p:tgtEl>
                                        <p:attrNameLst>
                                          <p:attrName>style.visibility</p:attrName>
                                        </p:attrNameLst>
                                      </p:cBhvr>
                                      <p:to>
                                        <p:strVal val="visible"/>
                                      </p:to>
                                    </p:set>
                                    <p:animEffect filter="fade" transition="in">
                                      <p:cBhvr>
                                        <p:cTn dur="500"/>
                                        <p:tgtEl>
                                          <p:spTgt spid="714">
                                            <p:txEl>
                                              <p:pRg end="3" st="3"/>
                                            </p:txEl>
                                          </p:spTgt>
                                        </p:tgtEl>
                                      </p:cBhvr>
                                    </p:animEffect>
                                  </p:childTnLst>
                                </p:cTn>
                              </p:par>
                            </p:childTnLst>
                          </p:cTn>
                        </p:par>
                        <p:par>
                          <p:cTn fill="hold">
                            <p:stCondLst>
                              <p:cond delay="6750"/>
                            </p:stCondLst>
                            <p:childTnLst>
                              <p:par>
                                <p:cTn fill="hold" nodeType="afterEffect" presetClass="entr" presetID="10" presetSubtype="0">
                                  <p:stCondLst>
                                    <p:cond delay="0"/>
                                  </p:stCondLst>
                                  <p:childTnLst>
                                    <p:set>
                                      <p:cBhvr>
                                        <p:cTn dur="1" fill="hold">
                                          <p:stCondLst>
                                            <p:cond delay="0"/>
                                          </p:stCondLst>
                                        </p:cTn>
                                        <p:tgtEl>
                                          <p:spTgt spid="714">
                                            <p:txEl>
                                              <p:pRg end="4" st="4"/>
                                            </p:txEl>
                                          </p:spTgt>
                                        </p:tgtEl>
                                        <p:attrNameLst>
                                          <p:attrName>style.visibility</p:attrName>
                                        </p:attrNameLst>
                                      </p:cBhvr>
                                      <p:to>
                                        <p:strVal val="visible"/>
                                      </p:to>
                                    </p:set>
                                    <p:animEffect filter="fade" transition="in">
                                      <p:cBhvr>
                                        <p:cTn dur="500"/>
                                        <p:tgtEl>
                                          <p:spTgt spid="714">
                                            <p:txEl>
                                              <p:pRg end="4" st="4"/>
                                            </p:txEl>
                                          </p:spTgt>
                                        </p:tgtEl>
                                      </p:cBhvr>
                                    </p:animEffect>
                                  </p:childTnLst>
                                </p:cTn>
                              </p:par>
                            </p:childTnLst>
                          </p:cTn>
                        </p:par>
                        <p:par>
                          <p:cTn fill="hold">
                            <p:stCondLst>
                              <p:cond delay="7250"/>
                            </p:stCondLst>
                            <p:childTnLst>
                              <p:par>
                                <p:cTn fill="hold" nodeType="afterEffect" presetClass="entr" presetID="10" presetSubtype="0">
                                  <p:stCondLst>
                                    <p:cond delay="0"/>
                                  </p:stCondLst>
                                  <p:childTnLst>
                                    <p:set>
                                      <p:cBhvr>
                                        <p:cTn dur="1" fill="hold">
                                          <p:stCondLst>
                                            <p:cond delay="0"/>
                                          </p:stCondLst>
                                        </p:cTn>
                                        <p:tgtEl>
                                          <p:spTgt spid="714">
                                            <p:txEl>
                                              <p:pRg end="5" st="5"/>
                                            </p:txEl>
                                          </p:spTgt>
                                        </p:tgtEl>
                                        <p:attrNameLst>
                                          <p:attrName>style.visibility</p:attrName>
                                        </p:attrNameLst>
                                      </p:cBhvr>
                                      <p:to>
                                        <p:strVal val="visible"/>
                                      </p:to>
                                    </p:set>
                                    <p:animEffect filter="fade" transition="in">
                                      <p:cBhvr>
                                        <p:cTn dur="500"/>
                                        <p:tgtEl>
                                          <p:spTgt spid="714">
                                            <p:txEl>
                                              <p:pRg end="5" st="5"/>
                                            </p:txEl>
                                          </p:spTgt>
                                        </p:tgtEl>
                                      </p:cBhvr>
                                    </p:animEffect>
                                  </p:childTnLst>
                                </p:cTn>
                              </p:par>
                            </p:childTnLst>
                          </p:cTn>
                        </p:par>
                        <p:par>
                          <p:cTn fill="hold">
                            <p:stCondLst>
                              <p:cond delay="7750"/>
                            </p:stCondLst>
                            <p:childTnLst>
                              <p:par>
                                <p:cTn fill="hold" nodeType="afterEffect" presetClass="entr" presetID="10" presetSubtype="0">
                                  <p:stCondLst>
                                    <p:cond delay="0"/>
                                  </p:stCondLst>
                                  <p:childTnLst>
                                    <p:set>
                                      <p:cBhvr>
                                        <p:cTn dur="1" fill="hold">
                                          <p:stCondLst>
                                            <p:cond delay="0"/>
                                          </p:stCondLst>
                                        </p:cTn>
                                        <p:tgtEl>
                                          <p:spTgt spid="714">
                                            <p:txEl>
                                              <p:pRg end="6" st="6"/>
                                            </p:txEl>
                                          </p:spTgt>
                                        </p:tgtEl>
                                        <p:attrNameLst>
                                          <p:attrName>style.visibility</p:attrName>
                                        </p:attrNameLst>
                                      </p:cBhvr>
                                      <p:to>
                                        <p:strVal val="visible"/>
                                      </p:to>
                                    </p:set>
                                    <p:animEffect filter="fade" transition="in">
                                      <p:cBhvr>
                                        <p:cTn dur="500"/>
                                        <p:tgtEl>
                                          <p:spTgt spid="714">
                                            <p:txEl>
                                              <p:pRg end="6" st="6"/>
                                            </p:txEl>
                                          </p:spTgt>
                                        </p:tgtEl>
                                      </p:cBhvr>
                                    </p:animEffect>
                                  </p:childTnLst>
                                </p:cTn>
                              </p:par>
                            </p:childTnLst>
                          </p:cTn>
                        </p:par>
                        <p:par>
                          <p:cTn fill="hold">
                            <p:stCondLst>
                              <p:cond delay="8250"/>
                            </p:stCondLst>
                            <p:childTnLst>
                              <p:par>
                                <p:cTn fill="hold" nodeType="afterEffect" presetClass="entr" presetID="10" presetSubtype="0">
                                  <p:stCondLst>
                                    <p:cond delay="0"/>
                                  </p:stCondLst>
                                  <p:childTnLst>
                                    <p:set>
                                      <p:cBhvr>
                                        <p:cTn dur="1" fill="hold">
                                          <p:stCondLst>
                                            <p:cond delay="0"/>
                                          </p:stCondLst>
                                        </p:cTn>
                                        <p:tgtEl>
                                          <p:spTgt spid="714">
                                            <p:txEl>
                                              <p:pRg end="7" st="7"/>
                                            </p:txEl>
                                          </p:spTgt>
                                        </p:tgtEl>
                                        <p:attrNameLst>
                                          <p:attrName>style.visibility</p:attrName>
                                        </p:attrNameLst>
                                      </p:cBhvr>
                                      <p:to>
                                        <p:strVal val="visible"/>
                                      </p:to>
                                    </p:set>
                                    <p:animEffect filter="fade" transition="in">
                                      <p:cBhvr>
                                        <p:cTn dur="500"/>
                                        <p:tgtEl>
                                          <p:spTgt spid="714">
                                            <p:txEl>
                                              <p:pRg end="7" st="7"/>
                                            </p:txEl>
                                          </p:spTgt>
                                        </p:tgtEl>
                                      </p:cBhvr>
                                    </p:animEffect>
                                  </p:childTnLst>
                                </p:cTn>
                              </p:par>
                            </p:childTnLst>
                          </p:cTn>
                        </p:par>
                        <p:par>
                          <p:cTn fill="hold">
                            <p:stCondLst>
                              <p:cond delay="8750"/>
                            </p:stCondLst>
                            <p:childTnLst>
                              <p:par>
                                <p:cTn fill="hold" nodeType="afterEffect" presetClass="entr" presetID="10" presetSubtype="0">
                                  <p:stCondLst>
                                    <p:cond delay="0"/>
                                  </p:stCondLst>
                                  <p:childTnLst>
                                    <p:set>
                                      <p:cBhvr>
                                        <p:cTn dur="1" fill="hold">
                                          <p:stCondLst>
                                            <p:cond delay="0"/>
                                          </p:stCondLst>
                                        </p:cTn>
                                        <p:tgtEl>
                                          <p:spTgt spid="714">
                                            <p:txEl>
                                              <p:pRg end="8" st="8"/>
                                            </p:txEl>
                                          </p:spTgt>
                                        </p:tgtEl>
                                        <p:attrNameLst>
                                          <p:attrName>style.visibility</p:attrName>
                                        </p:attrNameLst>
                                      </p:cBhvr>
                                      <p:to>
                                        <p:strVal val="visible"/>
                                      </p:to>
                                    </p:set>
                                    <p:animEffect filter="fade" transition="in">
                                      <p:cBhvr>
                                        <p:cTn dur="500"/>
                                        <p:tgtEl>
                                          <p:spTgt spid="71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lan A">
  <p:cSld name="Plan A">
    <p:spTree>
      <p:nvGrpSpPr>
        <p:cNvPr id="719" name="Shape 719"/>
        <p:cNvGrpSpPr/>
        <p:nvPr/>
      </p:nvGrpSpPr>
      <p:grpSpPr>
        <a:xfrm>
          <a:off x="0" y="0"/>
          <a:ext cx="0" cy="0"/>
          <a:chOff x="0" y="0"/>
          <a:chExt cx="0" cy="0"/>
        </a:xfrm>
      </p:grpSpPr>
      <p:sp>
        <p:nvSpPr>
          <p:cNvPr id="720" name="Google Shape;720;p65"/>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700">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721" name="Google Shape;721;p65"/>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22" name="Google Shape;722;p65"/>
          <p:cNvSpPr txBox="1"/>
          <p:nvPr/>
        </p:nvSpPr>
        <p:spPr>
          <a:xfrm>
            <a:off x="419100" y="-1809750"/>
            <a:ext cx="8550739" cy="154811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00000">
                <a:solidFill>
                  <a:srgbClr val="35393E"/>
                </a:solidFill>
                <a:latin typeface="Roboto"/>
                <a:ea typeface="Roboto"/>
                <a:cs typeface="Roboto"/>
                <a:sym typeface="Roboto"/>
              </a:rPr>
              <a:t>A</a:t>
            </a:r>
            <a:endParaRPr i="1" sz="100000">
              <a:solidFill>
                <a:srgbClr val="35393E"/>
              </a:solidFill>
              <a:latin typeface="Roboto"/>
              <a:ea typeface="Roboto"/>
              <a:cs typeface="Roboto"/>
              <a:sym typeface="Roboto"/>
            </a:endParaRPr>
          </a:p>
        </p:txBody>
      </p:sp>
      <p:sp>
        <p:nvSpPr>
          <p:cNvPr id="723" name="Google Shape;723;p65"/>
          <p:cNvSpPr/>
          <p:nvPr>
            <p:ph idx="2" type="pic"/>
          </p:nvPr>
        </p:nvSpPr>
        <p:spPr>
          <a:xfrm>
            <a:off x="9144000" y="565761"/>
            <a:ext cx="8534400" cy="5365069"/>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724" name="Google Shape;724;p65"/>
          <p:cNvSpPr txBox="1"/>
          <p:nvPr>
            <p:ph idx="1" type="body"/>
          </p:nvPr>
        </p:nvSpPr>
        <p:spPr>
          <a:xfrm>
            <a:off x="9144000" y="6057574"/>
            <a:ext cx="8534400" cy="3100940"/>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200"/>
              </a:spcBef>
              <a:spcAft>
                <a:spcPts val="0"/>
              </a:spcAft>
              <a:buClr>
                <a:schemeClr val="accent1"/>
              </a:buClr>
              <a:buSzPts val="1800"/>
              <a:buFont typeface="Noto Sans Symbols"/>
              <a:buChar char="■"/>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725" name="Google Shape;725;p65"/>
          <p:cNvSpPr txBox="1"/>
          <p:nvPr>
            <p:ph type="title"/>
          </p:nvPr>
        </p:nvSpPr>
        <p:spPr>
          <a:xfrm>
            <a:off x="707570" y="2017486"/>
            <a:ext cx="10077098" cy="4218144"/>
          </a:xfrm>
          <a:prstGeom prst="rect">
            <a:avLst/>
          </a:prstGeom>
          <a:noFill/>
          <a:ln>
            <a:noFill/>
          </a:ln>
        </p:spPr>
        <p:txBody>
          <a:bodyPr anchorCtr="0" anchor="b" bIns="45700" lIns="91425" spcFirstLastPara="1" rIns="91425" wrap="square" tIns="45700">
            <a:normAutofit/>
          </a:bodyPr>
          <a:lstStyle>
            <a:lvl1pPr lvl="0" algn="r">
              <a:lnSpc>
                <a:spcPct val="8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722"/>
                                        </p:tgtEl>
                                        <p:attrNameLst>
                                          <p:attrName>style.visibility</p:attrName>
                                        </p:attrNameLst>
                                      </p:cBhvr>
                                      <p:to>
                                        <p:strVal val="visible"/>
                                      </p:to>
                                    </p:set>
                                    <p:anim calcmode="lin" valueType="num">
                                      <p:cBhvr additive="base">
                                        <p:cTn dur="1000"/>
                                        <p:tgtEl>
                                          <p:spTgt spid="722"/>
                                        </p:tgtEl>
                                        <p:attrNameLst>
                                          <p:attrName>ppt_y</p:attrName>
                                        </p:attrNameLst>
                                      </p:cBhvr>
                                      <p:tavLst>
                                        <p:tav fmla="" tm="0">
                                          <p:val>
                                            <p:strVal val="#ppt_y-1"/>
                                          </p:val>
                                        </p:tav>
                                        <p:tav fmla="" tm="100000">
                                          <p:val>
                                            <p:strVal val="#ppt_y"/>
                                          </p:val>
                                        </p:tav>
                                      </p:tavLst>
                                    </p:anim>
                                  </p:childTnLst>
                                </p:cTn>
                              </p:par>
                              <p:par>
                                <p:cTn fill="hold" nodeType="withEffect" presetClass="entr" presetID="23" presetSubtype="16">
                                  <p:stCondLst>
                                    <p:cond delay="0"/>
                                  </p:stCondLst>
                                  <p:childTnLst>
                                    <p:set>
                                      <p:cBhvr>
                                        <p:cTn dur="1" fill="hold">
                                          <p:stCondLst>
                                            <p:cond delay="0"/>
                                          </p:stCondLst>
                                        </p:cTn>
                                        <p:tgtEl>
                                          <p:spTgt spid="722"/>
                                        </p:tgtEl>
                                        <p:attrNameLst>
                                          <p:attrName>style.visibility</p:attrName>
                                        </p:attrNameLst>
                                      </p:cBhvr>
                                      <p:to>
                                        <p:strVal val="visible"/>
                                      </p:to>
                                    </p:set>
                                    <p:anim calcmode="lin" valueType="num">
                                      <p:cBhvr additive="base">
                                        <p:cTn dur="1000"/>
                                        <p:tgtEl>
                                          <p:spTgt spid="722"/>
                                        </p:tgtEl>
                                        <p:attrNameLst>
                                          <p:attrName>ppt_w</p:attrName>
                                        </p:attrNameLst>
                                      </p:cBhvr>
                                      <p:tavLst>
                                        <p:tav fmla="" tm="0">
                                          <p:val>
                                            <p:strVal val="0"/>
                                          </p:val>
                                        </p:tav>
                                        <p:tav fmla="" tm="100000">
                                          <p:val>
                                            <p:strVal val="#ppt_w"/>
                                          </p:val>
                                        </p:tav>
                                      </p:tavLst>
                                    </p:anim>
                                    <p:anim calcmode="lin" valueType="num">
                                      <p:cBhvr additive="base">
                                        <p:cTn dur="1000"/>
                                        <p:tgtEl>
                                          <p:spTgt spid="722"/>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23"/>
                                        </p:tgtEl>
                                        <p:attrNameLst>
                                          <p:attrName>style.visibility</p:attrName>
                                        </p:attrNameLst>
                                      </p:cBhvr>
                                      <p:to>
                                        <p:strVal val="visible"/>
                                      </p:to>
                                    </p:set>
                                    <p:animEffect filter="fade" transition="in">
                                      <p:cBhvr>
                                        <p:cTn dur="500"/>
                                        <p:tgtEl>
                                          <p:spTgt spid="723"/>
                                        </p:tgtEl>
                                      </p:cBhvr>
                                    </p:animEffect>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725"/>
                                        </p:tgtEl>
                                        <p:attrNameLst>
                                          <p:attrName>style.visibility</p:attrName>
                                        </p:attrNameLst>
                                      </p:cBhvr>
                                      <p:to>
                                        <p:strVal val="visible"/>
                                      </p:to>
                                    </p:set>
                                    <p:anim calcmode="lin" valueType="num">
                                      <p:cBhvr additive="base">
                                        <p:cTn dur="750"/>
                                        <p:tgtEl>
                                          <p:spTgt spid="725"/>
                                        </p:tgtEl>
                                        <p:attrNameLst>
                                          <p:attrName>ppt_y</p:attrName>
                                        </p:attrNameLst>
                                      </p:cBhvr>
                                      <p:tavLst>
                                        <p:tav fmla="" tm="0">
                                          <p:val>
                                            <p:strVal val="#ppt_y+1"/>
                                          </p:val>
                                        </p:tav>
                                        <p:tav fmla="" tm="100000">
                                          <p:val>
                                            <p:strVal val="#ppt_y"/>
                                          </p:val>
                                        </p:tav>
                                      </p:tavLst>
                                    </p:anim>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724">
                                            <p:txEl>
                                              <p:pRg end="0" st="0"/>
                                            </p:txEl>
                                          </p:spTgt>
                                        </p:tgtEl>
                                        <p:attrNameLst>
                                          <p:attrName>style.visibility</p:attrName>
                                        </p:attrNameLst>
                                      </p:cBhvr>
                                      <p:to>
                                        <p:strVal val="visible"/>
                                      </p:to>
                                    </p:set>
                                    <p:animEffect filter="fade" transition="in">
                                      <p:cBhvr>
                                        <p:cTn dur="500"/>
                                        <p:tgtEl>
                                          <p:spTgt spid="724">
                                            <p:txEl>
                                              <p:pRg end="0" st="0"/>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724">
                                            <p:txEl>
                                              <p:pRg end="1" st="1"/>
                                            </p:txEl>
                                          </p:spTgt>
                                        </p:tgtEl>
                                        <p:attrNameLst>
                                          <p:attrName>style.visibility</p:attrName>
                                        </p:attrNameLst>
                                      </p:cBhvr>
                                      <p:to>
                                        <p:strVal val="visible"/>
                                      </p:to>
                                    </p:set>
                                    <p:animEffect filter="fade" transition="in">
                                      <p:cBhvr>
                                        <p:cTn dur="500"/>
                                        <p:tgtEl>
                                          <p:spTgt spid="724">
                                            <p:txEl>
                                              <p:pRg end="1" st="1"/>
                                            </p:txEl>
                                          </p:spTgt>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724">
                                            <p:txEl>
                                              <p:pRg end="2" st="2"/>
                                            </p:txEl>
                                          </p:spTgt>
                                        </p:tgtEl>
                                        <p:attrNameLst>
                                          <p:attrName>style.visibility</p:attrName>
                                        </p:attrNameLst>
                                      </p:cBhvr>
                                      <p:to>
                                        <p:strVal val="visible"/>
                                      </p:to>
                                    </p:set>
                                    <p:animEffect filter="fade" transition="in">
                                      <p:cBhvr>
                                        <p:cTn dur="500"/>
                                        <p:tgtEl>
                                          <p:spTgt spid="724">
                                            <p:txEl>
                                              <p:pRg end="2" st="2"/>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724">
                                            <p:txEl>
                                              <p:pRg end="3" st="3"/>
                                            </p:txEl>
                                          </p:spTgt>
                                        </p:tgtEl>
                                        <p:attrNameLst>
                                          <p:attrName>style.visibility</p:attrName>
                                        </p:attrNameLst>
                                      </p:cBhvr>
                                      <p:to>
                                        <p:strVal val="visible"/>
                                      </p:to>
                                    </p:set>
                                    <p:animEffect filter="fade" transition="in">
                                      <p:cBhvr>
                                        <p:cTn dur="500"/>
                                        <p:tgtEl>
                                          <p:spTgt spid="724">
                                            <p:txEl>
                                              <p:pRg end="3" st="3"/>
                                            </p:txEl>
                                          </p:spTgt>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724">
                                            <p:txEl>
                                              <p:pRg end="4" st="4"/>
                                            </p:txEl>
                                          </p:spTgt>
                                        </p:tgtEl>
                                        <p:attrNameLst>
                                          <p:attrName>style.visibility</p:attrName>
                                        </p:attrNameLst>
                                      </p:cBhvr>
                                      <p:to>
                                        <p:strVal val="visible"/>
                                      </p:to>
                                    </p:set>
                                    <p:animEffect filter="fade" transition="in">
                                      <p:cBhvr>
                                        <p:cTn dur="500"/>
                                        <p:tgtEl>
                                          <p:spTgt spid="724">
                                            <p:txEl>
                                              <p:pRg end="4" st="4"/>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724">
                                            <p:txEl>
                                              <p:pRg end="5" st="5"/>
                                            </p:txEl>
                                          </p:spTgt>
                                        </p:tgtEl>
                                        <p:attrNameLst>
                                          <p:attrName>style.visibility</p:attrName>
                                        </p:attrNameLst>
                                      </p:cBhvr>
                                      <p:to>
                                        <p:strVal val="visible"/>
                                      </p:to>
                                    </p:set>
                                    <p:animEffect filter="fade" transition="in">
                                      <p:cBhvr>
                                        <p:cTn dur="500"/>
                                        <p:tgtEl>
                                          <p:spTgt spid="724">
                                            <p:txEl>
                                              <p:pRg end="5" st="5"/>
                                            </p:txEl>
                                          </p:spTgt>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724">
                                            <p:txEl>
                                              <p:pRg end="6" st="6"/>
                                            </p:txEl>
                                          </p:spTgt>
                                        </p:tgtEl>
                                        <p:attrNameLst>
                                          <p:attrName>style.visibility</p:attrName>
                                        </p:attrNameLst>
                                      </p:cBhvr>
                                      <p:to>
                                        <p:strVal val="visible"/>
                                      </p:to>
                                    </p:set>
                                    <p:animEffect filter="fade" transition="in">
                                      <p:cBhvr>
                                        <p:cTn dur="500"/>
                                        <p:tgtEl>
                                          <p:spTgt spid="724">
                                            <p:txEl>
                                              <p:pRg end="6" st="6"/>
                                            </p:txEl>
                                          </p:spTgt>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724">
                                            <p:txEl>
                                              <p:pRg end="7" st="7"/>
                                            </p:txEl>
                                          </p:spTgt>
                                        </p:tgtEl>
                                        <p:attrNameLst>
                                          <p:attrName>style.visibility</p:attrName>
                                        </p:attrNameLst>
                                      </p:cBhvr>
                                      <p:to>
                                        <p:strVal val="visible"/>
                                      </p:to>
                                    </p:set>
                                    <p:animEffect filter="fade" transition="in">
                                      <p:cBhvr>
                                        <p:cTn dur="500"/>
                                        <p:tgtEl>
                                          <p:spTgt spid="724">
                                            <p:txEl>
                                              <p:pRg end="7" st="7"/>
                                            </p:txEl>
                                          </p:spTgt>
                                        </p:tgtEl>
                                      </p:cBhvr>
                                    </p:animEffect>
                                  </p:childTnLst>
                                </p:cTn>
                              </p:par>
                            </p:childTnLst>
                          </p:cTn>
                        </p:par>
                        <p:par>
                          <p:cTn fill="hold">
                            <p:stCondLst>
                              <p:cond delay="6250"/>
                            </p:stCondLst>
                            <p:childTnLst>
                              <p:par>
                                <p:cTn fill="hold" nodeType="afterEffect" presetClass="entr" presetID="10" presetSubtype="0">
                                  <p:stCondLst>
                                    <p:cond delay="0"/>
                                  </p:stCondLst>
                                  <p:childTnLst>
                                    <p:set>
                                      <p:cBhvr>
                                        <p:cTn dur="1" fill="hold">
                                          <p:stCondLst>
                                            <p:cond delay="0"/>
                                          </p:stCondLst>
                                        </p:cTn>
                                        <p:tgtEl>
                                          <p:spTgt spid="724">
                                            <p:txEl>
                                              <p:pRg end="8" st="8"/>
                                            </p:txEl>
                                          </p:spTgt>
                                        </p:tgtEl>
                                        <p:attrNameLst>
                                          <p:attrName>style.visibility</p:attrName>
                                        </p:attrNameLst>
                                      </p:cBhvr>
                                      <p:to>
                                        <p:strVal val="visible"/>
                                      </p:to>
                                    </p:set>
                                    <p:animEffect filter="fade" transition="in">
                                      <p:cBhvr>
                                        <p:cTn dur="500"/>
                                        <p:tgtEl>
                                          <p:spTgt spid="72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3239">
          <p15:clr>
            <a:srgbClr val="FBAE40"/>
          </p15:clr>
        </p15:guide>
        <p15:guide id="2" pos="57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lan B">
  <p:cSld name="Plan B">
    <p:spTree>
      <p:nvGrpSpPr>
        <p:cNvPr id="726" name="Shape 726"/>
        <p:cNvGrpSpPr/>
        <p:nvPr/>
      </p:nvGrpSpPr>
      <p:grpSpPr>
        <a:xfrm>
          <a:off x="0" y="0"/>
          <a:ext cx="0" cy="0"/>
          <a:chOff x="0" y="0"/>
          <a:chExt cx="0" cy="0"/>
        </a:xfrm>
      </p:grpSpPr>
      <p:sp>
        <p:nvSpPr>
          <p:cNvPr id="727" name="Google Shape;727;p66"/>
          <p:cNvSpPr txBox="1"/>
          <p:nvPr/>
        </p:nvSpPr>
        <p:spPr>
          <a:xfrm>
            <a:off x="10662640" y="-1809750"/>
            <a:ext cx="7992894" cy="154811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00000">
                <a:solidFill>
                  <a:srgbClr val="35393E"/>
                </a:solidFill>
                <a:latin typeface="Roboto"/>
                <a:ea typeface="Roboto"/>
                <a:cs typeface="Roboto"/>
                <a:sym typeface="Roboto"/>
              </a:rPr>
              <a:t>B</a:t>
            </a:r>
            <a:endParaRPr i="1" sz="100000">
              <a:solidFill>
                <a:srgbClr val="35393E"/>
              </a:solidFill>
              <a:latin typeface="Roboto"/>
              <a:ea typeface="Roboto"/>
              <a:cs typeface="Roboto"/>
              <a:sym typeface="Roboto"/>
            </a:endParaRPr>
          </a:p>
        </p:txBody>
      </p:sp>
      <p:sp>
        <p:nvSpPr>
          <p:cNvPr id="728" name="Google Shape;728;p66"/>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700">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729" name="Google Shape;729;p66"/>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30" name="Google Shape;730;p66"/>
          <p:cNvSpPr/>
          <p:nvPr>
            <p:ph idx="2" type="pic"/>
          </p:nvPr>
        </p:nvSpPr>
        <p:spPr>
          <a:xfrm>
            <a:off x="609600" y="565761"/>
            <a:ext cx="8534400" cy="5365069"/>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731" name="Google Shape;731;p66"/>
          <p:cNvSpPr txBox="1"/>
          <p:nvPr>
            <p:ph idx="1" type="body"/>
          </p:nvPr>
        </p:nvSpPr>
        <p:spPr>
          <a:xfrm>
            <a:off x="609600" y="6057574"/>
            <a:ext cx="8534400" cy="3100940"/>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200"/>
              </a:spcBef>
              <a:spcAft>
                <a:spcPts val="0"/>
              </a:spcAft>
              <a:buClr>
                <a:schemeClr val="accent1"/>
              </a:buClr>
              <a:buSzPts val="1800"/>
              <a:buFont typeface="Noto Sans Symbols"/>
              <a:buChar char="■"/>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732" name="Google Shape;732;p66"/>
          <p:cNvSpPr txBox="1"/>
          <p:nvPr>
            <p:ph type="title"/>
          </p:nvPr>
        </p:nvSpPr>
        <p:spPr>
          <a:xfrm>
            <a:off x="6995877" y="2017486"/>
            <a:ext cx="10077098" cy="4218144"/>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727"/>
                                        </p:tgtEl>
                                        <p:attrNameLst>
                                          <p:attrName>style.visibility</p:attrName>
                                        </p:attrNameLst>
                                      </p:cBhvr>
                                      <p:to>
                                        <p:strVal val="visible"/>
                                      </p:to>
                                    </p:set>
                                    <p:anim calcmode="lin" valueType="num">
                                      <p:cBhvr additive="base">
                                        <p:cTn dur="1000"/>
                                        <p:tgtEl>
                                          <p:spTgt spid="727"/>
                                        </p:tgtEl>
                                        <p:attrNameLst>
                                          <p:attrName>ppt_y</p:attrName>
                                        </p:attrNameLst>
                                      </p:cBhvr>
                                      <p:tavLst>
                                        <p:tav fmla="" tm="0">
                                          <p:val>
                                            <p:strVal val="#ppt_y-1"/>
                                          </p:val>
                                        </p:tav>
                                        <p:tav fmla="" tm="100000">
                                          <p:val>
                                            <p:strVal val="#ppt_y"/>
                                          </p:val>
                                        </p:tav>
                                      </p:tavLst>
                                    </p:anim>
                                  </p:childTnLst>
                                </p:cTn>
                              </p:par>
                              <p:par>
                                <p:cTn fill="hold" nodeType="withEffect" presetClass="entr" presetID="23" presetSubtype="16">
                                  <p:stCondLst>
                                    <p:cond delay="0"/>
                                  </p:stCondLst>
                                  <p:childTnLst>
                                    <p:set>
                                      <p:cBhvr>
                                        <p:cTn dur="1" fill="hold">
                                          <p:stCondLst>
                                            <p:cond delay="0"/>
                                          </p:stCondLst>
                                        </p:cTn>
                                        <p:tgtEl>
                                          <p:spTgt spid="727"/>
                                        </p:tgtEl>
                                        <p:attrNameLst>
                                          <p:attrName>style.visibility</p:attrName>
                                        </p:attrNameLst>
                                      </p:cBhvr>
                                      <p:to>
                                        <p:strVal val="visible"/>
                                      </p:to>
                                    </p:set>
                                    <p:anim calcmode="lin" valueType="num">
                                      <p:cBhvr additive="base">
                                        <p:cTn dur="1000"/>
                                        <p:tgtEl>
                                          <p:spTgt spid="727"/>
                                        </p:tgtEl>
                                        <p:attrNameLst>
                                          <p:attrName>ppt_w</p:attrName>
                                        </p:attrNameLst>
                                      </p:cBhvr>
                                      <p:tavLst>
                                        <p:tav fmla="" tm="0">
                                          <p:val>
                                            <p:strVal val="0"/>
                                          </p:val>
                                        </p:tav>
                                        <p:tav fmla="" tm="100000">
                                          <p:val>
                                            <p:strVal val="#ppt_w"/>
                                          </p:val>
                                        </p:tav>
                                      </p:tavLst>
                                    </p:anim>
                                    <p:anim calcmode="lin" valueType="num">
                                      <p:cBhvr additive="base">
                                        <p:cTn dur="1000"/>
                                        <p:tgtEl>
                                          <p:spTgt spid="727"/>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30"/>
                                        </p:tgtEl>
                                        <p:attrNameLst>
                                          <p:attrName>style.visibility</p:attrName>
                                        </p:attrNameLst>
                                      </p:cBhvr>
                                      <p:to>
                                        <p:strVal val="visible"/>
                                      </p:to>
                                    </p:set>
                                    <p:animEffect filter="fade" transition="in">
                                      <p:cBhvr>
                                        <p:cTn dur="500"/>
                                        <p:tgtEl>
                                          <p:spTgt spid="730"/>
                                        </p:tgtEl>
                                      </p:cBhvr>
                                    </p:animEffect>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732"/>
                                        </p:tgtEl>
                                        <p:attrNameLst>
                                          <p:attrName>style.visibility</p:attrName>
                                        </p:attrNameLst>
                                      </p:cBhvr>
                                      <p:to>
                                        <p:strVal val="visible"/>
                                      </p:to>
                                    </p:set>
                                    <p:anim calcmode="lin" valueType="num">
                                      <p:cBhvr additive="base">
                                        <p:cTn dur="750"/>
                                        <p:tgtEl>
                                          <p:spTgt spid="732"/>
                                        </p:tgtEl>
                                        <p:attrNameLst>
                                          <p:attrName>ppt_y</p:attrName>
                                        </p:attrNameLst>
                                      </p:cBhvr>
                                      <p:tavLst>
                                        <p:tav fmla="" tm="0">
                                          <p:val>
                                            <p:strVal val="#ppt_y+1"/>
                                          </p:val>
                                        </p:tav>
                                        <p:tav fmla="" tm="100000">
                                          <p:val>
                                            <p:strVal val="#ppt_y"/>
                                          </p:val>
                                        </p:tav>
                                      </p:tavLst>
                                    </p:anim>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731">
                                            <p:txEl>
                                              <p:pRg end="0" st="0"/>
                                            </p:txEl>
                                          </p:spTgt>
                                        </p:tgtEl>
                                        <p:attrNameLst>
                                          <p:attrName>style.visibility</p:attrName>
                                        </p:attrNameLst>
                                      </p:cBhvr>
                                      <p:to>
                                        <p:strVal val="visible"/>
                                      </p:to>
                                    </p:set>
                                    <p:animEffect filter="fade" transition="in">
                                      <p:cBhvr>
                                        <p:cTn dur="500"/>
                                        <p:tgtEl>
                                          <p:spTgt spid="731">
                                            <p:txEl>
                                              <p:pRg end="0" st="0"/>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731">
                                            <p:txEl>
                                              <p:pRg end="1" st="1"/>
                                            </p:txEl>
                                          </p:spTgt>
                                        </p:tgtEl>
                                        <p:attrNameLst>
                                          <p:attrName>style.visibility</p:attrName>
                                        </p:attrNameLst>
                                      </p:cBhvr>
                                      <p:to>
                                        <p:strVal val="visible"/>
                                      </p:to>
                                    </p:set>
                                    <p:animEffect filter="fade" transition="in">
                                      <p:cBhvr>
                                        <p:cTn dur="500"/>
                                        <p:tgtEl>
                                          <p:spTgt spid="731">
                                            <p:txEl>
                                              <p:pRg end="1" st="1"/>
                                            </p:txEl>
                                          </p:spTgt>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731">
                                            <p:txEl>
                                              <p:pRg end="2" st="2"/>
                                            </p:txEl>
                                          </p:spTgt>
                                        </p:tgtEl>
                                        <p:attrNameLst>
                                          <p:attrName>style.visibility</p:attrName>
                                        </p:attrNameLst>
                                      </p:cBhvr>
                                      <p:to>
                                        <p:strVal val="visible"/>
                                      </p:to>
                                    </p:set>
                                    <p:animEffect filter="fade" transition="in">
                                      <p:cBhvr>
                                        <p:cTn dur="500"/>
                                        <p:tgtEl>
                                          <p:spTgt spid="731">
                                            <p:txEl>
                                              <p:pRg end="2" st="2"/>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731">
                                            <p:txEl>
                                              <p:pRg end="3" st="3"/>
                                            </p:txEl>
                                          </p:spTgt>
                                        </p:tgtEl>
                                        <p:attrNameLst>
                                          <p:attrName>style.visibility</p:attrName>
                                        </p:attrNameLst>
                                      </p:cBhvr>
                                      <p:to>
                                        <p:strVal val="visible"/>
                                      </p:to>
                                    </p:set>
                                    <p:animEffect filter="fade" transition="in">
                                      <p:cBhvr>
                                        <p:cTn dur="500"/>
                                        <p:tgtEl>
                                          <p:spTgt spid="731">
                                            <p:txEl>
                                              <p:pRg end="3" st="3"/>
                                            </p:txEl>
                                          </p:spTgt>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731">
                                            <p:txEl>
                                              <p:pRg end="4" st="4"/>
                                            </p:txEl>
                                          </p:spTgt>
                                        </p:tgtEl>
                                        <p:attrNameLst>
                                          <p:attrName>style.visibility</p:attrName>
                                        </p:attrNameLst>
                                      </p:cBhvr>
                                      <p:to>
                                        <p:strVal val="visible"/>
                                      </p:to>
                                    </p:set>
                                    <p:animEffect filter="fade" transition="in">
                                      <p:cBhvr>
                                        <p:cTn dur="500"/>
                                        <p:tgtEl>
                                          <p:spTgt spid="731">
                                            <p:txEl>
                                              <p:pRg end="4" st="4"/>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731">
                                            <p:txEl>
                                              <p:pRg end="5" st="5"/>
                                            </p:txEl>
                                          </p:spTgt>
                                        </p:tgtEl>
                                        <p:attrNameLst>
                                          <p:attrName>style.visibility</p:attrName>
                                        </p:attrNameLst>
                                      </p:cBhvr>
                                      <p:to>
                                        <p:strVal val="visible"/>
                                      </p:to>
                                    </p:set>
                                    <p:animEffect filter="fade" transition="in">
                                      <p:cBhvr>
                                        <p:cTn dur="500"/>
                                        <p:tgtEl>
                                          <p:spTgt spid="731">
                                            <p:txEl>
                                              <p:pRg end="5" st="5"/>
                                            </p:txEl>
                                          </p:spTgt>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731">
                                            <p:txEl>
                                              <p:pRg end="6" st="6"/>
                                            </p:txEl>
                                          </p:spTgt>
                                        </p:tgtEl>
                                        <p:attrNameLst>
                                          <p:attrName>style.visibility</p:attrName>
                                        </p:attrNameLst>
                                      </p:cBhvr>
                                      <p:to>
                                        <p:strVal val="visible"/>
                                      </p:to>
                                    </p:set>
                                    <p:animEffect filter="fade" transition="in">
                                      <p:cBhvr>
                                        <p:cTn dur="500"/>
                                        <p:tgtEl>
                                          <p:spTgt spid="731">
                                            <p:txEl>
                                              <p:pRg end="6" st="6"/>
                                            </p:txEl>
                                          </p:spTgt>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731">
                                            <p:txEl>
                                              <p:pRg end="7" st="7"/>
                                            </p:txEl>
                                          </p:spTgt>
                                        </p:tgtEl>
                                        <p:attrNameLst>
                                          <p:attrName>style.visibility</p:attrName>
                                        </p:attrNameLst>
                                      </p:cBhvr>
                                      <p:to>
                                        <p:strVal val="visible"/>
                                      </p:to>
                                    </p:set>
                                    <p:animEffect filter="fade" transition="in">
                                      <p:cBhvr>
                                        <p:cTn dur="500"/>
                                        <p:tgtEl>
                                          <p:spTgt spid="731">
                                            <p:txEl>
                                              <p:pRg end="7" st="7"/>
                                            </p:txEl>
                                          </p:spTgt>
                                        </p:tgtEl>
                                      </p:cBhvr>
                                    </p:animEffect>
                                  </p:childTnLst>
                                </p:cTn>
                              </p:par>
                            </p:childTnLst>
                          </p:cTn>
                        </p:par>
                        <p:par>
                          <p:cTn fill="hold">
                            <p:stCondLst>
                              <p:cond delay="6250"/>
                            </p:stCondLst>
                            <p:childTnLst>
                              <p:par>
                                <p:cTn fill="hold" nodeType="afterEffect" presetClass="entr" presetID="10" presetSubtype="0">
                                  <p:stCondLst>
                                    <p:cond delay="0"/>
                                  </p:stCondLst>
                                  <p:childTnLst>
                                    <p:set>
                                      <p:cBhvr>
                                        <p:cTn dur="1" fill="hold">
                                          <p:stCondLst>
                                            <p:cond delay="0"/>
                                          </p:stCondLst>
                                        </p:cTn>
                                        <p:tgtEl>
                                          <p:spTgt spid="731">
                                            <p:txEl>
                                              <p:pRg end="8" st="8"/>
                                            </p:txEl>
                                          </p:spTgt>
                                        </p:tgtEl>
                                        <p:attrNameLst>
                                          <p:attrName>style.visibility</p:attrName>
                                        </p:attrNameLst>
                                      </p:cBhvr>
                                      <p:to>
                                        <p:strVal val="visible"/>
                                      </p:to>
                                    </p:set>
                                    <p:animEffect filter="fade" transition="in">
                                      <p:cBhvr>
                                        <p:cTn dur="500"/>
                                        <p:tgtEl>
                                          <p:spTgt spid="73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3239">
          <p15:clr>
            <a:srgbClr val="FBAE40"/>
          </p15:clr>
        </p15:guide>
        <p15:guide id="2" pos="576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s and cons">
  <p:cSld name="Pros and cons">
    <p:spTree>
      <p:nvGrpSpPr>
        <p:cNvPr id="733" name="Shape 733"/>
        <p:cNvGrpSpPr/>
        <p:nvPr/>
      </p:nvGrpSpPr>
      <p:grpSpPr>
        <a:xfrm>
          <a:off x="0" y="0"/>
          <a:ext cx="0" cy="0"/>
          <a:chOff x="0" y="0"/>
          <a:chExt cx="0" cy="0"/>
        </a:xfrm>
      </p:grpSpPr>
      <p:sp>
        <p:nvSpPr>
          <p:cNvPr id="734" name="Google Shape;734;p67"/>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700">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735" name="Google Shape;735;p67"/>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36" name="Google Shape;736;p67"/>
          <p:cNvSpPr txBox="1"/>
          <p:nvPr/>
        </p:nvSpPr>
        <p:spPr>
          <a:xfrm>
            <a:off x="332014" y="-474435"/>
            <a:ext cx="9692077"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0000">
                <a:solidFill>
                  <a:srgbClr val="35393E"/>
                </a:solidFill>
                <a:latin typeface="Roboto"/>
                <a:ea typeface="Roboto"/>
                <a:cs typeface="Roboto"/>
                <a:sym typeface="Roboto"/>
              </a:rPr>
              <a:t>PROS</a:t>
            </a:r>
            <a:endParaRPr i="1" sz="30000">
              <a:solidFill>
                <a:srgbClr val="35393E"/>
              </a:solidFill>
              <a:latin typeface="Roboto"/>
              <a:ea typeface="Roboto"/>
              <a:cs typeface="Roboto"/>
              <a:sym typeface="Roboto"/>
            </a:endParaRPr>
          </a:p>
        </p:txBody>
      </p:sp>
      <p:sp>
        <p:nvSpPr>
          <p:cNvPr id="737" name="Google Shape;737;p67"/>
          <p:cNvSpPr txBox="1"/>
          <p:nvPr/>
        </p:nvSpPr>
        <p:spPr>
          <a:xfrm>
            <a:off x="7886699" y="5472637"/>
            <a:ext cx="10129696" cy="470898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i="1" lang="en-US" sz="30000">
                <a:solidFill>
                  <a:srgbClr val="35393E"/>
                </a:solidFill>
                <a:latin typeface="Roboto"/>
                <a:ea typeface="Roboto"/>
                <a:cs typeface="Roboto"/>
                <a:sym typeface="Roboto"/>
              </a:rPr>
              <a:t>CONS</a:t>
            </a:r>
            <a:endParaRPr i="1" sz="30000">
              <a:solidFill>
                <a:srgbClr val="35393E"/>
              </a:solidFill>
              <a:latin typeface="Roboto"/>
              <a:ea typeface="Roboto"/>
              <a:cs typeface="Roboto"/>
              <a:sym typeface="Roboto"/>
            </a:endParaRPr>
          </a:p>
        </p:txBody>
      </p:sp>
      <p:cxnSp>
        <p:nvCxnSpPr>
          <p:cNvPr id="738" name="Google Shape;738;p67"/>
          <p:cNvCxnSpPr/>
          <p:nvPr/>
        </p:nvCxnSpPr>
        <p:spPr>
          <a:xfrm flipH="1" rot="10800000">
            <a:off x="0" y="1479020"/>
            <a:ext cx="18288001" cy="6749143"/>
          </a:xfrm>
          <a:prstGeom prst="straightConnector1">
            <a:avLst/>
          </a:prstGeom>
          <a:noFill/>
          <a:ln cap="flat" cmpd="sng" w="12700">
            <a:solidFill>
              <a:schemeClr val="accent1"/>
            </a:solidFill>
            <a:prstDash val="solid"/>
            <a:miter lim="800000"/>
            <a:headEnd len="sm" w="sm" type="none"/>
            <a:tailEnd len="sm" w="sm" type="none"/>
          </a:ln>
        </p:spPr>
      </p:cxnSp>
      <p:sp>
        <p:nvSpPr>
          <p:cNvPr id="739" name="Google Shape;739;p67"/>
          <p:cNvSpPr txBox="1"/>
          <p:nvPr>
            <p:ph idx="1" type="body"/>
          </p:nvPr>
        </p:nvSpPr>
        <p:spPr>
          <a:xfrm>
            <a:off x="1126046" y="1806763"/>
            <a:ext cx="7321268" cy="2651465"/>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200"/>
              </a:spcBef>
              <a:spcAft>
                <a:spcPts val="0"/>
              </a:spcAft>
              <a:buClr>
                <a:schemeClr val="accent1"/>
              </a:buClr>
              <a:buSzPts val="1800"/>
              <a:buFont typeface="Noto Sans Symbols"/>
              <a:buChar char="■"/>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740" name="Google Shape;740;p67"/>
          <p:cNvSpPr txBox="1"/>
          <p:nvPr>
            <p:ph idx="2" type="body"/>
          </p:nvPr>
        </p:nvSpPr>
        <p:spPr>
          <a:xfrm>
            <a:off x="10490743" y="5219927"/>
            <a:ext cx="7321268" cy="2651465"/>
          </a:xfrm>
          <a:prstGeom prst="rect">
            <a:avLst/>
          </a:prstGeom>
          <a:noFill/>
          <a:ln>
            <a:noFill/>
          </a:ln>
        </p:spPr>
        <p:txBody>
          <a:bodyPr anchorCtr="0" anchor="b" bIns="45700" lIns="91425" spcFirstLastPara="1" rIns="91425" wrap="square" tIns="45700">
            <a:normAutofit/>
          </a:bodyPr>
          <a:lstStyle>
            <a:lvl1pPr indent="-342900" lvl="0" marL="457200" algn="l">
              <a:lnSpc>
                <a:spcPct val="130000"/>
              </a:lnSpc>
              <a:spcBef>
                <a:spcPts val="1200"/>
              </a:spcBef>
              <a:spcAft>
                <a:spcPts val="0"/>
              </a:spcAft>
              <a:buClr>
                <a:schemeClr val="accent1"/>
              </a:buClr>
              <a:buSzPts val="1800"/>
              <a:buFont typeface="Noto Sans Symbols"/>
              <a:buChar char="■"/>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736"/>
                                        </p:tgtEl>
                                        <p:attrNameLst>
                                          <p:attrName>style.visibility</p:attrName>
                                        </p:attrNameLst>
                                      </p:cBhvr>
                                      <p:to>
                                        <p:strVal val="visible"/>
                                      </p:to>
                                    </p:set>
                                    <p:anim calcmode="lin" valueType="num">
                                      <p:cBhvr additive="base">
                                        <p:cTn dur="1000"/>
                                        <p:tgtEl>
                                          <p:spTgt spid="736"/>
                                        </p:tgtEl>
                                        <p:attrNameLst>
                                          <p:attrName>ppt_y</p:attrName>
                                        </p:attrNameLst>
                                      </p:cBhvr>
                                      <p:tavLst>
                                        <p:tav fmla="" tm="0">
                                          <p:val>
                                            <p:strVal val="#ppt_y-1"/>
                                          </p:val>
                                        </p:tav>
                                        <p:tav fmla="" tm="100000">
                                          <p:val>
                                            <p:strVal val="#ppt_y"/>
                                          </p:val>
                                        </p:tav>
                                      </p:tavLst>
                                    </p:anim>
                                  </p:childTnLst>
                                </p:cTn>
                              </p:par>
                              <p:par>
                                <p:cTn fill="hold" nodeType="withEffect" presetClass="entr" presetID="23" presetSubtype="16">
                                  <p:stCondLst>
                                    <p:cond delay="0"/>
                                  </p:stCondLst>
                                  <p:childTnLst>
                                    <p:set>
                                      <p:cBhvr>
                                        <p:cTn dur="1" fill="hold">
                                          <p:stCondLst>
                                            <p:cond delay="0"/>
                                          </p:stCondLst>
                                        </p:cTn>
                                        <p:tgtEl>
                                          <p:spTgt spid="736"/>
                                        </p:tgtEl>
                                        <p:attrNameLst>
                                          <p:attrName>style.visibility</p:attrName>
                                        </p:attrNameLst>
                                      </p:cBhvr>
                                      <p:to>
                                        <p:strVal val="visible"/>
                                      </p:to>
                                    </p:set>
                                    <p:anim calcmode="lin" valueType="num">
                                      <p:cBhvr additive="base">
                                        <p:cTn dur="1000"/>
                                        <p:tgtEl>
                                          <p:spTgt spid="736"/>
                                        </p:tgtEl>
                                        <p:attrNameLst>
                                          <p:attrName>ppt_w</p:attrName>
                                        </p:attrNameLst>
                                      </p:cBhvr>
                                      <p:tavLst>
                                        <p:tav fmla="" tm="0">
                                          <p:val>
                                            <p:strVal val="0"/>
                                          </p:val>
                                        </p:tav>
                                        <p:tav fmla="" tm="100000">
                                          <p:val>
                                            <p:strVal val="#ppt_w"/>
                                          </p:val>
                                        </p:tav>
                                      </p:tavLst>
                                    </p:anim>
                                    <p:anim calcmode="lin" valueType="num">
                                      <p:cBhvr additive="base">
                                        <p:cTn dur="1000"/>
                                        <p:tgtEl>
                                          <p:spTgt spid="736"/>
                                        </p:tgtEl>
                                        <p:attrNameLst>
                                          <p:attrName>ppt_h</p:attrName>
                                        </p:attrNameLst>
                                      </p:cBhvr>
                                      <p:tavLst>
                                        <p:tav fmla="" tm="0">
                                          <p:val>
                                            <p:strVal val="0"/>
                                          </p:val>
                                        </p:tav>
                                        <p:tav fmla="" tm="100000">
                                          <p:val>
                                            <p:strVal val="#ppt_h"/>
                                          </p:val>
                                        </p:tav>
                                      </p:tavLst>
                                    </p:anim>
                                  </p:childTnLst>
                                </p:cTn>
                              </p:par>
                              <p:par>
                                <p:cTn fill="hold" nodeType="withEffect" presetClass="entr" presetID="2" presetSubtype="1">
                                  <p:stCondLst>
                                    <p:cond delay="250"/>
                                  </p:stCondLst>
                                  <p:childTnLst>
                                    <p:set>
                                      <p:cBhvr>
                                        <p:cTn dur="1" fill="hold">
                                          <p:stCondLst>
                                            <p:cond delay="0"/>
                                          </p:stCondLst>
                                        </p:cTn>
                                        <p:tgtEl>
                                          <p:spTgt spid="737"/>
                                        </p:tgtEl>
                                        <p:attrNameLst>
                                          <p:attrName>style.visibility</p:attrName>
                                        </p:attrNameLst>
                                      </p:cBhvr>
                                      <p:to>
                                        <p:strVal val="visible"/>
                                      </p:to>
                                    </p:set>
                                    <p:anim calcmode="lin" valueType="num">
                                      <p:cBhvr additive="base">
                                        <p:cTn dur="1000"/>
                                        <p:tgtEl>
                                          <p:spTgt spid="737"/>
                                        </p:tgtEl>
                                        <p:attrNameLst>
                                          <p:attrName>ppt_y</p:attrName>
                                        </p:attrNameLst>
                                      </p:cBhvr>
                                      <p:tavLst>
                                        <p:tav fmla="" tm="0">
                                          <p:val>
                                            <p:strVal val="#ppt_y-1"/>
                                          </p:val>
                                        </p:tav>
                                        <p:tav fmla="" tm="100000">
                                          <p:val>
                                            <p:strVal val="#ppt_y"/>
                                          </p:val>
                                        </p:tav>
                                      </p:tavLst>
                                    </p:anim>
                                  </p:childTnLst>
                                </p:cTn>
                              </p:par>
                              <p:par>
                                <p:cTn fill="hold" nodeType="withEffect" presetClass="entr" presetID="23" presetSubtype="16">
                                  <p:stCondLst>
                                    <p:cond delay="250"/>
                                  </p:stCondLst>
                                  <p:childTnLst>
                                    <p:set>
                                      <p:cBhvr>
                                        <p:cTn dur="1" fill="hold">
                                          <p:stCondLst>
                                            <p:cond delay="0"/>
                                          </p:stCondLst>
                                        </p:cTn>
                                        <p:tgtEl>
                                          <p:spTgt spid="737"/>
                                        </p:tgtEl>
                                        <p:attrNameLst>
                                          <p:attrName>style.visibility</p:attrName>
                                        </p:attrNameLst>
                                      </p:cBhvr>
                                      <p:to>
                                        <p:strVal val="visible"/>
                                      </p:to>
                                    </p:set>
                                    <p:anim calcmode="lin" valueType="num">
                                      <p:cBhvr additive="base">
                                        <p:cTn dur="1000"/>
                                        <p:tgtEl>
                                          <p:spTgt spid="737"/>
                                        </p:tgtEl>
                                        <p:attrNameLst>
                                          <p:attrName>ppt_w</p:attrName>
                                        </p:attrNameLst>
                                      </p:cBhvr>
                                      <p:tavLst>
                                        <p:tav fmla="" tm="0">
                                          <p:val>
                                            <p:strVal val="0"/>
                                          </p:val>
                                        </p:tav>
                                        <p:tav fmla="" tm="100000">
                                          <p:val>
                                            <p:strVal val="#ppt_w"/>
                                          </p:val>
                                        </p:tav>
                                      </p:tavLst>
                                    </p:anim>
                                    <p:anim calcmode="lin" valueType="num">
                                      <p:cBhvr additive="base">
                                        <p:cTn dur="1000"/>
                                        <p:tgtEl>
                                          <p:spTgt spid="737"/>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38"/>
                                        </p:tgtEl>
                                        <p:attrNameLst>
                                          <p:attrName>style.visibility</p:attrName>
                                        </p:attrNameLst>
                                      </p:cBhvr>
                                      <p:to>
                                        <p:strVal val="visible"/>
                                      </p:to>
                                    </p:set>
                                    <p:animEffect filter="fade" transition="in">
                                      <p:cBhvr>
                                        <p:cTn dur="500"/>
                                        <p:tgtEl>
                                          <p:spTgt spid="73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39">
                                            <p:txEl>
                                              <p:pRg end="0" st="0"/>
                                            </p:txEl>
                                          </p:spTgt>
                                        </p:tgtEl>
                                        <p:attrNameLst>
                                          <p:attrName>style.visibility</p:attrName>
                                        </p:attrNameLst>
                                      </p:cBhvr>
                                      <p:to>
                                        <p:strVal val="visible"/>
                                      </p:to>
                                    </p:set>
                                    <p:animEffect filter="fade" transition="in">
                                      <p:cBhvr>
                                        <p:cTn dur="500"/>
                                        <p:tgtEl>
                                          <p:spTgt spid="739">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39">
                                            <p:txEl>
                                              <p:pRg end="1" st="1"/>
                                            </p:txEl>
                                          </p:spTgt>
                                        </p:tgtEl>
                                        <p:attrNameLst>
                                          <p:attrName>style.visibility</p:attrName>
                                        </p:attrNameLst>
                                      </p:cBhvr>
                                      <p:to>
                                        <p:strVal val="visible"/>
                                      </p:to>
                                    </p:set>
                                    <p:animEffect filter="fade" transition="in">
                                      <p:cBhvr>
                                        <p:cTn dur="500"/>
                                        <p:tgtEl>
                                          <p:spTgt spid="739">
                                            <p:txEl>
                                              <p:pRg end="1" st="1"/>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739">
                                            <p:txEl>
                                              <p:pRg end="2" st="2"/>
                                            </p:txEl>
                                          </p:spTgt>
                                        </p:tgtEl>
                                        <p:attrNameLst>
                                          <p:attrName>style.visibility</p:attrName>
                                        </p:attrNameLst>
                                      </p:cBhvr>
                                      <p:to>
                                        <p:strVal val="visible"/>
                                      </p:to>
                                    </p:set>
                                    <p:animEffect filter="fade" transition="in">
                                      <p:cBhvr>
                                        <p:cTn dur="500"/>
                                        <p:tgtEl>
                                          <p:spTgt spid="739">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739">
                                            <p:txEl>
                                              <p:pRg end="3" st="3"/>
                                            </p:txEl>
                                          </p:spTgt>
                                        </p:tgtEl>
                                        <p:attrNameLst>
                                          <p:attrName>style.visibility</p:attrName>
                                        </p:attrNameLst>
                                      </p:cBhvr>
                                      <p:to>
                                        <p:strVal val="visible"/>
                                      </p:to>
                                    </p:set>
                                    <p:animEffect filter="fade" transition="in">
                                      <p:cBhvr>
                                        <p:cTn dur="500"/>
                                        <p:tgtEl>
                                          <p:spTgt spid="739">
                                            <p:txEl>
                                              <p:pRg end="3" st="3"/>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739">
                                            <p:txEl>
                                              <p:pRg end="4" st="4"/>
                                            </p:txEl>
                                          </p:spTgt>
                                        </p:tgtEl>
                                        <p:attrNameLst>
                                          <p:attrName>style.visibility</p:attrName>
                                        </p:attrNameLst>
                                      </p:cBhvr>
                                      <p:to>
                                        <p:strVal val="visible"/>
                                      </p:to>
                                    </p:set>
                                    <p:animEffect filter="fade" transition="in">
                                      <p:cBhvr>
                                        <p:cTn dur="500"/>
                                        <p:tgtEl>
                                          <p:spTgt spid="739">
                                            <p:txEl>
                                              <p:pRg end="4" st="4"/>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739">
                                            <p:txEl>
                                              <p:pRg end="5" st="5"/>
                                            </p:txEl>
                                          </p:spTgt>
                                        </p:tgtEl>
                                        <p:attrNameLst>
                                          <p:attrName>style.visibility</p:attrName>
                                        </p:attrNameLst>
                                      </p:cBhvr>
                                      <p:to>
                                        <p:strVal val="visible"/>
                                      </p:to>
                                    </p:set>
                                    <p:animEffect filter="fade" transition="in">
                                      <p:cBhvr>
                                        <p:cTn dur="500"/>
                                        <p:tgtEl>
                                          <p:spTgt spid="739">
                                            <p:txEl>
                                              <p:pRg end="5" st="5"/>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739">
                                            <p:txEl>
                                              <p:pRg end="6" st="6"/>
                                            </p:txEl>
                                          </p:spTgt>
                                        </p:tgtEl>
                                        <p:attrNameLst>
                                          <p:attrName>style.visibility</p:attrName>
                                        </p:attrNameLst>
                                      </p:cBhvr>
                                      <p:to>
                                        <p:strVal val="visible"/>
                                      </p:to>
                                    </p:set>
                                    <p:animEffect filter="fade" transition="in">
                                      <p:cBhvr>
                                        <p:cTn dur="500"/>
                                        <p:tgtEl>
                                          <p:spTgt spid="739">
                                            <p:txEl>
                                              <p:pRg end="6" st="6"/>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739">
                                            <p:txEl>
                                              <p:pRg end="7" st="7"/>
                                            </p:txEl>
                                          </p:spTgt>
                                        </p:tgtEl>
                                        <p:attrNameLst>
                                          <p:attrName>style.visibility</p:attrName>
                                        </p:attrNameLst>
                                      </p:cBhvr>
                                      <p:to>
                                        <p:strVal val="visible"/>
                                      </p:to>
                                    </p:set>
                                    <p:animEffect filter="fade" transition="in">
                                      <p:cBhvr>
                                        <p:cTn dur="500"/>
                                        <p:tgtEl>
                                          <p:spTgt spid="739">
                                            <p:txEl>
                                              <p:pRg end="7" st="7"/>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739">
                                            <p:txEl>
                                              <p:pRg end="8" st="8"/>
                                            </p:txEl>
                                          </p:spTgt>
                                        </p:tgtEl>
                                        <p:attrNameLst>
                                          <p:attrName>style.visibility</p:attrName>
                                        </p:attrNameLst>
                                      </p:cBhvr>
                                      <p:to>
                                        <p:strVal val="visible"/>
                                      </p:to>
                                    </p:set>
                                    <p:animEffect filter="fade" transition="in">
                                      <p:cBhvr>
                                        <p:cTn dur="500"/>
                                        <p:tgtEl>
                                          <p:spTgt spid="739">
                                            <p:txEl>
                                              <p:pRg end="8" st="8"/>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740">
                                            <p:txEl>
                                              <p:pRg end="0" st="0"/>
                                            </p:txEl>
                                          </p:spTgt>
                                        </p:tgtEl>
                                        <p:attrNameLst>
                                          <p:attrName>style.visibility</p:attrName>
                                        </p:attrNameLst>
                                      </p:cBhvr>
                                      <p:to>
                                        <p:strVal val="visible"/>
                                      </p:to>
                                    </p:set>
                                    <p:animEffect filter="fade" transition="in">
                                      <p:cBhvr>
                                        <p:cTn dur="500"/>
                                        <p:tgtEl>
                                          <p:spTgt spid="740">
                                            <p:txEl>
                                              <p:pRg end="0" st="0"/>
                                            </p:txEl>
                                          </p:spTgt>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740">
                                            <p:txEl>
                                              <p:pRg end="1" st="1"/>
                                            </p:txEl>
                                          </p:spTgt>
                                        </p:tgtEl>
                                        <p:attrNameLst>
                                          <p:attrName>style.visibility</p:attrName>
                                        </p:attrNameLst>
                                      </p:cBhvr>
                                      <p:to>
                                        <p:strVal val="visible"/>
                                      </p:to>
                                    </p:set>
                                    <p:animEffect filter="fade" transition="in">
                                      <p:cBhvr>
                                        <p:cTn dur="500"/>
                                        <p:tgtEl>
                                          <p:spTgt spid="740">
                                            <p:txEl>
                                              <p:pRg end="1" st="1"/>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740">
                                            <p:txEl>
                                              <p:pRg end="2" st="2"/>
                                            </p:txEl>
                                          </p:spTgt>
                                        </p:tgtEl>
                                        <p:attrNameLst>
                                          <p:attrName>style.visibility</p:attrName>
                                        </p:attrNameLst>
                                      </p:cBhvr>
                                      <p:to>
                                        <p:strVal val="visible"/>
                                      </p:to>
                                    </p:set>
                                    <p:animEffect filter="fade" transition="in">
                                      <p:cBhvr>
                                        <p:cTn dur="500"/>
                                        <p:tgtEl>
                                          <p:spTgt spid="740">
                                            <p:txEl>
                                              <p:pRg end="2" st="2"/>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740">
                                            <p:txEl>
                                              <p:pRg end="3" st="3"/>
                                            </p:txEl>
                                          </p:spTgt>
                                        </p:tgtEl>
                                        <p:attrNameLst>
                                          <p:attrName>style.visibility</p:attrName>
                                        </p:attrNameLst>
                                      </p:cBhvr>
                                      <p:to>
                                        <p:strVal val="visible"/>
                                      </p:to>
                                    </p:set>
                                    <p:animEffect filter="fade" transition="in">
                                      <p:cBhvr>
                                        <p:cTn dur="500"/>
                                        <p:tgtEl>
                                          <p:spTgt spid="740">
                                            <p:txEl>
                                              <p:pRg end="3" st="3"/>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740">
                                            <p:txEl>
                                              <p:pRg end="4" st="4"/>
                                            </p:txEl>
                                          </p:spTgt>
                                        </p:tgtEl>
                                        <p:attrNameLst>
                                          <p:attrName>style.visibility</p:attrName>
                                        </p:attrNameLst>
                                      </p:cBhvr>
                                      <p:to>
                                        <p:strVal val="visible"/>
                                      </p:to>
                                    </p:set>
                                    <p:animEffect filter="fade" transition="in">
                                      <p:cBhvr>
                                        <p:cTn dur="500"/>
                                        <p:tgtEl>
                                          <p:spTgt spid="740">
                                            <p:txEl>
                                              <p:pRg end="4" st="4"/>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740">
                                            <p:txEl>
                                              <p:pRg end="5" st="5"/>
                                            </p:txEl>
                                          </p:spTgt>
                                        </p:tgtEl>
                                        <p:attrNameLst>
                                          <p:attrName>style.visibility</p:attrName>
                                        </p:attrNameLst>
                                      </p:cBhvr>
                                      <p:to>
                                        <p:strVal val="visible"/>
                                      </p:to>
                                    </p:set>
                                    <p:animEffect filter="fade" transition="in">
                                      <p:cBhvr>
                                        <p:cTn dur="500"/>
                                        <p:tgtEl>
                                          <p:spTgt spid="740">
                                            <p:txEl>
                                              <p:pRg end="5" st="5"/>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740">
                                            <p:txEl>
                                              <p:pRg end="6" st="6"/>
                                            </p:txEl>
                                          </p:spTgt>
                                        </p:tgtEl>
                                        <p:attrNameLst>
                                          <p:attrName>style.visibility</p:attrName>
                                        </p:attrNameLst>
                                      </p:cBhvr>
                                      <p:to>
                                        <p:strVal val="visible"/>
                                      </p:to>
                                    </p:set>
                                    <p:animEffect filter="fade" transition="in">
                                      <p:cBhvr>
                                        <p:cTn dur="500"/>
                                        <p:tgtEl>
                                          <p:spTgt spid="740">
                                            <p:txEl>
                                              <p:pRg end="6" st="6"/>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740">
                                            <p:txEl>
                                              <p:pRg end="7" st="7"/>
                                            </p:txEl>
                                          </p:spTgt>
                                        </p:tgtEl>
                                        <p:attrNameLst>
                                          <p:attrName>style.visibility</p:attrName>
                                        </p:attrNameLst>
                                      </p:cBhvr>
                                      <p:to>
                                        <p:strVal val="visible"/>
                                      </p:to>
                                    </p:set>
                                    <p:animEffect filter="fade" transition="in">
                                      <p:cBhvr>
                                        <p:cTn dur="500"/>
                                        <p:tgtEl>
                                          <p:spTgt spid="740">
                                            <p:txEl>
                                              <p:pRg end="7" st="7"/>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740">
                                            <p:txEl>
                                              <p:pRg end="8" st="8"/>
                                            </p:txEl>
                                          </p:spTgt>
                                        </p:tgtEl>
                                        <p:attrNameLst>
                                          <p:attrName>style.visibility</p:attrName>
                                        </p:attrNameLst>
                                      </p:cBhvr>
                                      <p:to>
                                        <p:strVal val="visible"/>
                                      </p:to>
                                    </p:set>
                                    <p:animEffect filter="fade" transition="in">
                                      <p:cBhvr>
                                        <p:cTn dur="500"/>
                                        <p:tgtEl>
                                          <p:spTgt spid="74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act">
  <p:cSld name="Contact">
    <p:spTree>
      <p:nvGrpSpPr>
        <p:cNvPr id="741" name="Shape 741"/>
        <p:cNvGrpSpPr/>
        <p:nvPr/>
      </p:nvGrpSpPr>
      <p:grpSpPr>
        <a:xfrm>
          <a:off x="0" y="0"/>
          <a:ext cx="0" cy="0"/>
          <a:chOff x="0" y="0"/>
          <a:chExt cx="0" cy="0"/>
        </a:xfrm>
      </p:grpSpPr>
      <p:sp>
        <p:nvSpPr>
          <p:cNvPr id="742" name="Google Shape;742;p68"/>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700">
                <a:solidFill>
                  <a:schemeClr val="dk1"/>
                </a:solidFill>
                <a:latin typeface="Roboto"/>
                <a:ea typeface="Roboto"/>
                <a:cs typeface="Roboto"/>
                <a:sym typeface="Roboto"/>
              </a:defRPr>
            </a:lvl1pPr>
            <a:lvl2pPr lvl="1"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2pPr>
            <a:lvl3pPr lvl="2"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3pPr>
            <a:lvl4pPr lvl="3"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4pPr>
            <a:lvl5pPr lvl="4"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5pPr>
            <a:lvl6pPr lvl="5"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6pPr>
            <a:lvl7pPr lvl="6"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7pPr>
            <a:lvl8pPr lvl="7"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8pPr>
            <a:lvl9pPr lvl="8" marR="0" rtl="0" algn="l">
              <a:spcBef>
                <a:spcPts val="0"/>
              </a:spcBef>
              <a:spcAft>
                <a:spcPts val="0"/>
              </a:spcAft>
              <a:buSzPts val="1400"/>
              <a:buNone/>
              <a:defRPr b="0" i="0" sz="2700" u="none" cap="none" strike="noStrike">
                <a:solidFill>
                  <a:schemeClr val="dk1"/>
                </a:solidFill>
                <a:latin typeface="Roboto"/>
                <a:ea typeface="Roboto"/>
                <a:cs typeface="Roboto"/>
                <a:sym typeface="Roboto"/>
              </a:defRPr>
            </a:lvl9pPr>
          </a:lstStyle>
          <a:p/>
        </p:txBody>
      </p:sp>
      <p:sp>
        <p:nvSpPr>
          <p:cNvPr id="743" name="Google Shape;743;p68"/>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744" name="Google Shape;744;p68"/>
          <p:cNvCxnSpPr/>
          <p:nvPr/>
        </p:nvCxnSpPr>
        <p:spPr>
          <a:xfrm>
            <a:off x="5196113" y="0"/>
            <a:ext cx="0" cy="10285413"/>
          </a:xfrm>
          <a:prstGeom prst="straightConnector1">
            <a:avLst/>
          </a:prstGeom>
          <a:noFill/>
          <a:ln cap="flat" cmpd="sng" w="12700">
            <a:solidFill>
              <a:schemeClr val="accent1"/>
            </a:solidFill>
            <a:prstDash val="solid"/>
            <a:miter lim="800000"/>
            <a:headEnd len="sm" w="sm" type="none"/>
            <a:tailEnd len="sm" w="sm" type="none"/>
          </a:ln>
        </p:spPr>
      </p:cxnSp>
      <p:sp>
        <p:nvSpPr>
          <p:cNvPr id="745" name="Google Shape;745;p68"/>
          <p:cNvSpPr/>
          <p:nvPr>
            <p:ph idx="2" type="pic"/>
          </p:nvPr>
        </p:nvSpPr>
        <p:spPr>
          <a:xfrm>
            <a:off x="1660069" y="2537509"/>
            <a:ext cx="7072087" cy="5210394"/>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746" name="Google Shape;746;p68"/>
          <p:cNvSpPr txBox="1"/>
          <p:nvPr>
            <p:ph type="title"/>
          </p:nvPr>
        </p:nvSpPr>
        <p:spPr>
          <a:xfrm>
            <a:off x="8977745" y="2537509"/>
            <a:ext cx="8612593" cy="2657945"/>
          </a:xfrm>
          <a:prstGeom prst="rect">
            <a:avLst/>
          </a:prstGeom>
          <a:noFill/>
          <a:ln>
            <a:noFill/>
          </a:ln>
        </p:spPr>
        <p:txBody>
          <a:bodyPr anchorCtr="0" anchor="t" bIns="45700" lIns="91425" spcFirstLastPara="1" rIns="91425" wrap="square" tIns="45700">
            <a:normAutofit/>
          </a:bodyPr>
          <a:lstStyle>
            <a:lvl1pPr lvl="0" algn="l">
              <a:lnSpc>
                <a:spcPct val="80000"/>
              </a:lnSpc>
              <a:spcBef>
                <a:spcPts val="0"/>
              </a:spcBef>
              <a:spcAft>
                <a:spcPts val="0"/>
              </a:spcAft>
              <a:buClr>
                <a:schemeClr val="lt1"/>
              </a:buClr>
              <a:buSzPts val="9600"/>
              <a:buFont typeface="Roboto"/>
              <a:buNone/>
              <a:defRPr b="1" sz="96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7" name="Google Shape;747;p68"/>
          <p:cNvSpPr txBox="1"/>
          <p:nvPr>
            <p:ph idx="1" type="body"/>
          </p:nvPr>
        </p:nvSpPr>
        <p:spPr>
          <a:xfrm>
            <a:off x="8977744" y="4946074"/>
            <a:ext cx="8612593" cy="1219199"/>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0"/>
              </a:spcBef>
              <a:spcAft>
                <a:spcPts val="0"/>
              </a:spcAft>
              <a:buClr>
                <a:schemeClr val="accent1"/>
              </a:buClr>
              <a:buSzPts val="1800"/>
              <a:buFont typeface="Noto Sans Symbols"/>
              <a:buChar char="■"/>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748" name="Google Shape;748;p68"/>
          <p:cNvSpPr txBox="1"/>
          <p:nvPr>
            <p:ph idx="3" type="body"/>
          </p:nvPr>
        </p:nvSpPr>
        <p:spPr>
          <a:xfrm>
            <a:off x="8977744" y="6414656"/>
            <a:ext cx="8612593" cy="1333248"/>
          </a:xfrm>
          <a:prstGeom prst="rect">
            <a:avLst/>
          </a:prstGeom>
          <a:noFill/>
          <a:ln>
            <a:noFill/>
          </a:ln>
        </p:spPr>
        <p:txBody>
          <a:bodyPr anchorCtr="0" anchor="b" bIns="45700" lIns="91425" spcFirstLastPara="1" rIns="91425" wrap="square" tIns="45700">
            <a:normAutofit/>
          </a:bodyPr>
          <a:lstStyle>
            <a:lvl1pPr indent="-342900" lvl="0" marL="457200" algn="l">
              <a:lnSpc>
                <a:spcPct val="130000"/>
              </a:lnSpc>
              <a:spcBef>
                <a:spcPts val="0"/>
              </a:spcBef>
              <a:spcAft>
                <a:spcPts val="0"/>
              </a:spcAft>
              <a:buClr>
                <a:srgbClr val="545A61"/>
              </a:buClr>
              <a:buSzPts val="1800"/>
              <a:buFont typeface="Noto Sans Symbols"/>
              <a:buChar char="■"/>
              <a:defRPr sz="1800">
                <a:solidFill>
                  <a:srgbClr val="8B9197"/>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44"/>
                                        </p:tgtEl>
                                        <p:attrNameLst>
                                          <p:attrName>style.visibility</p:attrName>
                                        </p:attrNameLst>
                                      </p:cBhvr>
                                      <p:to>
                                        <p:strVal val="visible"/>
                                      </p:to>
                                    </p:set>
                                    <p:animEffect filter="fade" transition="in">
                                      <p:cBhvr>
                                        <p:cTn dur="500"/>
                                        <p:tgtEl>
                                          <p:spTgt spid="744"/>
                                        </p:tgtEl>
                                      </p:cBhvr>
                                    </p:animEffect>
                                  </p:childTnLst>
                                </p:cTn>
                              </p:par>
                              <p:par>
                                <p:cTn fill="hold" nodeType="withEffect" presetClass="entr" presetID="2" presetSubtype="1">
                                  <p:stCondLst>
                                    <p:cond delay="0"/>
                                  </p:stCondLst>
                                  <p:childTnLst>
                                    <p:set>
                                      <p:cBhvr>
                                        <p:cTn dur="1" fill="hold">
                                          <p:stCondLst>
                                            <p:cond delay="0"/>
                                          </p:stCondLst>
                                        </p:cTn>
                                        <p:tgtEl>
                                          <p:spTgt spid="745"/>
                                        </p:tgtEl>
                                        <p:attrNameLst>
                                          <p:attrName>style.visibility</p:attrName>
                                        </p:attrNameLst>
                                      </p:cBhvr>
                                      <p:to>
                                        <p:strVal val="visible"/>
                                      </p:to>
                                    </p:set>
                                    <p:anim calcmode="lin" valueType="num">
                                      <p:cBhvr additive="base">
                                        <p:cTn dur="1000"/>
                                        <p:tgtEl>
                                          <p:spTgt spid="74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746"/>
                                        </p:tgtEl>
                                        <p:attrNameLst>
                                          <p:attrName>style.visibility</p:attrName>
                                        </p:attrNameLst>
                                      </p:cBhvr>
                                      <p:to>
                                        <p:strVal val="visible"/>
                                      </p:to>
                                    </p:set>
                                    <p:anim calcmode="lin" valueType="num">
                                      <p:cBhvr additive="base">
                                        <p:cTn dur="1000"/>
                                        <p:tgtEl>
                                          <p:spTgt spid="74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350"/>
                                  </p:stCondLst>
                                  <p:childTnLst>
                                    <p:set>
                                      <p:cBhvr>
                                        <p:cTn dur="1" fill="hold">
                                          <p:stCondLst>
                                            <p:cond delay="0"/>
                                          </p:stCondLst>
                                        </p:cTn>
                                        <p:tgtEl>
                                          <p:spTgt spid="747">
                                            <p:txEl>
                                              <p:pRg end="0" st="0"/>
                                            </p:txEl>
                                          </p:spTgt>
                                        </p:tgtEl>
                                        <p:attrNameLst>
                                          <p:attrName>style.visibility</p:attrName>
                                        </p:attrNameLst>
                                      </p:cBhvr>
                                      <p:to>
                                        <p:strVal val="visible"/>
                                      </p:to>
                                    </p:set>
                                    <p:anim calcmode="lin" valueType="num">
                                      <p:cBhvr additive="base">
                                        <p:cTn dur="750"/>
                                        <p:tgtEl>
                                          <p:spTgt spid="747">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747">
                                            <p:txEl>
                                              <p:pRg end="1" st="1"/>
                                            </p:txEl>
                                          </p:spTgt>
                                        </p:tgtEl>
                                        <p:attrNameLst>
                                          <p:attrName>style.visibility</p:attrName>
                                        </p:attrNameLst>
                                      </p:cBhvr>
                                      <p:to>
                                        <p:strVal val="visible"/>
                                      </p:to>
                                    </p:set>
                                    <p:anim calcmode="lin" valueType="num">
                                      <p:cBhvr additive="base">
                                        <p:cTn dur="750"/>
                                        <p:tgtEl>
                                          <p:spTgt spid="747">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747">
                                            <p:txEl>
                                              <p:pRg end="2" st="2"/>
                                            </p:txEl>
                                          </p:spTgt>
                                        </p:tgtEl>
                                        <p:attrNameLst>
                                          <p:attrName>style.visibility</p:attrName>
                                        </p:attrNameLst>
                                      </p:cBhvr>
                                      <p:to>
                                        <p:strVal val="visible"/>
                                      </p:to>
                                    </p:set>
                                    <p:anim calcmode="lin" valueType="num">
                                      <p:cBhvr additive="base">
                                        <p:cTn dur="750"/>
                                        <p:tgtEl>
                                          <p:spTgt spid="747">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747">
                                            <p:txEl>
                                              <p:pRg end="3" st="3"/>
                                            </p:txEl>
                                          </p:spTgt>
                                        </p:tgtEl>
                                        <p:attrNameLst>
                                          <p:attrName>style.visibility</p:attrName>
                                        </p:attrNameLst>
                                      </p:cBhvr>
                                      <p:to>
                                        <p:strVal val="visible"/>
                                      </p:to>
                                    </p:set>
                                    <p:anim calcmode="lin" valueType="num">
                                      <p:cBhvr additive="base">
                                        <p:cTn dur="750"/>
                                        <p:tgtEl>
                                          <p:spTgt spid="747">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747">
                                            <p:txEl>
                                              <p:pRg end="4" st="4"/>
                                            </p:txEl>
                                          </p:spTgt>
                                        </p:tgtEl>
                                        <p:attrNameLst>
                                          <p:attrName>style.visibility</p:attrName>
                                        </p:attrNameLst>
                                      </p:cBhvr>
                                      <p:to>
                                        <p:strVal val="visible"/>
                                      </p:to>
                                    </p:set>
                                    <p:anim calcmode="lin" valueType="num">
                                      <p:cBhvr additive="base">
                                        <p:cTn dur="750"/>
                                        <p:tgtEl>
                                          <p:spTgt spid="747">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747">
                                            <p:txEl>
                                              <p:pRg end="5" st="5"/>
                                            </p:txEl>
                                          </p:spTgt>
                                        </p:tgtEl>
                                        <p:attrNameLst>
                                          <p:attrName>style.visibility</p:attrName>
                                        </p:attrNameLst>
                                      </p:cBhvr>
                                      <p:to>
                                        <p:strVal val="visible"/>
                                      </p:to>
                                    </p:set>
                                    <p:anim calcmode="lin" valueType="num">
                                      <p:cBhvr additive="base">
                                        <p:cTn dur="750"/>
                                        <p:tgtEl>
                                          <p:spTgt spid="747">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747">
                                            <p:txEl>
                                              <p:pRg end="6" st="6"/>
                                            </p:txEl>
                                          </p:spTgt>
                                        </p:tgtEl>
                                        <p:attrNameLst>
                                          <p:attrName>style.visibility</p:attrName>
                                        </p:attrNameLst>
                                      </p:cBhvr>
                                      <p:to>
                                        <p:strVal val="visible"/>
                                      </p:to>
                                    </p:set>
                                    <p:anim calcmode="lin" valueType="num">
                                      <p:cBhvr additive="base">
                                        <p:cTn dur="750"/>
                                        <p:tgtEl>
                                          <p:spTgt spid="747">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747">
                                            <p:txEl>
                                              <p:pRg end="7" st="7"/>
                                            </p:txEl>
                                          </p:spTgt>
                                        </p:tgtEl>
                                        <p:attrNameLst>
                                          <p:attrName>style.visibility</p:attrName>
                                        </p:attrNameLst>
                                      </p:cBhvr>
                                      <p:to>
                                        <p:strVal val="visible"/>
                                      </p:to>
                                    </p:set>
                                    <p:anim calcmode="lin" valueType="num">
                                      <p:cBhvr additive="base">
                                        <p:cTn dur="750"/>
                                        <p:tgtEl>
                                          <p:spTgt spid="747">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747">
                                            <p:txEl>
                                              <p:pRg end="8" st="8"/>
                                            </p:txEl>
                                          </p:spTgt>
                                        </p:tgtEl>
                                        <p:attrNameLst>
                                          <p:attrName>style.visibility</p:attrName>
                                        </p:attrNameLst>
                                      </p:cBhvr>
                                      <p:to>
                                        <p:strVal val="visible"/>
                                      </p:to>
                                    </p:set>
                                    <p:anim calcmode="lin" valueType="num">
                                      <p:cBhvr additive="base">
                                        <p:cTn dur="750"/>
                                        <p:tgtEl>
                                          <p:spTgt spid="747">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750"/>
                                  </p:stCondLst>
                                  <p:childTnLst>
                                    <p:set>
                                      <p:cBhvr>
                                        <p:cTn dur="1" fill="hold">
                                          <p:stCondLst>
                                            <p:cond delay="0"/>
                                          </p:stCondLst>
                                        </p:cTn>
                                        <p:tgtEl>
                                          <p:spTgt spid="748">
                                            <p:txEl>
                                              <p:pRg end="0" st="0"/>
                                            </p:txEl>
                                          </p:spTgt>
                                        </p:tgtEl>
                                        <p:attrNameLst>
                                          <p:attrName>style.visibility</p:attrName>
                                        </p:attrNameLst>
                                      </p:cBhvr>
                                      <p:to>
                                        <p:strVal val="visible"/>
                                      </p:to>
                                    </p:set>
                                    <p:animEffect filter="fade" transition="in">
                                      <p:cBhvr>
                                        <p:cTn dur="750"/>
                                        <p:tgtEl>
                                          <p:spTgt spid="748">
                                            <p:txEl>
                                              <p:pRg end="0" st="0"/>
                                            </p:txEl>
                                          </p:spTgt>
                                        </p:tgtEl>
                                      </p:cBhvr>
                                    </p:animEffect>
                                  </p:childTnLst>
                                </p:cTn>
                              </p:par>
                              <p:par>
                                <p:cTn fill="hold" nodeType="withEffect" presetClass="entr" presetID="10" presetSubtype="0">
                                  <p:stCondLst>
                                    <p:cond delay="750"/>
                                  </p:stCondLst>
                                  <p:childTnLst>
                                    <p:set>
                                      <p:cBhvr>
                                        <p:cTn dur="1" fill="hold">
                                          <p:stCondLst>
                                            <p:cond delay="0"/>
                                          </p:stCondLst>
                                        </p:cTn>
                                        <p:tgtEl>
                                          <p:spTgt spid="748">
                                            <p:txEl>
                                              <p:pRg end="1" st="1"/>
                                            </p:txEl>
                                          </p:spTgt>
                                        </p:tgtEl>
                                        <p:attrNameLst>
                                          <p:attrName>style.visibility</p:attrName>
                                        </p:attrNameLst>
                                      </p:cBhvr>
                                      <p:to>
                                        <p:strVal val="visible"/>
                                      </p:to>
                                    </p:set>
                                    <p:animEffect filter="fade" transition="in">
                                      <p:cBhvr>
                                        <p:cTn dur="750"/>
                                        <p:tgtEl>
                                          <p:spTgt spid="748">
                                            <p:txEl>
                                              <p:pRg end="1" st="1"/>
                                            </p:txEl>
                                          </p:spTgt>
                                        </p:tgtEl>
                                      </p:cBhvr>
                                    </p:animEffect>
                                  </p:childTnLst>
                                </p:cTn>
                              </p:par>
                              <p:par>
                                <p:cTn fill="hold" nodeType="withEffect" presetClass="entr" presetID="10" presetSubtype="0">
                                  <p:stCondLst>
                                    <p:cond delay="750"/>
                                  </p:stCondLst>
                                  <p:childTnLst>
                                    <p:set>
                                      <p:cBhvr>
                                        <p:cTn dur="1" fill="hold">
                                          <p:stCondLst>
                                            <p:cond delay="0"/>
                                          </p:stCondLst>
                                        </p:cTn>
                                        <p:tgtEl>
                                          <p:spTgt spid="748">
                                            <p:txEl>
                                              <p:pRg end="2" st="2"/>
                                            </p:txEl>
                                          </p:spTgt>
                                        </p:tgtEl>
                                        <p:attrNameLst>
                                          <p:attrName>style.visibility</p:attrName>
                                        </p:attrNameLst>
                                      </p:cBhvr>
                                      <p:to>
                                        <p:strVal val="visible"/>
                                      </p:to>
                                    </p:set>
                                    <p:animEffect filter="fade" transition="in">
                                      <p:cBhvr>
                                        <p:cTn dur="750"/>
                                        <p:tgtEl>
                                          <p:spTgt spid="748">
                                            <p:txEl>
                                              <p:pRg end="2" st="2"/>
                                            </p:txEl>
                                          </p:spTgt>
                                        </p:tgtEl>
                                      </p:cBhvr>
                                    </p:animEffect>
                                  </p:childTnLst>
                                </p:cTn>
                              </p:par>
                              <p:par>
                                <p:cTn fill="hold" nodeType="withEffect" presetClass="entr" presetID="10" presetSubtype="0">
                                  <p:stCondLst>
                                    <p:cond delay="750"/>
                                  </p:stCondLst>
                                  <p:childTnLst>
                                    <p:set>
                                      <p:cBhvr>
                                        <p:cTn dur="1" fill="hold">
                                          <p:stCondLst>
                                            <p:cond delay="0"/>
                                          </p:stCondLst>
                                        </p:cTn>
                                        <p:tgtEl>
                                          <p:spTgt spid="748">
                                            <p:txEl>
                                              <p:pRg end="3" st="3"/>
                                            </p:txEl>
                                          </p:spTgt>
                                        </p:tgtEl>
                                        <p:attrNameLst>
                                          <p:attrName>style.visibility</p:attrName>
                                        </p:attrNameLst>
                                      </p:cBhvr>
                                      <p:to>
                                        <p:strVal val="visible"/>
                                      </p:to>
                                    </p:set>
                                    <p:animEffect filter="fade" transition="in">
                                      <p:cBhvr>
                                        <p:cTn dur="750"/>
                                        <p:tgtEl>
                                          <p:spTgt spid="748">
                                            <p:txEl>
                                              <p:pRg end="3" st="3"/>
                                            </p:txEl>
                                          </p:spTgt>
                                        </p:tgtEl>
                                      </p:cBhvr>
                                    </p:animEffect>
                                  </p:childTnLst>
                                </p:cTn>
                              </p:par>
                              <p:par>
                                <p:cTn fill="hold" nodeType="withEffect" presetClass="entr" presetID="10" presetSubtype="0">
                                  <p:stCondLst>
                                    <p:cond delay="750"/>
                                  </p:stCondLst>
                                  <p:childTnLst>
                                    <p:set>
                                      <p:cBhvr>
                                        <p:cTn dur="1" fill="hold">
                                          <p:stCondLst>
                                            <p:cond delay="0"/>
                                          </p:stCondLst>
                                        </p:cTn>
                                        <p:tgtEl>
                                          <p:spTgt spid="748">
                                            <p:txEl>
                                              <p:pRg end="4" st="4"/>
                                            </p:txEl>
                                          </p:spTgt>
                                        </p:tgtEl>
                                        <p:attrNameLst>
                                          <p:attrName>style.visibility</p:attrName>
                                        </p:attrNameLst>
                                      </p:cBhvr>
                                      <p:to>
                                        <p:strVal val="visible"/>
                                      </p:to>
                                    </p:set>
                                    <p:animEffect filter="fade" transition="in">
                                      <p:cBhvr>
                                        <p:cTn dur="750"/>
                                        <p:tgtEl>
                                          <p:spTgt spid="748">
                                            <p:txEl>
                                              <p:pRg end="4" st="4"/>
                                            </p:txEl>
                                          </p:spTgt>
                                        </p:tgtEl>
                                      </p:cBhvr>
                                    </p:animEffect>
                                  </p:childTnLst>
                                </p:cTn>
                              </p:par>
                              <p:par>
                                <p:cTn fill="hold" nodeType="withEffect" presetClass="entr" presetID="10" presetSubtype="0">
                                  <p:stCondLst>
                                    <p:cond delay="750"/>
                                  </p:stCondLst>
                                  <p:childTnLst>
                                    <p:set>
                                      <p:cBhvr>
                                        <p:cTn dur="1" fill="hold">
                                          <p:stCondLst>
                                            <p:cond delay="0"/>
                                          </p:stCondLst>
                                        </p:cTn>
                                        <p:tgtEl>
                                          <p:spTgt spid="748">
                                            <p:txEl>
                                              <p:pRg end="5" st="5"/>
                                            </p:txEl>
                                          </p:spTgt>
                                        </p:tgtEl>
                                        <p:attrNameLst>
                                          <p:attrName>style.visibility</p:attrName>
                                        </p:attrNameLst>
                                      </p:cBhvr>
                                      <p:to>
                                        <p:strVal val="visible"/>
                                      </p:to>
                                    </p:set>
                                    <p:animEffect filter="fade" transition="in">
                                      <p:cBhvr>
                                        <p:cTn dur="750"/>
                                        <p:tgtEl>
                                          <p:spTgt spid="748">
                                            <p:txEl>
                                              <p:pRg end="5" st="5"/>
                                            </p:txEl>
                                          </p:spTgt>
                                        </p:tgtEl>
                                      </p:cBhvr>
                                    </p:animEffect>
                                  </p:childTnLst>
                                </p:cTn>
                              </p:par>
                              <p:par>
                                <p:cTn fill="hold" nodeType="withEffect" presetClass="entr" presetID="10" presetSubtype="0">
                                  <p:stCondLst>
                                    <p:cond delay="750"/>
                                  </p:stCondLst>
                                  <p:childTnLst>
                                    <p:set>
                                      <p:cBhvr>
                                        <p:cTn dur="1" fill="hold">
                                          <p:stCondLst>
                                            <p:cond delay="0"/>
                                          </p:stCondLst>
                                        </p:cTn>
                                        <p:tgtEl>
                                          <p:spTgt spid="748">
                                            <p:txEl>
                                              <p:pRg end="6" st="6"/>
                                            </p:txEl>
                                          </p:spTgt>
                                        </p:tgtEl>
                                        <p:attrNameLst>
                                          <p:attrName>style.visibility</p:attrName>
                                        </p:attrNameLst>
                                      </p:cBhvr>
                                      <p:to>
                                        <p:strVal val="visible"/>
                                      </p:to>
                                    </p:set>
                                    <p:animEffect filter="fade" transition="in">
                                      <p:cBhvr>
                                        <p:cTn dur="750"/>
                                        <p:tgtEl>
                                          <p:spTgt spid="748">
                                            <p:txEl>
                                              <p:pRg end="6" st="6"/>
                                            </p:txEl>
                                          </p:spTgt>
                                        </p:tgtEl>
                                      </p:cBhvr>
                                    </p:animEffect>
                                  </p:childTnLst>
                                </p:cTn>
                              </p:par>
                              <p:par>
                                <p:cTn fill="hold" nodeType="withEffect" presetClass="entr" presetID="10" presetSubtype="0">
                                  <p:stCondLst>
                                    <p:cond delay="750"/>
                                  </p:stCondLst>
                                  <p:childTnLst>
                                    <p:set>
                                      <p:cBhvr>
                                        <p:cTn dur="1" fill="hold">
                                          <p:stCondLst>
                                            <p:cond delay="0"/>
                                          </p:stCondLst>
                                        </p:cTn>
                                        <p:tgtEl>
                                          <p:spTgt spid="748">
                                            <p:txEl>
                                              <p:pRg end="7" st="7"/>
                                            </p:txEl>
                                          </p:spTgt>
                                        </p:tgtEl>
                                        <p:attrNameLst>
                                          <p:attrName>style.visibility</p:attrName>
                                        </p:attrNameLst>
                                      </p:cBhvr>
                                      <p:to>
                                        <p:strVal val="visible"/>
                                      </p:to>
                                    </p:set>
                                    <p:animEffect filter="fade" transition="in">
                                      <p:cBhvr>
                                        <p:cTn dur="750"/>
                                        <p:tgtEl>
                                          <p:spTgt spid="748">
                                            <p:txEl>
                                              <p:pRg end="7" st="7"/>
                                            </p:txEl>
                                          </p:spTgt>
                                        </p:tgtEl>
                                      </p:cBhvr>
                                    </p:animEffect>
                                  </p:childTnLst>
                                </p:cTn>
                              </p:par>
                              <p:par>
                                <p:cTn fill="hold" nodeType="withEffect" presetClass="entr" presetID="10" presetSubtype="0">
                                  <p:stCondLst>
                                    <p:cond delay="750"/>
                                  </p:stCondLst>
                                  <p:childTnLst>
                                    <p:set>
                                      <p:cBhvr>
                                        <p:cTn dur="1" fill="hold">
                                          <p:stCondLst>
                                            <p:cond delay="0"/>
                                          </p:stCondLst>
                                        </p:cTn>
                                        <p:tgtEl>
                                          <p:spTgt spid="748">
                                            <p:txEl>
                                              <p:pRg end="8" st="8"/>
                                            </p:txEl>
                                          </p:spTgt>
                                        </p:tgtEl>
                                        <p:attrNameLst>
                                          <p:attrName>style.visibility</p:attrName>
                                        </p:attrNameLst>
                                      </p:cBhvr>
                                      <p:to>
                                        <p:strVal val="visible"/>
                                      </p:to>
                                    </p:set>
                                    <p:animEffect filter="fade" transition="in">
                                      <p:cBhvr>
                                        <p:cTn dur="750"/>
                                        <p:tgtEl>
                                          <p:spTgt spid="74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screen image and year">
  <p:cSld name="Full screen image and year">
    <p:spTree>
      <p:nvGrpSpPr>
        <p:cNvPr id="36" name="Shape 36"/>
        <p:cNvGrpSpPr/>
        <p:nvPr/>
      </p:nvGrpSpPr>
      <p:grpSpPr>
        <a:xfrm>
          <a:off x="0" y="0"/>
          <a:ext cx="0" cy="0"/>
          <a:chOff x="0" y="0"/>
          <a:chExt cx="0" cy="0"/>
        </a:xfrm>
      </p:grpSpPr>
      <p:sp>
        <p:nvSpPr>
          <p:cNvPr id="37" name="Google Shape;37;p73"/>
          <p:cNvSpPr/>
          <p:nvPr>
            <p:ph idx="2" type="pic"/>
          </p:nvPr>
        </p:nvSpPr>
        <p:spPr>
          <a:xfrm>
            <a:off x="0" y="0"/>
            <a:ext cx="18288001" cy="10285413"/>
          </a:xfrm>
          <a:prstGeom prst="rect">
            <a:avLst/>
          </a:prstGeom>
          <a:solidFill>
            <a:srgbClr val="757575"/>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38" name="Google Shape;38;p73"/>
          <p:cNvSpPr txBox="1"/>
          <p:nvPr>
            <p:ph idx="1" type="body"/>
          </p:nvPr>
        </p:nvSpPr>
        <p:spPr>
          <a:xfrm>
            <a:off x="763705" y="990316"/>
            <a:ext cx="2333866" cy="5167087"/>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30000"/>
              <a:buFont typeface="Roboto"/>
              <a:buNone/>
              <a:defRPr i="1" sz="30000">
                <a:solidFill>
                  <a:schemeClr val="accent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39" name="Google Shape;39;p73"/>
          <p:cNvSpPr txBox="1"/>
          <p:nvPr>
            <p:ph type="title"/>
          </p:nvPr>
        </p:nvSpPr>
        <p:spPr>
          <a:xfrm>
            <a:off x="9383137" y="615268"/>
            <a:ext cx="8198047" cy="3715657"/>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dk1"/>
              </a:buClr>
              <a:buSzPts val="8000"/>
              <a:buFont typeface="Roboto"/>
              <a:buNone/>
              <a:defRPr b="1" sz="8000">
                <a:solidFill>
                  <a:schemeClr val="dk1"/>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73"/>
          <p:cNvSpPr txBox="1"/>
          <p:nvPr>
            <p:ph idx="3" type="body"/>
          </p:nvPr>
        </p:nvSpPr>
        <p:spPr>
          <a:xfrm>
            <a:off x="2604325" y="1344326"/>
            <a:ext cx="2333866" cy="5178199"/>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30000"/>
              <a:buFont typeface="Roboto"/>
              <a:buNone/>
              <a:defRPr i="1" sz="30000">
                <a:solidFill>
                  <a:schemeClr val="accent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1" name="Google Shape;41;p73"/>
          <p:cNvSpPr txBox="1"/>
          <p:nvPr>
            <p:ph idx="4" type="body"/>
          </p:nvPr>
        </p:nvSpPr>
        <p:spPr>
          <a:xfrm>
            <a:off x="4444945" y="615268"/>
            <a:ext cx="2333866" cy="5167087"/>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30000"/>
              <a:buFont typeface="Roboto"/>
              <a:buNone/>
              <a:defRPr i="1" sz="30000">
                <a:solidFill>
                  <a:schemeClr val="accent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2" name="Google Shape;42;p73"/>
          <p:cNvSpPr txBox="1"/>
          <p:nvPr>
            <p:ph idx="5" type="body"/>
          </p:nvPr>
        </p:nvSpPr>
        <p:spPr>
          <a:xfrm>
            <a:off x="6285565" y="1747070"/>
            <a:ext cx="2333866" cy="5167087"/>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0"/>
              </a:spcBef>
              <a:spcAft>
                <a:spcPts val="0"/>
              </a:spcAft>
              <a:buClr>
                <a:schemeClr val="accent1"/>
              </a:buClr>
              <a:buSzPts val="30000"/>
              <a:buFont typeface="Roboto"/>
              <a:buNone/>
              <a:defRPr i="1" sz="30000">
                <a:solidFill>
                  <a:schemeClr val="accent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3" name="Google Shape;43;p73"/>
          <p:cNvSpPr txBox="1"/>
          <p:nvPr>
            <p:ph idx="6" type="body"/>
          </p:nvPr>
        </p:nvSpPr>
        <p:spPr>
          <a:xfrm>
            <a:off x="9383138" y="4367721"/>
            <a:ext cx="8198047" cy="1549969"/>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1200"/>
              </a:spcBef>
              <a:spcAft>
                <a:spcPts val="0"/>
              </a:spcAft>
              <a:buClr>
                <a:schemeClr val="accent1"/>
              </a:buClr>
              <a:buSzPts val="1800"/>
              <a:buFont typeface="Roboto"/>
              <a:buNone/>
              <a:defRPr sz="1800">
                <a:solidFill>
                  <a:schemeClr val="dk1"/>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
                                        </p:tgtEl>
                                        <p:attrNameLst>
                                          <p:attrName>style.visibility</p:attrName>
                                        </p:attrNameLst>
                                      </p:cBhvr>
                                      <p:to>
                                        <p:strVal val="visible"/>
                                      </p:to>
                                    </p:set>
                                    <p:animEffect filter="fade" transition="in">
                                      <p:cBhvr>
                                        <p:cTn dur="500"/>
                                        <p:tgtEl>
                                          <p:spTgt spid="37"/>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38">
                                            <p:txEl>
                                              <p:pRg end="0" st="0"/>
                                            </p:txEl>
                                          </p:spTgt>
                                        </p:tgtEl>
                                        <p:attrNameLst>
                                          <p:attrName>style.visibility</p:attrName>
                                        </p:attrNameLst>
                                      </p:cBhvr>
                                      <p:to>
                                        <p:strVal val="visible"/>
                                      </p:to>
                                    </p:set>
                                    <p:anim calcmode="lin" valueType="num">
                                      <p:cBhvr additive="base">
                                        <p:cTn dur="750"/>
                                        <p:tgtEl>
                                          <p:spTgt spid="38">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50"/>
                            </p:stCondLst>
                            <p:childTnLst>
                              <p:par>
                                <p:cTn fill="hold" nodeType="afterEffect" presetClass="entr" presetID="2" presetSubtype="8">
                                  <p:stCondLst>
                                    <p:cond delay="0"/>
                                  </p:stCondLst>
                                  <p:childTnLst>
                                    <p:set>
                                      <p:cBhvr>
                                        <p:cTn dur="1" fill="hold">
                                          <p:stCondLst>
                                            <p:cond delay="0"/>
                                          </p:stCondLst>
                                        </p:cTn>
                                        <p:tgtEl>
                                          <p:spTgt spid="38">
                                            <p:txEl>
                                              <p:pRg end="1" st="1"/>
                                            </p:txEl>
                                          </p:spTgt>
                                        </p:tgtEl>
                                        <p:attrNameLst>
                                          <p:attrName>style.visibility</p:attrName>
                                        </p:attrNameLst>
                                      </p:cBhvr>
                                      <p:to>
                                        <p:strVal val="visible"/>
                                      </p:to>
                                    </p:set>
                                    <p:anim calcmode="lin" valueType="num">
                                      <p:cBhvr additive="base">
                                        <p:cTn dur="750"/>
                                        <p:tgtEl>
                                          <p:spTgt spid="38">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38">
                                            <p:txEl>
                                              <p:pRg end="2" st="2"/>
                                            </p:txEl>
                                          </p:spTgt>
                                        </p:tgtEl>
                                        <p:attrNameLst>
                                          <p:attrName>style.visibility</p:attrName>
                                        </p:attrNameLst>
                                      </p:cBhvr>
                                      <p:to>
                                        <p:strVal val="visible"/>
                                      </p:to>
                                    </p:set>
                                    <p:anim calcmode="lin" valueType="num">
                                      <p:cBhvr additive="base">
                                        <p:cTn dur="750"/>
                                        <p:tgtEl>
                                          <p:spTgt spid="38">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
                            </p:stCondLst>
                            <p:childTnLst>
                              <p:par>
                                <p:cTn fill="hold" nodeType="afterEffect" presetClass="entr" presetID="2" presetSubtype="8">
                                  <p:stCondLst>
                                    <p:cond delay="0"/>
                                  </p:stCondLst>
                                  <p:childTnLst>
                                    <p:set>
                                      <p:cBhvr>
                                        <p:cTn dur="1" fill="hold">
                                          <p:stCondLst>
                                            <p:cond delay="0"/>
                                          </p:stCondLst>
                                        </p:cTn>
                                        <p:tgtEl>
                                          <p:spTgt spid="38">
                                            <p:txEl>
                                              <p:pRg end="3" st="3"/>
                                            </p:txEl>
                                          </p:spTgt>
                                        </p:tgtEl>
                                        <p:attrNameLst>
                                          <p:attrName>style.visibility</p:attrName>
                                        </p:attrNameLst>
                                      </p:cBhvr>
                                      <p:to>
                                        <p:strVal val="visible"/>
                                      </p:to>
                                    </p:set>
                                    <p:anim calcmode="lin" valueType="num">
                                      <p:cBhvr additive="base">
                                        <p:cTn dur="750"/>
                                        <p:tgtEl>
                                          <p:spTgt spid="38">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8">
                                  <p:stCondLst>
                                    <p:cond delay="0"/>
                                  </p:stCondLst>
                                  <p:childTnLst>
                                    <p:set>
                                      <p:cBhvr>
                                        <p:cTn dur="1" fill="hold">
                                          <p:stCondLst>
                                            <p:cond delay="0"/>
                                          </p:stCondLst>
                                        </p:cTn>
                                        <p:tgtEl>
                                          <p:spTgt spid="38">
                                            <p:txEl>
                                              <p:pRg end="4" st="4"/>
                                            </p:txEl>
                                          </p:spTgt>
                                        </p:tgtEl>
                                        <p:attrNameLst>
                                          <p:attrName>style.visibility</p:attrName>
                                        </p:attrNameLst>
                                      </p:cBhvr>
                                      <p:to>
                                        <p:strVal val="visible"/>
                                      </p:to>
                                    </p:set>
                                    <p:anim calcmode="lin" valueType="num">
                                      <p:cBhvr additive="base">
                                        <p:cTn dur="750"/>
                                        <p:tgtEl>
                                          <p:spTgt spid="38">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50"/>
                            </p:stCondLst>
                            <p:childTnLst>
                              <p:par>
                                <p:cTn fill="hold" nodeType="afterEffect" presetClass="entr" presetID="2" presetSubtype="8">
                                  <p:stCondLst>
                                    <p:cond delay="0"/>
                                  </p:stCondLst>
                                  <p:childTnLst>
                                    <p:set>
                                      <p:cBhvr>
                                        <p:cTn dur="1" fill="hold">
                                          <p:stCondLst>
                                            <p:cond delay="0"/>
                                          </p:stCondLst>
                                        </p:cTn>
                                        <p:tgtEl>
                                          <p:spTgt spid="38">
                                            <p:txEl>
                                              <p:pRg end="5" st="5"/>
                                            </p:txEl>
                                          </p:spTgt>
                                        </p:tgtEl>
                                        <p:attrNameLst>
                                          <p:attrName>style.visibility</p:attrName>
                                        </p:attrNameLst>
                                      </p:cBhvr>
                                      <p:to>
                                        <p:strVal val="visible"/>
                                      </p:to>
                                    </p:set>
                                    <p:anim calcmode="lin" valueType="num">
                                      <p:cBhvr additive="base">
                                        <p:cTn dur="750"/>
                                        <p:tgtEl>
                                          <p:spTgt spid="38">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8">
                                  <p:stCondLst>
                                    <p:cond delay="0"/>
                                  </p:stCondLst>
                                  <p:childTnLst>
                                    <p:set>
                                      <p:cBhvr>
                                        <p:cTn dur="1" fill="hold">
                                          <p:stCondLst>
                                            <p:cond delay="0"/>
                                          </p:stCondLst>
                                        </p:cTn>
                                        <p:tgtEl>
                                          <p:spTgt spid="38">
                                            <p:txEl>
                                              <p:pRg end="6" st="6"/>
                                            </p:txEl>
                                          </p:spTgt>
                                        </p:tgtEl>
                                        <p:attrNameLst>
                                          <p:attrName>style.visibility</p:attrName>
                                        </p:attrNameLst>
                                      </p:cBhvr>
                                      <p:to>
                                        <p:strVal val="visible"/>
                                      </p:to>
                                    </p:set>
                                    <p:anim calcmode="lin" valueType="num">
                                      <p:cBhvr additive="base">
                                        <p:cTn dur="750"/>
                                        <p:tgtEl>
                                          <p:spTgt spid="38">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750"/>
                            </p:stCondLst>
                            <p:childTnLst>
                              <p:par>
                                <p:cTn fill="hold" nodeType="afterEffect" presetClass="entr" presetID="2" presetSubtype="8">
                                  <p:stCondLst>
                                    <p:cond delay="0"/>
                                  </p:stCondLst>
                                  <p:childTnLst>
                                    <p:set>
                                      <p:cBhvr>
                                        <p:cTn dur="1" fill="hold">
                                          <p:stCondLst>
                                            <p:cond delay="0"/>
                                          </p:stCondLst>
                                        </p:cTn>
                                        <p:tgtEl>
                                          <p:spTgt spid="38">
                                            <p:txEl>
                                              <p:pRg end="7" st="7"/>
                                            </p:txEl>
                                          </p:spTgt>
                                        </p:tgtEl>
                                        <p:attrNameLst>
                                          <p:attrName>style.visibility</p:attrName>
                                        </p:attrNameLst>
                                      </p:cBhvr>
                                      <p:to>
                                        <p:strVal val="visible"/>
                                      </p:to>
                                    </p:set>
                                    <p:anim calcmode="lin" valueType="num">
                                      <p:cBhvr additive="base">
                                        <p:cTn dur="750"/>
                                        <p:tgtEl>
                                          <p:spTgt spid="38">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500"/>
                            </p:stCondLst>
                            <p:childTnLst>
                              <p:par>
                                <p:cTn fill="hold" nodeType="afterEffect" presetClass="entr" presetID="2" presetSubtype="8">
                                  <p:stCondLst>
                                    <p:cond delay="0"/>
                                  </p:stCondLst>
                                  <p:childTnLst>
                                    <p:set>
                                      <p:cBhvr>
                                        <p:cTn dur="1" fill="hold">
                                          <p:stCondLst>
                                            <p:cond delay="0"/>
                                          </p:stCondLst>
                                        </p:cTn>
                                        <p:tgtEl>
                                          <p:spTgt spid="38">
                                            <p:txEl>
                                              <p:pRg end="8" st="8"/>
                                            </p:txEl>
                                          </p:spTgt>
                                        </p:tgtEl>
                                        <p:attrNameLst>
                                          <p:attrName>style.visibility</p:attrName>
                                        </p:attrNameLst>
                                      </p:cBhvr>
                                      <p:to>
                                        <p:strVal val="visible"/>
                                      </p:to>
                                    </p:set>
                                    <p:anim calcmode="lin" valueType="num">
                                      <p:cBhvr additive="base">
                                        <p:cTn dur="750"/>
                                        <p:tgtEl>
                                          <p:spTgt spid="38">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0">
                                            <p:txEl>
                                              <p:pRg end="0" st="0"/>
                                            </p:txEl>
                                          </p:spTgt>
                                        </p:tgtEl>
                                        <p:attrNameLst>
                                          <p:attrName>style.visibility</p:attrName>
                                        </p:attrNameLst>
                                      </p:cBhvr>
                                      <p:to>
                                        <p:strVal val="visible"/>
                                      </p:to>
                                    </p:set>
                                    <p:anim calcmode="lin" valueType="num">
                                      <p:cBhvr additive="base">
                                        <p:cTn dur="750"/>
                                        <p:tgtEl>
                                          <p:spTgt spid="40">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0">
                                            <p:txEl>
                                              <p:pRg end="1" st="1"/>
                                            </p:txEl>
                                          </p:spTgt>
                                        </p:tgtEl>
                                        <p:attrNameLst>
                                          <p:attrName>style.visibility</p:attrName>
                                        </p:attrNameLst>
                                      </p:cBhvr>
                                      <p:to>
                                        <p:strVal val="visible"/>
                                      </p:to>
                                    </p:set>
                                    <p:anim calcmode="lin" valueType="num">
                                      <p:cBhvr additive="base">
                                        <p:cTn dur="750"/>
                                        <p:tgtEl>
                                          <p:spTgt spid="40">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0">
                                            <p:txEl>
                                              <p:pRg end="2" st="2"/>
                                            </p:txEl>
                                          </p:spTgt>
                                        </p:tgtEl>
                                        <p:attrNameLst>
                                          <p:attrName>style.visibility</p:attrName>
                                        </p:attrNameLst>
                                      </p:cBhvr>
                                      <p:to>
                                        <p:strVal val="visible"/>
                                      </p:to>
                                    </p:set>
                                    <p:anim calcmode="lin" valueType="num">
                                      <p:cBhvr additive="base">
                                        <p:cTn dur="750"/>
                                        <p:tgtEl>
                                          <p:spTgt spid="40">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0">
                                            <p:txEl>
                                              <p:pRg end="3" st="3"/>
                                            </p:txEl>
                                          </p:spTgt>
                                        </p:tgtEl>
                                        <p:attrNameLst>
                                          <p:attrName>style.visibility</p:attrName>
                                        </p:attrNameLst>
                                      </p:cBhvr>
                                      <p:to>
                                        <p:strVal val="visible"/>
                                      </p:to>
                                    </p:set>
                                    <p:anim calcmode="lin" valueType="num">
                                      <p:cBhvr additive="base">
                                        <p:cTn dur="750"/>
                                        <p:tgtEl>
                                          <p:spTgt spid="40">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0">
                                            <p:txEl>
                                              <p:pRg end="4" st="4"/>
                                            </p:txEl>
                                          </p:spTgt>
                                        </p:tgtEl>
                                        <p:attrNameLst>
                                          <p:attrName>style.visibility</p:attrName>
                                        </p:attrNameLst>
                                      </p:cBhvr>
                                      <p:to>
                                        <p:strVal val="visible"/>
                                      </p:to>
                                    </p:set>
                                    <p:anim calcmode="lin" valueType="num">
                                      <p:cBhvr additive="base">
                                        <p:cTn dur="750"/>
                                        <p:tgtEl>
                                          <p:spTgt spid="40">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0">
                                            <p:txEl>
                                              <p:pRg end="5" st="5"/>
                                            </p:txEl>
                                          </p:spTgt>
                                        </p:tgtEl>
                                        <p:attrNameLst>
                                          <p:attrName>style.visibility</p:attrName>
                                        </p:attrNameLst>
                                      </p:cBhvr>
                                      <p:to>
                                        <p:strVal val="visible"/>
                                      </p:to>
                                    </p:set>
                                    <p:anim calcmode="lin" valueType="num">
                                      <p:cBhvr additive="base">
                                        <p:cTn dur="750"/>
                                        <p:tgtEl>
                                          <p:spTgt spid="40">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0">
                                            <p:txEl>
                                              <p:pRg end="6" st="6"/>
                                            </p:txEl>
                                          </p:spTgt>
                                        </p:tgtEl>
                                        <p:attrNameLst>
                                          <p:attrName>style.visibility</p:attrName>
                                        </p:attrNameLst>
                                      </p:cBhvr>
                                      <p:to>
                                        <p:strVal val="visible"/>
                                      </p:to>
                                    </p:set>
                                    <p:anim calcmode="lin" valueType="num">
                                      <p:cBhvr additive="base">
                                        <p:cTn dur="750"/>
                                        <p:tgtEl>
                                          <p:spTgt spid="40">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0">
                                            <p:txEl>
                                              <p:pRg end="7" st="7"/>
                                            </p:txEl>
                                          </p:spTgt>
                                        </p:tgtEl>
                                        <p:attrNameLst>
                                          <p:attrName>style.visibility</p:attrName>
                                        </p:attrNameLst>
                                      </p:cBhvr>
                                      <p:to>
                                        <p:strVal val="visible"/>
                                      </p:to>
                                    </p:set>
                                    <p:anim calcmode="lin" valueType="num">
                                      <p:cBhvr additive="base">
                                        <p:cTn dur="750"/>
                                        <p:tgtEl>
                                          <p:spTgt spid="40">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0">
                                            <p:txEl>
                                              <p:pRg end="8" st="8"/>
                                            </p:txEl>
                                          </p:spTgt>
                                        </p:tgtEl>
                                        <p:attrNameLst>
                                          <p:attrName>style.visibility</p:attrName>
                                        </p:attrNameLst>
                                      </p:cBhvr>
                                      <p:to>
                                        <p:strVal val="visible"/>
                                      </p:to>
                                    </p:set>
                                    <p:anim calcmode="lin" valueType="num">
                                      <p:cBhvr additive="base">
                                        <p:cTn dur="750"/>
                                        <p:tgtEl>
                                          <p:spTgt spid="40">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1">
                                            <p:txEl>
                                              <p:pRg end="0" st="0"/>
                                            </p:txEl>
                                          </p:spTgt>
                                        </p:tgtEl>
                                        <p:attrNameLst>
                                          <p:attrName>style.visibility</p:attrName>
                                        </p:attrNameLst>
                                      </p:cBhvr>
                                      <p:to>
                                        <p:strVal val="visible"/>
                                      </p:to>
                                    </p:set>
                                    <p:anim calcmode="lin" valueType="num">
                                      <p:cBhvr additive="base">
                                        <p:cTn dur="750"/>
                                        <p:tgtEl>
                                          <p:spTgt spid="41">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1">
                                            <p:txEl>
                                              <p:pRg end="1" st="1"/>
                                            </p:txEl>
                                          </p:spTgt>
                                        </p:tgtEl>
                                        <p:attrNameLst>
                                          <p:attrName>style.visibility</p:attrName>
                                        </p:attrNameLst>
                                      </p:cBhvr>
                                      <p:to>
                                        <p:strVal val="visible"/>
                                      </p:to>
                                    </p:set>
                                    <p:anim calcmode="lin" valueType="num">
                                      <p:cBhvr additive="base">
                                        <p:cTn dur="750"/>
                                        <p:tgtEl>
                                          <p:spTgt spid="41">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1">
                                            <p:txEl>
                                              <p:pRg end="2" st="2"/>
                                            </p:txEl>
                                          </p:spTgt>
                                        </p:tgtEl>
                                        <p:attrNameLst>
                                          <p:attrName>style.visibility</p:attrName>
                                        </p:attrNameLst>
                                      </p:cBhvr>
                                      <p:to>
                                        <p:strVal val="visible"/>
                                      </p:to>
                                    </p:set>
                                    <p:anim calcmode="lin" valueType="num">
                                      <p:cBhvr additive="base">
                                        <p:cTn dur="750"/>
                                        <p:tgtEl>
                                          <p:spTgt spid="41">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1">
                                            <p:txEl>
                                              <p:pRg end="3" st="3"/>
                                            </p:txEl>
                                          </p:spTgt>
                                        </p:tgtEl>
                                        <p:attrNameLst>
                                          <p:attrName>style.visibility</p:attrName>
                                        </p:attrNameLst>
                                      </p:cBhvr>
                                      <p:to>
                                        <p:strVal val="visible"/>
                                      </p:to>
                                    </p:set>
                                    <p:anim calcmode="lin" valueType="num">
                                      <p:cBhvr additive="base">
                                        <p:cTn dur="750"/>
                                        <p:tgtEl>
                                          <p:spTgt spid="41">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1">
                                            <p:txEl>
                                              <p:pRg end="4" st="4"/>
                                            </p:txEl>
                                          </p:spTgt>
                                        </p:tgtEl>
                                        <p:attrNameLst>
                                          <p:attrName>style.visibility</p:attrName>
                                        </p:attrNameLst>
                                      </p:cBhvr>
                                      <p:to>
                                        <p:strVal val="visible"/>
                                      </p:to>
                                    </p:set>
                                    <p:anim calcmode="lin" valueType="num">
                                      <p:cBhvr additive="base">
                                        <p:cTn dur="750"/>
                                        <p:tgtEl>
                                          <p:spTgt spid="41">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1">
                                            <p:txEl>
                                              <p:pRg end="5" st="5"/>
                                            </p:txEl>
                                          </p:spTgt>
                                        </p:tgtEl>
                                        <p:attrNameLst>
                                          <p:attrName>style.visibility</p:attrName>
                                        </p:attrNameLst>
                                      </p:cBhvr>
                                      <p:to>
                                        <p:strVal val="visible"/>
                                      </p:to>
                                    </p:set>
                                    <p:anim calcmode="lin" valueType="num">
                                      <p:cBhvr additive="base">
                                        <p:cTn dur="750"/>
                                        <p:tgtEl>
                                          <p:spTgt spid="41">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1">
                                            <p:txEl>
                                              <p:pRg end="6" st="6"/>
                                            </p:txEl>
                                          </p:spTgt>
                                        </p:tgtEl>
                                        <p:attrNameLst>
                                          <p:attrName>style.visibility</p:attrName>
                                        </p:attrNameLst>
                                      </p:cBhvr>
                                      <p:to>
                                        <p:strVal val="visible"/>
                                      </p:to>
                                    </p:set>
                                    <p:anim calcmode="lin" valueType="num">
                                      <p:cBhvr additive="base">
                                        <p:cTn dur="750"/>
                                        <p:tgtEl>
                                          <p:spTgt spid="41">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1">
                                            <p:txEl>
                                              <p:pRg end="7" st="7"/>
                                            </p:txEl>
                                          </p:spTgt>
                                        </p:tgtEl>
                                        <p:attrNameLst>
                                          <p:attrName>style.visibility</p:attrName>
                                        </p:attrNameLst>
                                      </p:cBhvr>
                                      <p:to>
                                        <p:strVal val="visible"/>
                                      </p:to>
                                    </p:set>
                                    <p:anim calcmode="lin" valueType="num">
                                      <p:cBhvr additive="base">
                                        <p:cTn dur="750"/>
                                        <p:tgtEl>
                                          <p:spTgt spid="41">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1">
                                            <p:txEl>
                                              <p:pRg end="8" st="8"/>
                                            </p:txEl>
                                          </p:spTgt>
                                        </p:tgtEl>
                                        <p:attrNameLst>
                                          <p:attrName>style.visibility</p:attrName>
                                        </p:attrNameLst>
                                      </p:cBhvr>
                                      <p:to>
                                        <p:strVal val="visible"/>
                                      </p:to>
                                    </p:set>
                                    <p:anim calcmode="lin" valueType="num">
                                      <p:cBhvr additive="base">
                                        <p:cTn dur="750"/>
                                        <p:tgtEl>
                                          <p:spTgt spid="41">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2">
                                            <p:txEl>
                                              <p:pRg end="0" st="0"/>
                                            </p:txEl>
                                          </p:spTgt>
                                        </p:tgtEl>
                                        <p:attrNameLst>
                                          <p:attrName>style.visibility</p:attrName>
                                        </p:attrNameLst>
                                      </p:cBhvr>
                                      <p:to>
                                        <p:strVal val="visible"/>
                                      </p:to>
                                    </p:set>
                                    <p:anim calcmode="lin" valueType="num">
                                      <p:cBhvr additive="base">
                                        <p:cTn dur="750"/>
                                        <p:tgtEl>
                                          <p:spTgt spid="42">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2">
                                            <p:txEl>
                                              <p:pRg end="1" st="1"/>
                                            </p:txEl>
                                          </p:spTgt>
                                        </p:tgtEl>
                                        <p:attrNameLst>
                                          <p:attrName>style.visibility</p:attrName>
                                        </p:attrNameLst>
                                      </p:cBhvr>
                                      <p:to>
                                        <p:strVal val="visible"/>
                                      </p:to>
                                    </p:set>
                                    <p:anim calcmode="lin" valueType="num">
                                      <p:cBhvr additive="base">
                                        <p:cTn dur="750"/>
                                        <p:tgtEl>
                                          <p:spTgt spid="42">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2">
                                            <p:txEl>
                                              <p:pRg end="2" st="2"/>
                                            </p:txEl>
                                          </p:spTgt>
                                        </p:tgtEl>
                                        <p:attrNameLst>
                                          <p:attrName>style.visibility</p:attrName>
                                        </p:attrNameLst>
                                      </p:cBhvr>
                                      <p:to>
                                        <p:strVal val="visible"/>
                                      </p:to>
                                    </p:set>
                                    <p:anim calcmode="lin" valueType="num">
                                      <p:cBhvr additive="base">
                                        <p:cTn dur="750"/>
                                        <p:tgtEl>
                                          <p:spTgt spid="42">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2">
                                            <p:txEl>
                                              <p:pRg end="3" st="3"/>
                                            </p:txEl>
                                          </p:spTgt>
                                        </p:tgtEl>
                                        <p:attrNameLst>
                                          <p:attrName>style.visibility</p:attrName>
                                        </p:attrNameLst>
                                      </p:cBhvr>
                                      <p:to>
                                        <p:strVal val="visible"/>
                                      </p:to>
                                    </p:set>
                                    <p:anim calcmode="lin" valueType="num">
                                      <p:cBhvr additive="base">
                                        <p:cTn dur="750"/>
                                        <p:tgtEl>
                                          <p:spTgt spid="42">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2">
                                            <p:txEl>
                                              <p:pRg end="4" st="4"/>
                                            </p:txEl>
                                          </p:spTgt>
                                        </p:tgtEl>
                                        <p:attrNameLst>
                                          <p:attrName>style.visibility</p:attrName>
                                        </p:attrNameLst>
                                      </p:cBhvr>
                                      <p:to>
                                        <p:strVal val="visible"/>
                                      </p:to>
                                    </p:set>
                                    <p:anim calcmode="lin" valueType="num">
                                      <p:cBhvr additive="base">
                                        <p:cTn dur="750"/>
                                        <p:tgtEl>
                                          <p:spTgt spid="42">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2">
                                            <p:txEl>
                                              <p:pRg end="5" st="5"/>
                                            </p:txEl>
                                          </p:spTgt>
                                        </p:tgtEl>
                                        <p:attrNameLst>
                                          <p:attrName>style.visibility</p:attrName>
                                        </p:attrNameLst>
                                      </p:cBhvr>
                                      <p:to>
                                        <p:strVal val="visible"/>
                                      </p:to>
                                    </p:set>
                                    <p:anim calcmode="lin" valueType="num">
                                      <p:cBhvr additive="base">
                                        <p:cTn dur="750"/>
                                        <p:tgtEl>
                                          <p:spTgt spid="42">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2">
                                            <p:txEl>
                                              <p:pRg end="6" st="6"/>
                                            </p:txEl>
                                          </p:spTgt>
                                        </p:tgtEl>
                                        <p:attrNameLst>
                                          <p:attrName>style.visibility</p:attrName>
                                        </p:attrNameLst>
                                      </p:cBhvr>
                                      <p:to>
                                        <p:strVal val="visible"/>
                                      </p:to>
                                    </p:set>
                                    <p:anim calcmode="lin" valueType="num">
                                      <p:cBhvr additive="base">
                                        <p:cTn dur="750"/>
                                        <p:tgtEl>
                                          <p:spTgt spid="42">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2">
                                            <p:txEl>
                                              <p:pRg end="7" st="7"/>
                                            </p:txEl>
                                          </p:spTgt>
                                        </p:tgtEl>
                                        <p:attrNameLst>
                                          <p:attrName>style.visibility</p:attrName>
                                        </p:attrNameLst>
                                      </p:cBhvr>
                                      <p:to>
                                        <p:strVal val="visible"/>
                                      </p:to>
                                    </p:set>
                                    <p:anim calcmode="lin" valueType="num">
                                      <p:cBhvr additive="base">
                                        <p:cTn dur="750"/>
                                        <p:tgtEl>
                                          <p:spTgt spid="42">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2">
                                            <p:txEl>
                                              <p:pRg end="8" st="8"/>
                                            </p:txEl>
                                          </p:spTgt>
                                        </p:tgtEl>
                                        <p:attrNameLst>
                                          <p:attrName>style.visibility</p:attrName>
                                        </p:attrNameLst>
                                      </p:cBhvr>
                                      <p:to>
                                        <p:strVal val="visible"/>
                                      </p:to>
                                    </p:set>
                                    <p:anim calcmode="lin" valueType="num">
                                      <p:cBhvr additive="base">
                                        <p:cTn dur="750"/>
                                        <p:tgtEl>
                                          <p:spTgt spid="42">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8">
                                            <p:txEl>
                                              <p:pRg end="0" st="0"/>
                                            </p:txEl>
                                          </p:spTgt>
                                        </p:tgtEl>
                                        <p:attrNameLst>
                                          <p:attrName>style.visibility</p:attrName>
                                        </p:attrNameLst>
                                      </p:cBhvr>
                                      <p:to>
                                        <p:strVal val="visible"/>
                                      </p:to>
                                    </p:set>
                                    <p:animEffect filter="fade" transition="in">
                                      <p:cBhvr>
                                        <p:cTn dur="750"/>
                                        <p:tgtEl>
                                          <p:spTgt spid="3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
                                            <p:txEl>
                                              <p:pRg end="1" st="1"/>
                                            </p:txEl>
                                          </p:spTgt>
                                        </p:tgtEl>
                                        <p:attrNameLst>
                                          <p:attrName>style.visibility</p:attrName>
                                        </p:attrNameLst>
                                      </p:cBhvr>
                                      <p:to>
                                        <p:strVal val="visible"/>
                                      </p:to>
                                    </p:set>
                                    <p:animEffect filter="fade" transition="in">
                                      <p:cBhvr>
                                        <p:cTn dur="750"/>
                                        <p:tgtEl>
                                          <p:spTgt spid="3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
                                            <p:txEl>
                                              <p:pRg end="2" st="2"/>
                                            </p:txEl>
                                          </p:spTgt>
                                        </p:tgtEl>
                                        <p:attrNameLst>
                                          <p:attrName>style.visibility</p:attrName>
                                        </p:attrNameLst>
                                      </p:cBhvr>
                                      <p:to>
                                        <p:strVal val="visible"/>
                                      </p:to>
                                    </p:set>
                                    <p:animEffect filter="fade" transition="in">
                                      <p:cBhvr>
                                        <p:cTn dur="750"/>
                                        <p:tgtEl>
                                          <p:spTgt spid="3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
                                            <p:txEl>
                                              <p:pRg end="3" st="3"/>
                                            </p:txEl>
                                          </p:spTgt>
                                        </p:tgtEl>
                                        <p:attrNameLst>
                                          <p:attrName>style.visibility</p:attrName>
                                        </p:attrNameLst>
                                      </p:cBhvr>
                                      <p:to>
                                        <p:strVal val="visible"/>
                                      </p:to>
                                    </p:set>
                                    <p:animEffect filter="fade" transition="in">
                                      <p:cBhvr>
                                        <p:cTn dur="750"/>
                                        <p:tgtEl>
                                          <p:spTgt spid="3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
                                            <p:txEl>
                                              <p:pRg end="4" st="4"/>
                                            </p:txEl>
                                          </p:spTgt>
                                        </p:tgtEl>
                                        <p:attrNameLst>
                                          <p:attrName>style.visibility</p:attrName>
                                        </p:attrNameLst>
                                      </p:cBhvr>
                                      <p:to>
                                        <p:strVal val="visible"/>
                                      </p:to>
                                    </p:set>
                                    <p:animEffect filter="fade" transition="in">
                                      <p:cBhvr>
                                        <p:cTn dur="750"/>
                                        <p:tgtEl>
                                          <p:spTgt spid="3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
                                            <p:txEl>
                                              <p:pRg end="5" st="5"/>
                                            </p:txEl>
                                          </p:spTgt>
                                        </p:tgtEl>
                                        <p:attrNameLst>
                                          <p:attrName>style.visibility</p:attrName>
                                        </p:attrNameLst>
                                      </p:cBhvr>
                                      <p:to>
                                        <p:strVal val="visible"/>
                                      </p:to>
                                    </p:set>
                                    <p:animEffect filter="fade" transition="in">
                                      <p:cBhvr>
                                        <p:cTn dur="750"/>
                                        <p:tgtEl>
                                          <p:spTgt spid="3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
                                            <p:txEl>
                                              <p:pRg end="6" st="6"/>
                                            </p:txEl>
                                          </p:spTgt>
                                        </p:tgtEl>
                                        <p:attrNameLst>
                                          <p:attrName>style.visibility</p:attrName>
                                        </p:attrNameLst>
                                      </p:cBhvr>
                                      <p:to>
                                        <p:strVal val="visible"/>
                                      </p:to>
                                    </p:set>
                                    <p:animEffect filter="fade" transition="in">
                                      <p:cBhvr>
                                        <p:cTn dur="750"/>
                                        <p:tgtEl>
                                          <p:spTgt spid="38">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
                                            <p:txEl>
                                              <p:pRg end="7" st="7"/>
                                            </p:txEl>
                                          </p:spTgt>
                                        </p:tgtEl>
                                        <p:attrNameLst>
                                          <p:attrName>style.visibility</p:attrName>
                                        </p:attrNameLst>
                                      </p:cBhvr>
                                      <p:to>
                                        <p:strVal val="visible"/>
                                      </p:to>
                                    </p:set>
                                    <p:animEffect filter="fade" transition="in">
                                      <p:cBhvr>
                                        <p:cTn dur="750"/>
                                        <p:tgtEl>
                                          <p:spTgt spid="38">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
                                            <p:txEl>
                                              <p:pRg end="8" st="8"/>
                                            </p:txEl>
                                          </p:spTgt>
                                        </p:tgtEl>
                                        <p:attrNameLst>
                                          <p:attrName>style.visibility</p:attrName>
                                        </p:attrNameLst>
                                      </p:cBhvr>
                                      <p:to>
                                        <p:strVal val="visible"/>
                                      </p:to>
                                    </p:set>
                                    <p:animEffect filter="fade" transition="in">
                                      <p:cBhvr>
                                        <p:cTn dur="750"/>
                                        <p:tgtEl>
                                          <p:spTgt spid="38">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
                                            <p:txEl>
                                              <p:pRg end="0" st="0"/>
                                            </p:txEl>
                                          </p:spTgt>
                                        </p:tgtEl>
                                        <p:attrNameLst>
                                          <p:attrName>style.visibility</p:attrName>
                                        </p:attrNameLst>
                                      </p:cBhvr>
                                      <p:to>
                                        <p:strVal val="visible"/>
                                      </p:to>
                                    </p:set>
                                    <p:animEffect filter="fade" transition="in">
                                      <p:cBhvr>
                                        <p:cTn dur="750"/>
                                        <p:tgtEl>
                                          <p:spTgt spid="4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
                                            <p:txEl>
                                              <p:pRg end="1" st="1"/>
                                            </p:txEl>
                                          </p:spTgt>
                                        </p:tgtEl>
                                        <p:attrNameLst>
                                          <p:attrName>style.visibility</p:attrName>
                                        </p:attrNameLst>
                                      </p:cBhvr>
                                      <p:to>
                                        <p:strVal val="visible"/>
                                      </p:to>
                                    </p:set>
                                    <p:animEffect filter="fade" transition="in">
                                      <p:cBhvr>
                                        <p:cTn dur="750"/>
                                        <p:tgtEl>
                                          <p:spTgt spid="4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
                                            <p:txEl>
                                              <p:pRg end="2" st="2"/>
                                            </p:txEl>
                                          </p:spTgt>
                                        </p:tgtEl>
                                        <p:attrNameLst>
                                          <p:attrName>style.visibility</p:attrName>
                                        </p:attrNameLst>
                                      </p:cBhvr>
                                      <p:to>
                                        <p:strVal val="visible"/>
                                      </p:to>
                                    </p:set>
                                    <p:animEffect filter="fade" transition="in">
                                      <p:cBhvr>
                                        <p:cTn dur="750"/>
                                        <p:tgtEl>
                                          <p:spTgt spid="4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
                                            <p:txEl>
                                              <p:pRg end="3" st="3"/>
                                            </p:txEl>
                                          </p:spTgt>
                                        </p:tgtEl>
                                        <p:attrNameLst>
                                          <p:attrName>style.visibility</p:attrName>
                                        </p:attrNameLst>
                                      </p:cBhvr>
                                      <p:to>
                                        <p:strVal val="visible"/>
                                      </p:to>
                                    </p:set>
                                    <p:animEffect filter="fade" transition="in">
                                      <p:cBhvr>
                                        <p:cTn dur="750"/>
                                        <p:tgtEl>
                                          <p:spTgt spid="4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
                                            <p:txEl>
                                              <p:pRg end="4" st="4"/>
                                            </p:txEl>
                                          </p:spTgt>
                                        </p:tgtEl>
                                        <p:attrNameLst>
                                          <p:attrName>style.visibility</p:attrName>
                                        </p:attrNameLst>
                                      </p:cBhvr>
                                      <p:to>
                                        <p:strVal val="visible"/>
                                      </p:to>
                                    </p:set>
                                    <p:animEffect filter="fade" transition="in">
                                      <p:cBhvr>
                                        <p:cTn dur="750"/>
                                        <p:tgtEl>
                                          <p:spTgt spid="4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
                                            <p:txEl>
                                              <p:pRg end="5" st="5"/>
                                            </p:txEl>
                                          </p:spTgt>
                                        </p:tgtEl>
                                        <p:attrNameLst>
                                          <p:attrName>style.visibility</p:attrName>
                                        </p:attrNameLst>
                                      </p:cBhvr>
                                      <p:to>
                                        <p:strVal val="visible"/>
                                      </p:to>
                                    </p:set>
                                    <p:animEffect filter="fade" transition="in">
                                      <p:cBhvr>
                                        <p:cTn dur="750"/>
                                        <p:tgtEl>
                                          <p:spTgt spid="4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
                                            <p:txEl>
                                              <p:pRg end="6" st="6"/>
                                            </p:txEl>
                                          </p:spTgt>
                                        </p:tgtEl>
                                        <p:attrNameLst>
                                          <p:attrName>style.visibility</p:attrName>
                                        </p:attrNameLst>
                                      </p:cBhvr>
                                      <p:to>
                                        <p:strVal val="visible"/>
                                      </p:to>
                                    </p:set>
                                    <p:animEffect filter="fade" transition="in">
                                      <p:cBhvr>
                                        <p:cTn dur="750"/>
                                        <p:tgtEl>
                                          <p:spTgt spid="4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
                                            <p:txEl>
                                              <p:pRg end="7" st="7"/>
                                            </p:txEl>
                                          </p:spTgt>
                                        </p:tgtEl>
                                        <p:attrNameLst>
                                          <p:attrName>style.visibility</p:attrName>
                                        </p:attrNameLst>
                                      </p:cBhvr>
                                      <p:to>
                                        <p:strVal val="visible"/>
                                      </p:to>
                                    </p:set>
                                    <p:animEffect filter="fade" transition="in">
                                      <p:cBhvr>
                                        <p:cTn dur="750"/>
                                        <p:tgtEl>
                                          <p:spTgt spid="4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
                                            <p:txEl>
                                              <p:pRg end="8" st="8"/>
                                            </p:txEl>
                                          </p:spTgt>
                                        </p:tgtEl>
                                        <p:attrNameLst>
                                          <p:attrName>style.visibility</p:attrName>
                                        </p:attrNameLst>
                                      </p:cBhvr>
                                      <p:to>
                                        <p:strVal val="visible"/>
                                      </p:to>
                                    </p:set>
                                    <p:animEffect filter="fade" transition="in">
                                      <p:cBhvr>
                                        <p:cTn dur="750"/>
                                        <p:tgtEl>
                                          <p:spTgt spid="40">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
                                            <p:txEl>
                                              <p:pRg end="0" st="0"/>
                                            </p:txEl>
                                          </p:spTgt>
                                        </p:tgtEl>
                                        <p:attrNameLst>
                                          <p:attrName>style.visibility</p:attrName>
                                        </p:attrNameLst>
                                      </p:cBhvr>
                                      <p:to>
                                        <p:strVal val="visible"/>
                                      </p:to>
                                    </p:set>
                                    <p:animEffect filter="fade" transition="in">
                                      <p:cBhvr>
                                        <p:cTn dur="750"/>
                                        <p:tgtEl>
                                          <p:spTgt spid="4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
                                            <p:txEl>
                                              <p:pRg end="1" st="1"/>
                                            </p:txEl>
                                          </p:spTgt>
                                        </p:tgtEl>
                                        <p:attrNameLst>
                                          <p:attrName>style.visibility</p:attrName>
                                        </p:attrNameLst>
                                      </p:cBhvr>
                                      <p:to>
                                        <p:strVal val="visible"/>
                                      </p:to>
                                    </p:set>
                                    <p:animEffect filter="fade" transition="in">
                                      <p:cBhvr>
                                        <p:cTn dur="750"/>
                                        <p:tgtEl>
                                          <p:spTgt spid="4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
                                            <p:txEl>
                                              <p:pRg end="2" st="2"/>
                                            </p:txEl>
                                          </p:spTgt>
                                        </p:tgtEl>
                                        <p:attrNameLst>
                                          <p:attrName>style.visibility</p:attrName>
                                        </p:attrNameLst>
                                      </p:cBhvr>
                                      <p:to>
                                        <p:strVal val="visible"/>
                                      </p:to>
                                    </p:set>
                                    <p:animEffect filter="fade" transition="in">
                                      <p:cBhvr>
                                        <p:cTn dur="750"/>
                                        <p:tgtEl>
                                          <p:spTgt spid="4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
                                            <p:txEl>
                                              <p:pRg end="3" st="3"/>
                                            </p:txEl>
                                          </p:spTgt>
                                        </p:tgtEl>
                                        <p:attrNameLst>
                                          <p:attrName>style.visibility</p:attrName>
                                        </p:attrNameLst>
                                      </p:cBhvr>
                                      <p:to>
                                        <p:strVal val="visible"/>
                                      </p:to>
                                    </p:set>
                                    <p:animEffect filter="fade" transition="in">
                                      <p:cBhvr>
                                        <p:cTn dur="750"/>
                                        <p:tgtEl>
                                          <p:spTgt spid="4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
                                            <p:txEl>
                                              <p:pRg end="4" st="4"/>
                                            </p:txEl>
                                          </p:spTgt>
                                        </p:tgtEl>
                                        <p:attrNameLst>
                                          <p:attrName>style.visibility</p:attrName>
                                        </p:attrNameLst>
                                      </p:cBhvr>
                                      <p:to>
                                        <p:strVal val="visible"/>
                                      </p:to>
                                    </p:set>
                                    <p:animEffect filter="fade" transition="in">
                                      <p:cBhvr>
                                        <p:cTn dur="750"/>
                                        <p:tgtEl>
                                          <p:spTgt spid="4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
                                            <p:txEl>
                                              <p:pRg end="5" st="5"/>
                                            </p:txEl>
                                          </p:spTgt>
                                        </p:tgtEl>
                                        <p:attrNameLst>
                                          <p:attrName>style.visibility</p:attrName>
                                        </p:attrNameLst>
                                      </p:cBhvr>
                                      <p:to>
                                        <p:strVal val="visible"/>
                                      </p:to>
                                    </p:set>
                                    <p:animEffect filter="fade" transition="in">
                                      <p:cBhvr>
                                        <p:cTn dur="750"/>
                                        <p:tgtEl>
                                          <p:spTgt spid="4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
                                            <p:txEl>
                                              <p:pRg end="6" st="6"/>
                                            </p:txEl>
                                          </p:spTgt>
                                        </p:tgtEl>
                                        <p:attrNameLst>
                                          <p:attrName>style.visibility</p:attrName>
                                        </p:attrNameLst>
                                      </p:cBhvr>
                                      <p:to>
                                        <p:strVal val="visible"/>
                                      </p:to>
                                    </p:set>
                                    <p:animEffect filter="fade" transition="in">
                                      <p:cBhvr>
                                        <p:cTn dur="750"/>
                                        <p:tgtEl>
                                          <p:spTgt spid="4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
                                            <p:txEl>
                                              <p:pRg end="7" st="7"/>
                                            </p:txEl>
                                          </p:spTgt>
                                        </p:tgtEl>
                                        <p:attrNameLst>
                                          <p:attrName>style.visibility</p:attrName>
                                        </p:attrNameLst>
                                      </p:cBhvr>
                                      <p:to>
                                        <p:strVal val="visible"/>
                                      </p:to>
                                    </p:set>
                                    <p:animEffect filter="fade" transition="in">
                                      <p:cBhvr>
                                        <p:cTn dur="750"/>
                                        <p:tgtEl>
                                          <p:spTgt spid="4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
                                            <p:txEl>
                                              <p:pRg end="8" st="8"/>
                                            </p:txEl>
                                          </p:spTgt>
                                        </p:tgtEl>
                                        <p:attrNameLst>
                                          <p:attrName>style.visibility</p:attrName>
                                        </p:attrNameLst>
                                      </p:cBhvr>
                                      <p:to>
                                        <p:strVal val="visible"/>
                                      </p:to>
                                    </p:set>
                                    <p:animEffect filter="fade" transition="in">
                                      <p:cBhvr>
                                        <p:cTn dur="750"/>
                                        <p:tgtEl>
                                          <p:spTgt spid="41">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42">
                                            <p:txEl>
                                              <p:pRg end="0" st="0"/>
                                            </p:txEl>
                                          </p:spTgt>
                                        </p:tgtEl>
                                        <p:attrNameLst>
                                          <p:attrName>style.visibility</p:attrName>
                                        </p:attrNameLst>
                                      </p:cBhvr>
                                      <p:to>
                                        <p:strVal val="visible"/>
                                      </p:to>
                                    </p:set>
                                    <p:animEffect filter="fade" transition="in">
                                      <p:cBhvr>
                                        <p:cTn dur="750"/>
                                        <p:tgtEl>
                                          <p:spTgt spid="4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2">
                                            <p:txEl>
                                              <p:pRg end="1" st="1"/>
                                            </p:txEl>
                                          </p:spTgt>
                                        </p:tgtEl>
                                        <p:attrNameLst>
                                          <p:attrName>style.visibility</p:attrName>
                                        </p:attrNameLst>
                                      </p:cBhvr>
                                      <p:to>
                                        <p:strVal val="visible"/>
                                      </p:to>
                                    </p:set>
                                    <p:animEffect filter="fade" transition="in">
                                      <p:cBhvr>
                                        <p:cTn dur="750"/>
                                        <p:tgtEl>
                                          <p:spTgt spid="4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2">
                                            <p:txEl>
                                              <p:pRg end="2" st="2"/>
                                            </p:txEl>
                                          </p:spTgt>
                                        </p:tgtEl>
                                        <p:attrNameLst>
                                          <p:attrName>style.visibility</p:attrName>
                                        </p:attrNameLst>
                                      </p:cBhvr>
                                      <p:to>
                                        <p:strVal val="visible"/>
                                      </p:to>
                                    </p:set>
                                    <p:animEffect filter="fade" transition="in">
                                      <p:cBhvr>
                                        <p:cTn dur="750"/>
                                        <p:tgtEl>
                                          <p:spTgt spid="4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2">
                                            <p:txEl>
                                              <p:pRg end="3" st="3"/>
                                            </p:txEl>
                                          </p:spTgt>
                                        </p:tgtEl>
                                        <p:attrNameLst>
                                          <p:attrName>style.visibility</p:attrName>
                                        </p:attrNameLst>
                                      </p:cBhvr>
                                      <p:to>
                                        <p:strVal val="visible"/>
                                      </p:to>
                                    </p:set>
                                    <p:animEffect filter="fade" transition="in">
                                      <p:cBhvr>
                                        <p:cTn dur="750"/>
                                        <p:tgtEl>
                                          <p:spTgt spid="4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2">
                                            <p:txEl>
                                              <p:pRg end="4" st="4"/>
                                            </p:txEl>
                                          </p:spTgt>
                                        </p:tgtEl>
                                        <p:attrNameLst>
                                          <p:attrName>style.visibility</p:attrName>
                                        </p:attrNameLst>
                                      </p:cBhvr>
                                      <p:to>
                                        <p:strVal val="visible"/>
                                      </p:to>
                                    </p:set>
                                    <p:animEffect filter="fade" transition="in">
                                      <p:cBhvr>
                                        <p:cTn dur="750"/>
                                        <p:tgtEl>
                                          <p:spTgt spid="4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2">
                                            <p:txEl>
                                              <p:pRg end="5" st="5"/>
                                            </p:txEl>
                                          </p:spTgt>
                                        </p:tgtEl>
                                        <p:attrNameLst>
                                          <p:attrName>style.visibility</p:attrName>
                                        </p:attrNameLst>
                                      </p:cBhvr>
                                      <p:to>
                                        <p:strVal val="visible"/>
                                      </p:to>
                                    </p:set>
                                    <p:animEffect filter="fade" transition="in">
                                      <p:cBhvr>
                                        <p:cTn dur="750"/>
                                        <p:tgtEl>
                                          <p:spTgt spid="4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42">
                                            <p:txEl>
                                              <p:pRg end="6" st="6"/>
                                            </p:txEl>
                                          </p:spTgt>
                                        </p:tgtEl>
                                        <p:attrNameLst>
                                          <p:attrName>style.visibility</p:attrName>
                                        </p:attrNameLst>
                                      </p:cBhvr>
                                      <p:to>
                                        <p:strVal val="visible"/>
                                      </p:to>
                                    </p:set>
                                    <p:animEffect filter="fade" transition="in">
                                      <p:cBhvr>
                                        <p:cTn dur="750"/>
                                        <p:tgtEl>
                                          <p:spTgt spid="4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42">
                                            <p:txEl>
                                              <p:pRg end="7" st="7"/>
                                            </p:txEl>
                                          </p:spTgt>
                                        </p:tgtEl>
                                        <p:attrNameLst>
                                          <p:attrName>style.visibility</p:attrName>
                                        </p:attrNameLst>
                                      </p:cBhvr>
                                      <p:to>
                                        <p:strVal val="visible"/>
                                      </p:to>
                                    </p:set>
                                    <p:animEffect filter="fade" transition="in">
                                      <p:cBhvr>
                                        <p:cTn dur="750"/>
                                        <p:tgtEl>
                                          <p:spTgt spid="42">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42">
                                            <p:txEl>
                                              <p:pRg end="8" st="8"/>
                                            </p:txEl>
                                          </p:spTgt>
                                        </p:tgtEl>
                                        <p:attrNameLst>
                                          <p:attrName>style.visibility</p:attrName>
                                        </p:attrNameLst>
                                      </p:cBhvr>
                                      <p:to>
                                        <p:strVal val="visible"/>
                                      </p:to>
                                    </p:set>
                                    <p:animEffect filter="fade" transition="in">
                                      <p:cBhvr>
                                        <p:cTn dur="750"/>
                                        <p:tgtEl>
                                          <p:spTgt spid="42">
                                            <p:txEl>
                                              <p:pRg end="8" st="8"/>
                                            </p:txEl>
                                          </p:spTgt>
                                        </p:tgtEl>
                                      </p:cBhvr>
                                    </p:animEffect>
                                  </p:childTnLst>
                                </p:cTn>
                              </p:par>
                            </p:childTnLst>
                          </p:cTn>
                        </p:par>
                        <p:par>
                          <p:cTn fill="hold">
                            <p:stCondLst>
                              <p:cond delay="7250"/>
                            </p:stCondLst>
                            <p:childTnLst>
                              <p:par>
                                <p:cTn fill="hold" nodeType="afterEffect" presetClass="entr" presetID="2" presetSubtype="4">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p:tgtEl>
                                          <p:spTgt spid="39"/>
                                        </p:tgtEl>
                                        <p:attrNameLst>
                                          <p:attrName>ppt_y</p:attrName>
                                        </p:attrNameLst>
                                      </p:cBhvr>
                                      <p:tavLst>
                                        <p:tav fmla="" tm="0">
                                          <p:val>
                                            <p:strVal val="#ppt_y+1"/>
                                          </p:val>
                                        </p:tav>
                                        <p:tav fmla="" tm="100000">
                                          <p:val>
                                            <p:strVal val="#ppt_y"/>
                                          </p:val>
                                        </p:tav>
                                      </p:tavLst>
                                    </p:anim>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43">
                                            <p:txEl>
                                              <p:pRg end="0" st="0"/>
                                            </p:txEl>
                                          </p:spTgt>
                                        </p:tgtEl>
                                        <p:attrNameLst>
                                          <p:attrName>style.visibility</p:attrName>
                                        </p:attrNameLst>
                                      </p:cBhvr>
                                      <p:to>
                                        <p:strVal val="visible"/>
                                      </p:to>
                                    </p:set>
                                    <p:animEffect filter="fade" transition="in">
                                      <p:cBhvr>
                                        <p:cTn dur="500"/>
                                        <p:tgtEl>
                                          <p:spTgt spid="43">
                                            <p:txEl>
                                              <p:pRg end="0" st="0"/>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43">
                                            <p:txEl>
                                              <p:pRg end="1" st="1"/>
                                            </p:txEl>
                                          </p:spTgt>
                                        </p:tgtEl>
                                        <p:attrNameLst>
                                          <p:attrName>style.visibility</p:attrName>
                                        </p:attrNameLst>
                                      </p:cBhvr>
                                      <p:to>
                                        <p:strVal val="visible"/>
                                      </p:to>
                                    </p:set>
                                    <p:animEffect filter="fade" transition="in">
                                      <p:cBhvr>
                                        <p:cTn dur="500"/>
                                        <p:tgtEl>
                                          <p:spTgt spid="43">
                                            <p:txEl>
                                              <p:pRg end="1" st="1"/>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43">
                                            <p:txEl>
                                              <p:pRg end="2" st="2"/>
                                            </p:txEl>
                                          </p:spTgt>
                                        </p:tgtEl>
                                        <p:attrNameLst>
                                          <p:attrName>style.visibility</p:attrName>
                                        </p:attrNameLst>
                                      </p:cBhvr>
                                      <p:to>
                                        <p:strVal val="visible"/>
                                      </p:to>
                                    </p:set>
                                    <p:animEffect filter="fade" transition="in">
                                      <p:cBhvr>
                                        <p:cTn dur="500"/>
                                        <p:tgtEl>
                                          <p:spTgt spid="43">
                                            <p:txEl>
                                              <p:pRg end="2" st="2"/>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43">
                                            <p:txEl>
                                              <p:pRg end="3" st="3"/>
                                            </p:txEl>
                                          </p:spTgt>
                                        </p:tgtEl>
                                        <p:attrNameLst>
                                          <p:attrName>style.visibility</p:attrName>
                                        </p:attrNameLst>
                                      </p:cBhvr>
                                      <p:to>
                                        <p:strVal val="visible"/>
                                      </p:to>
                                    </p:set>
                                    <p:animEffect filter="fade" transition="in">
                                      <p:cBhvr>
                                        <p:cTn dur="500"/>
                                        <p:tgtEl>
                                          <p:spTgt spid="43">
                                            <p:txEl>
                                              <p:pRg end="3" st="3"/>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43">
                                            <p:txEl>
                                              <p:pRg end="4" st="4"/>
                                            </p:txEl>
                                          </p:spTgt>
                                        </p:tgtEl>
                                        <p:attrNameLst>
                                          <p:attrName>style.visibility</p:attrName>
                                        </p:attrNameLst>
                                      </p:cBhvr>
                                      <p:to>
                                        <p:strVal val="visible"/>
                                      </p:to>
                                    </p:set>
                                    <p:animEffect filter="fade" transition="in">
                                      <p:cBhvr>
                                        <p:cTn dur="500"/>
                                        <p:tgtEl>
                                          <p:spTgt spid="43">
                                            <p:txEl>
                                              <p:pRg end="4" st="4"/>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43">
                                            <p:txEl>
                                              <p:pRg end="5" st="5"/>
                                            </p:txEl>
                                          </p:spTgt>
                                        </p:tgtEl>
                                        <p:attrNameLst>
                                          <p:attrName>style.visibility</p:attrName>
                                        </p:attrNameLst>
                                      </p:cBhvr>
                                      <p:to>
                                        <p:strVal val="visible"/>
                                      </p:to>
                                    </p:set>
                                    <p:animEffect filter="fade" transition="in">
                                      <p:cBhvr>
                                        <p:cTn dur="500"/>
                                        <p:tgtEl>
                                          <p:spTgt spid="43">
                                            <p:txEl>
                                              <p:pRg end="5" st="5"/>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43">
                                            <p:txEl>
                                              <p:pRg end="6" st="6"/>
                                            </p:txEl>
                                          </p:spTgt>
                                        </p:tgtEl>
                                        <p:attrNameLst>
                                          <p:attrName>style.visibility</p:attrName>
                                        </p:attrNameLst>
                                      </p:cBhvr>
                                      <p:to>
                                        <p:strVal val="visible"/>
                                      </p:to>
                                    </p:set>
                                    <p:animEffect filter="fade" transition="in">
                                      <p:cBhvr>
                                        <p:cTn dur="500"/>
                                        <p:tgtEl>
                                          <p:spTgt spid="43">
                                            <p:txEl>
                                              <p:pRg end="6" st="6"/>
                                            </p:txEl>
                                          </p:spTgt>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43">
                                            <p:txEl>
                                              <p:pRg end="7" st="7"/>
                                            </p:txEl>
                                          </p:spTgt>
                                        </p:tgtEl>
                                        <p:attrNameLst>
                                          <p:attrName>style.visibility</p:attrName>
                                        </p:attrNameLst>
                                      </p:cBhvr>
                                      <p:to>
                                        <p:strVal val="visible"/>
                                      </p:to>
                                    </p:set>
                                    <p:animEffect filter="fade" transition="in">
                                      <p:cBhvr>
                                        <p:cTn dur="500"/>
                                        <p:tgtEl>
                                          <p:spTgt spid="43">
                                            <p:txEl>
                                              <p:pRg end="7" st="7"/>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43">
                                            <p:txEl>
                                              <p:pRg end="8" st="8"/>
                                            </p:txEl>
                                          </p:spTgt>
                                        </p:tgtEl>
                                        <p:attrNameLst>
                                          <p:attrName>style.visibility</p:attrName>
                                        </p:attrNameLst>
                                      </p:cBhvr>
                                      <p:to>
                                        <p:strVal val="visible"/>
                                      </p:to>
                                    </p:set>
                                    <p:animEffect filter="fade" transition="in">
                                      <p:cBhvr>
                                        <p:cTn dur="500"/>
                                        <p:tgtEl>
                                          <p:spTgt spid="4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screen image and text 2">
  <p:cSld name="Fullscreen image and text 2">
    <p:spTree>
      <p:nvGrpSpPr>
        <p:cNvPr id="44" name="Shape 44"/>
        <p:cNvGrpSpPr/>
        <p:nvPr/>
      </p:nvGrpSpPr>
      <p:grpSpPr>
        <a:xfrm>
          <a:off x="0" y="0"/>
          <a:ext cx="0" cy="0"/>
          <a:chOff x="0" y="0"/>
          <a:chExt cx="0" cy="0"/>
        </a:xfrm>
      </p:grpSpPr>
      <p:sp>
        <p:nvSpPr>
          <p:cNvPr id="45" name="Google Shape;45;p74"/>
          <p:cNvSpPr/>
          <p:nvPr>
            <p:ph idx="2" type="pic"/>
          </p:nvPr>
        </p:nvSpPr>
        <p:spPr>
          <a:xfrm>
            <a:off x="0" y="0"/>
            <a:ext cx="18288001" cy="10285413"/>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46" name="Google Shape;46;p74"/>
          <p:cNvSpPr txBox="1"/>
          <p:nvPr>
            <p:ph idx="1" type="body"/>
          </p:nvPr>
        </p:nvSpPr>
        <p:spPr>
          <a:xfrm>
            <a:off x="9144000" y="-1"/>
            <a:ext cx="9144000" cy="10285413"/>
          </a:xfrm>
          <a:prstGeom prst="rect">
            <a:avLst/>
          </a:prstGeom>
          <a:solidFill>
            <a:schemeClr val="dk1">
              <a:alpha val="49803"/>
            </a:schemeClr>
          </a:solidFill>
          <a:ln>
            <a:noFill/>
          </a:ln>
        </p:spPr>
        <p:txBody>
          <a:bodyPr anchorCtr="0" anchor="t" bIns="45700" lIns="91425" spcFirstLastPara="1" rIns="91425" wrap="square" tIns="45700">
            <a:normAutofit/>
          </a:bodyPr>
          <a:lstStyle>
            <a:lvl1pPr indent="-228600" lvl="0" marL="457200" algn="l">
              <a:lnSpc>
                <a:spcPct val="130000"/>
              </a:lnSpc>
              <a:spcBef>
                <a:spcPts val="1200"/>
              </a:spcBef>
              <a:spcAft>
                <a:spcPts val="0"/>
              </a:spcAft>
              <a:buClr>
                <a:schemeClr val="lt2"/>
              </a:buClr>
              <a:buSzPts val="1800"/>
              <a:buFont typeface="Roboto"/>
              <a:buNone/>
              <a:defRPr sz="18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7" name="Google Shape;47;p74"/>
          <p:cNvSpPr txBox="1"/>
          <p:nvPr>
            <p:ph type="title"/>
          </p:nvPr>
        </p:nvSpPr>
        <p:spPr>
          <a:xfrm>
            <a:off x="9677400" y="833993"/>
            <a:ext cx="8058150" cy="5000749"/>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chemeClr val="lt1"/>
              </a:buClr>
              <a:buSzPts val="8000"/>
              <a:buFont typeface="Roboto"/>
              <a:buNone/>
              <a:defRPr b="1" sz="80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4"/>
          <p:cNvSpPr txBox="1"/>
          <p:nvPr>
            <p:ph idx="3" type="body"/>
          </p:nvPr>
        </p:nvSpPr>
        <p:spPr>
          <a:xfrm>
            <a:off x="9677400" y="5900795"/>
            <a:ext cx="8058150" cy="3504461"/>
          </a:xfrm>
          <a:prstGeom prst="rect">
            <a:avLst/>
          </a:prstGeom>
          <a:noFill/>
          <a:ln>
            <a:noFill/>
          </a:ln>
        </p:spPr>
        <p:txBody>
          <a:bodyPr anchorCtr="0" anchor="t" bIns="45700" lIns="91425" spcFirstLastPara="1" rIns="91425" wrap="square" tIns="45700">
            <a:normAutofit/>
          </a:bodyPr>
          <a:lstStyle>
            <a:lvl1pPr indent="-355600" lvl="0" marL="457200" algn="l">
              <a:lnSpc>
                <a:spcPct val="130000"/>
              </a:lnSpc>
              <a:spcBef>
                <a:spcPts val="1200"/>
              </a:spcBef>
              <a:spcAft>
                <a:spcPts val="0"/>
              </a:spcAft>
              <a:buClr>
                <a:schemeClr val="accent1"/>
              </a:buClr>
              <a:buSzPts val="2000"/>
              <a:buFont typeface="Noto Sans Symbols"/>
              <a:buChar char="■"/>
              <a:defRPr sz="2000">
                <a:solidFill>
                  <a:schemeClr val="lt2"/>
                </a:solidFill>
              </a:defRPr>
            </a:lvl1pPr>
            <a:lvl2pPr indent="-228600" lvl="1" marL="914400" algn="l">
              <a:lnSpc>
                <a:spcPct val="90000"/>
              </a:lnSpc>
              <a:spcBef>
                <a:spcPts val="750"/>
              </a:spcBef>
              <a:spcAft>
                <a:spcPts val="0"/>
              </a:spcAft>
              <a:buClr>
                <a:schemeClr val="dk1"/>
              </a:buClr>
              <a:buSzPts val="1800"/>
              <a:buNone/>
              <a:defRPr/>
            </a:lvl2pPr>
            <a:lvl3pPr indent="-228600" lvl="2" marL="1371600" algn="l">
              <a:lnSpc>
                <a:spcPct val="90000"/>
              </a:lnSpc>
              <a:spcBef>
                <a:spcPts val="750"/>
              </a:spcBef>
              <a:spcAft>
                <a:spcPts val="0"/>
              </a:spcAft>
              <a:buClr>
                <a:schemeClr val="dk1"/>
              </a:buClr>
              <a:buSzPts val="1800"/>
              <a:buNone/>
              <a:defRPr/>
            </a:lvl3pPr>
            <a:lvl4pPr indent="-228600" lvl="3" marL="1828800" algn="l">
              <a:lnSpc>
                <a:spcPct val="90000"/>
              </a:lnSpc>
              <a:spcBef>
                <a:spcPts val="750"/>
              </a:spcBef>
              <a:spcAft>
                <a:spcPts val="0"/>
              </a:spcAft>
              <a:buClr>
                <a:schemeClr val="dk1"/>
              </a:buClr>
              <a:buSzPts val="1800"/>
              <a:buNone/>
              <a:defRPr/>
            </a:lvl4pPr>
            <a:lvl5pPr indent="-228600" lvl="4" marL="2286000" algn="l">
              <a:lnSpc>
                <a:spcPct val="90000"/>
              </a:lnSpc>
              <a:spcBef>
                <a:spcPts val="750"/>
              </a:spcBef>
              <a:spcAft>
                <a:spcPts val="0"/>
              </a:spcAft>
              <a:buClr>
                <a:schemeClr val="dk1"/>
              </a:buClr>
              <a:buSzPts val="1800"/>
              <a:buNone/>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
                                        </p:tgtEl>
                                        <p:attrNameLst>
                                          <p:attrName>style.visibility</p:attrName>
                                        </p:attrNameLst>
                                      </p:cBhvr>
                                      <p:to>
                                        <p:strVal val="visible"/>
                                      </p:to>
                                    </p:set>
                                    <p:animEffect filter="fade" transition="in">
                                      <p:cBhvr>
                                        <p:cTn dur="500"/>
                                        <p:tgtEl>
                                          <p:spTgt spid="45"/>
                                        </p:tgtEl>
                                      </p:cBhvr>
                                    </p:animEffect>
                                  </p:childTnLst>
                                </p:cTn>
                              </p:par>
                            </p:childTnLst>
                          </p:cTn>
                        </p:par>
                        <p:par>
                          <p:cTn fill="hold">
                            <p:stCondLst>
                              <p:cond delay="500"/>
                            </p:stCondLst>
                            <p:childTnLst>
                              <p:par>
                                <p:cTn fill="hold" nodeType="afterEffect" presetClass="entr" presetID="10" presetSubtype="0">
                                  <p:stCondLst>
                                    <p:cond delay="250"/>
                                  </p:stCondLst>
                                  <p:childTnLst>
                                    <p:set>
                                      <p:cBhvr>
                                        <p:cTn dur="1" fill="hold">
                                          <p:stCondLst>
                                            <p:cond delay="0"/>
                                          </p:stCondLst>
                                        </p:cTn>
                                        <p:tgtEl>
                                          <p:spTgt spid="46"/>
                                        </p:tgtEl>
                                        <p:attrNameLst>
                                          <p:attrName>style.visibility</p:attrName>
                                        </p:attrNameLst>
                                      </p:cBhvr>
                                      <p:to>
                                        <p:strVal val="visible"/>
                                      </p:to>
                                    </p:set>
                                    <p:animEffect filter="fade" transition="in">
                                      <p:cBhvr>
                                        <p:cTn dur="500"/>
                                        <p:tgtEl>
                                          <p:spTgt spid="46"/>
                                        </p:tgtEl>
                                      </p:cBhvr>
                                    </p:animEffect>
                                  </p:childTnLst>
                                </p:cTn>
                              </p:par>
                              <p:par>
                                <p:cTn fill="hold" nodeType="withEffect" presetClass="entr" presetID="2" presetSubtype="1">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p:tgtEl>
                                          <p:spTgt spid="47"/>
                                        </p:tgtEl>
                                        <p:attrNameLst>
                                          <p:attrName>ppt_y</p:attrName>
                                        </p:attrNameLst>
                                      </p:cBhvr>
                                      <p:tavLst>
                                        <p:tav fmla="" tm="0">
                                          <p:val>
                                            <p:strVal val="#ppt_y-1"/>
                                          </p:val>
                                        </p:tav>
                                        <p:tav fmla="" tm="100000">
                                          <p:val>
                                            <p:strVal val="#ppt_y"/>
                                          </p:val>
                                        </p:tav>
                                      </p:tavLst>
                                    </p:anim>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48">
                                            <p:txEl>
                                              <p:pRg end="0" st="0"/>
                                            </p:txEl>
                                          </p:spTgt>
                                        </p:tgtEl>
                                        <p:attrNameLst>
                                          <p:attrName>style.visibility</p:attrName>
                                        </p:attrNameLst>
                                      </p:cBhvr>
                                      <p:to>
                                        <p:strVal val="visible"/>
                                      </p:to>
                                    </p:set>
                                    <p:animEffect filter="fade" transition="in">
                                      <p:cBhvr>
                                        <p:cTn dur="500"/>
                                        <p:tgtEl>
                                          <p:spTgt spid="48">
                                            <p:txEl>
                                              <p:pRg end="0" st="0"/>
                                            </p:txEl>
                                          </p:spTgt>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48">
                                            <p:txEl>
                                              <p:pRg end="1" st="1"/>
                                            </p:txEl>
                                          </p:spTgt>
                                        </p:tgtEl>
                                        <p:attrNameLst>
                                          <p:attrName>style.visibility</p:attrName>
                                        </p:attrNameLst>
                                      </p:cBhvr>
                                      <p:to>
                                        <p:strVal val="visible"/>
                                      </p:to>
                                    </p:set>
                                    <p:animEffect filter="fade" transition="in">
                                      <p:cBhvr>
                                        <p:cTn dur="500"/>
                                        <p:tgtEl>
                                          <p:spTgt spid="48">
                                            <p:txEl>
                                              <p:pRg end="1" st="1"/>
                                            </p:txEl>
                                          </p:spTgt>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48">
                                            <p:txEl>
                                              <p:pRg end="2" st="2"/>
                                            </p:txEl>
                                          </p:spTgt>
                                        </p:tgtEl>
                                        <p:attrNameLst>
                                          <p:attrName>style.visibility</p:attrName>
                                        </p:attrNameLst>
                                      </p:cBhvr>
                                      <p:to>
                                        <p:strVal val="visible"/>
                                      </p:to>
                                    </p:set>
                                    <p:animEffect filter="fade" transition="in">
                                      <p:cBhvr>
                                        <p:cTn dur="500"/>
                                        <p:tgtEl>
                                          <p:spTgt spid="48">
                                            <p:txEl>
                                              <p:pRg end="2" st="2"/>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48">
                                            <p:txEl>
                                              <p:pRg end="3" st="3"/>
                                            </p:txEl>
                                          </p:spTgt>
                                        </p:tgtEl>
                                        <p:attrNameLst>
                                          <p:attrName>style.visibility</p:attrName>
                                        </p:attrNameLst>
                                      </p:cBhvr>
                                      <p:to>
                                        <p:strVal val="visible"/>
                                      </p:to>
                                    </p:set>
                                    <p:animEffect filter="fade" transition="in">
                                      <p:cBhvr>
                                        <p:cTn dur="500"/>
                                        <p:tgtEl>
                                          <p:spTgt spid="48">
                                            <p:txEl>
                                              <p:pRg end="3" st="3"/>
                                            </p:txEl>
                                          </p:spTgt>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48">
                                            <p:txEl>
                                              <p:pRg end="4" st="4"/>
                                            </p:txEl>
                                          </p:spTgt>
                                        </p:tgtEl>
                                        <p:attrNameLst>
                                          <p:attrName>style.visibility</p:attrName>
                                        </p:attrNameLst>
                                      </p:cBhvr>
                                      <p:to>
                                        <p:strVal val="visible"/>
                                      </p:to>
                                    </p:set>
                                    <p:animEffect filter="fade" transition="in">
                                      <p:cBhvr>
                                        <p:cTn dur="500"/>
                                        <p:tgtEl>
                                          <p:spTgt spid="48">
                                            <p:txEl>
                                              <p:pRg end="4" st="4"/>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48">
                                            <p:txEl>
                                              <p:pRg end="5" st="5"/>
                                            </p:txEl>
                                          </p:spTgt>
                                        </p:tgtEl>
                                        <p:attrNameLst>
                                          <p:attrName>style.visibility</p:attrName>
                                        </p:attrNameLst>
                                      </p:cBhvr>
                                      <p:to>
                                        <p:strVal val="visible"/>
                                      </p:to>
                                    </p:set>
                                    <p:animEffect filter="fade" transition="in">
                                      <p:cBhvr>
                                        <p:cTn dur="500"/>
                                        <p:tgtEl>
                                          <p:spTgt spid="48">
                                            <p:txEl>
                                              <p:pRg end="5" st="5"/>
                                            </p:txEl>
                                          </p:spTgt>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48">
                                            <p:txEl>
                                              <p:pRg end="6" st="6"/>
                                            </p:txEl>
                                          </p:spTgt>
                                        </p:tgtEl>
                                        <p:attrNameLst>
                                          <p:attrName>style.visibility</p:attrName>
                                        </p:attrNameLst>
                                      </p:cBhvr>
                                      <p:to>
                                        <p:strVal val="visible"/>
                                      </p:to>
                                    </p:set>
                                    <p:animEffect filter="fade" transition="in">
                                      <p:cBhvr>
                                        <p:cTn dur="500"/>
                                        <p:tgtEl>
                                          <p:spTgt spid="48">
                                            <p:txEl>
                                              <p:pRg end="6" st="6"/>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48">
                                            <p:txEl>
                                              <p:pRg end="7" st="7"/>
                                            </p:txEl>
                                          </p:spTgt>
                                        </p:tgtEl>
                                        <p:attrNameLst>
                                          <p:attrName>style.visibility</p:attrName>
                                        </p:attrNameLst>
                                      </p:cBhvr>
                                      <p:to>
                                        <p:strVal val="visible"/>
                                      </p:to>
                                    </p:set>
                                    <p:animEffect filter="fade" transition="in">
                                      <p:cBhvr>
                                        <p:cTn dur="500"/>
                                        <p:tgtEl>
                                          <p:spTgt spid="48">
                                            <p:txEl>
                                              <p:pRg end="7" st="7"/>
                                            </p:txEl>
                                          </p:spTgt>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48">
                                            <p:txEl>
                                              <p:pRg end="8" st="8"/>
                                            </p:txEl>
                                          </p:spTgt>
                                        </p:tgtEl>
                                        <p:attrNameLst>
                                          <p:attrName>style.visibility</p:attrName>
                                        </p:attrNameLst>
                                      </p:cBhvr>
                                      <p:to>
                                        <p:strVal val="visible"/>
                                      </p:to>
                                    </p:set>
                                    <p:animEffect filter="fade" transition="in">
                                      <p:cBhvr>
                                        <p:cTn dur="500"/>
                                        <p:tgtEl>
                                          <p:spTgt spid="4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extLst>
    <p:ext uri="{DCECCB84-F9BA-43D5-87BE-67443E8EF086}">
      <p15:sldGuideLst>
        <p15:guide id="1" orient="horz" pos="3239">
          <p15:clr>
            <a:srgbClr val="FBAE40"/>
          </p15:clr>
        </p15:guide>
        <p15:guide id="2" pos="57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screen image and text ">
  <p:cSld name="Fullscreen image and text ">
    <p:spTree>
      <p:nvGrpSpPr>
        <p:cNvPr id="49" name="Shape 49"/>
        <p:cNvGrpSpPr/>
        <p:nvPr/>
      </p:nvGrpSpPr>
      <p:grpSpPr>
        <a:xfrm>
          <a:off x="0" y="0"/>
          <a:ext cx="0" cy="0"/>
          <a:chOff x="0" y="0"/>
          <a:chExt cx="0" cy="0"/>
        </a:xfrm>
      </p:grpSpPr>
      <p:sp>
        <p:nvSpPr>
          <p:cNvPr id="50" name="Google Shape;50;p75"/>
          <p:cNvSpPr/>
          <p:nvPr>
            <p:ph idx="2" type="pic"/>
          </p:nvPr>
        </p:nvSpPr>
        <p:spPr>
          <a:xfrm>
            <a:off x="0" y="0"/>
            <a:ext cx="18288001" cy="10285413"/>
          </a:xfrm>
          <a:prstGeom prst="rect">
            <a:avLst/>
          </a:prstGeom>
          <a:solidFill>
            <a:srgbClr val="191A1C"/>
          </a:solidFill>
          <a:ln>
            <a:noFill/>
          </a:ln>
        </p:spPr>
        <p:txBody>
          <a:bodyPr anchorCtr="0" anchor="t" bIns="45700" lIns="91425" spcFirstLastPara="1" rIns="91425" wrap="square" tIns="45700">
            <a:normAutofit/>
          </a:bodyPr>
          <a:lstStyle>
            <a:lvl1pPr lvl="0" marR="0" rtl="0" algn="l">
              <a:lnSpc>
                <a:spcPct val="130000"/>
              </a:lnSpc>
              <a:spcBef>
                <a:spcPts val="1200"/>
              </a:spcBef>
              <a:spcAft>
                <a:spcPts val="0"/>
              </a:spcAft>
              <a:buClr>
                <a:srgbClr val="D2D2D2"/>
              </a:buClr>
              <a:buSzPts val="1800"/>
              <a:buFont typeface="Roboto"/>
              <a:buNone/>
              <a:defRPr b="0" i="1" sz="1800" u="none" cap="none" strike="noStrike">
                <a:solidFill>
                  <a:srgbClr val="D2D2D2"/>
                </a:solidFill>
                <a:latin typeface="Roboto"/>
                <a:ea typeface="Roboto"/>
                <a:cs typeface="Roboto"/>
                <a:sym typeface="Roboto"/>
              </a:defRPr>
            </a:lvl1pPr>
            <a:lvl2pPr lvl="1"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lvl="2"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lvl="4"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lvl="5"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lvl="6"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lvl="7"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lvl="8"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51" name="Google Shape;51;p75"/>
          <p:cNvSpPr txBox="1"/>
          <p:nvPr>
            <p:ph type="title"/>
          </p:nvPr>
        </p:nvSpPr>
        <p:spPr>
          <a:xfrm>
            <a:off x="1776845" y="7135091"/>
            <a:ext cx="14734310" cy="2895600"/>
          </a:xfrm>
          <a:prstGeom prst="rect">
            <a:avLst/>
          </a:prstGeom>
          <a:noFill/>
          <a:ln>
            <a:noFill/>
          </a:ln>
        </p:spPr>
        <p:txBody>
          <a:bodyPr anchorCtr="0" anchor="ctr" bIns="45700" lIns="91425" spcFirstLastPara="1" rIns="91425" wrap="square" tIns="45700">
            <a:normAutofit/>
          </a:bodyPr>
          <a:lstStyle>
            <a:lvl1pPr lvl="0" algn="ctr">
              <a:lnSpc>
                <a:spcPct val="80000"/>
              </a:lnSpc>
              <a:spcBef>
                <a:spcPts val="0"/>
              </a:spcBef>
              <a:spcAft>
                <a:spcPts val="0"/>
              </a:spcAft>
              <a:buClr>
                <a:schemeClr val="lt1"/>
              </a:buClr>
              <a:buSzPts val="8000"/>
              <a:buFont typeface="Roboto"/>
              <a:buNone/>
              <a:defRPr b="1" sz="80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0"/>
                                        </p:tgtEl>
                                        <p:attrNameLst>
                                          <p:attrName>style.visibility</p:attrName>
                                        </p:attrNameLst>
                                      </p:cBhvr>
                                      <p:to>
                                        <p:strVal val="visible"/>
                                      </p:to>
                                    </p:set>
                                    <p:animEffect filter="fade" transition="in">
                                      <p:cBhvr>
                                        <p:cTn dur="500"/>
                                        <p:tgtEl>
                                          <p:spTgt spid="50"/>
                                        </p:tgtEl>
                                      </p:cBhvr>
                                    </p:animEffect>
                                  </p:childTnLst>
                                </p:cTn>
                              </p:par>
                              <p:par>
                                <p:cTn fill="hold" nodeType="withEffect" presetClass="entr" presetID="2" presetSubtype="4">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750"/>
                                        <p:tgtEl>
                                          <p:spTgt spid="5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0.xml"/><Relationship Id="rId42" Type="http://schemas.openxmlformats.org/officeDocument/2006/relationships/slideLayout" Target="../slideLayouts/slideLayout52.xml"/><Relationship Id="rId41" Type="http://schemas.openxmlformats.org/officeDocument/2006/relationships/slideLayout" Target="../slideLayouts/slideLayout51.xml"/><Relationship Id="rId44" Type="http://schemas.openxmlformats.org/officeDocument/2006/relationships/slideLayout" Target="../slideLayouts/slideLayout54.xml"/><Relationship Id="rId43" Type="http://schemas.openxmlformats.org/officeDocument/2006/relationships/slideLayout" Target="../slideLayouts/slideLayout53.xml"/><Relationship Id="rId46" Type="http://schemas.openxmlformats.org/officeDocument/2006/relationships/slideLayout" Target="../slideLayouts/slideLayout56.xml"/><Relationship Id="rId45" Type="http://schemas.openxmlformats.org/officeDocument/2006/relationships/slideLayout" Target="../slideLayouts/slideLayout55.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48" Type="http://schemas.openxmlformats.org/officeDocument/2006/relationships/slideLayout" Target="../slideLayouts/slideLayout58.xml"/><Relationship Id="rId47" Type="http://schemas.openxmlformats.org/officeDocument/2006/relationships/slideLayout" Target="../slideLayouts/slideLayout57.xml"/><Relationship Id="rId49" Type="http://schemas.openxmlformats.org/officeDocument/2006/relationships/slideLayout" Target="../slideLayouts/slideLayout5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31" Type="http://schemas.openxmlformats.org/officeDocument/2006/relationships/slideLayout" Target="../slideLayouts/slideLayout41.xml"/><Relationship Id="rId30" Type="http://schemas.openxmlformats.org/officeDocument/2006/relationships/slideLayout" Target="../slideLayouts/slideLayout40.xml"/><Relationship Id="rId33" Type="http://schemas.openxmlformats.org/officeDocument/2006/relationships/slideLayout" Target="../slideLayouts/slideLayout43.xml"/><Relationship Id="rId32" Type="http://schemas.openxmlformats.org/officeDocument/2006/relationships/slideLayout" Target="../slideLayouts/slideLayout42.xml"/><Relationship Id="rId35" Type="http://schemas.openxmlformats.org/officeDocument/2006/relationships/slideLayout" Target="../slideLayouts/slideLayout45.xml"/><Relationship Id="rId34" Type="http://schemas.openxmlformats.org/officeDocument/2006/relationships/slideLayout" Target="../slideLayouts/slideLayout44.xml"/><Relationship Id="rId37" Type="http://schemas.openxmlformats.org/officeDocument/2006/relationships/slideLayout" Target="../slideLayouts/slideLayout47.xml"/><Relationship Id="rId36" Type="http://schemas.openxmlformats.org/officeDocument/2006/relationships/slideLayout" Target="../slideLayouts/slideLayout46.xml"/><Relationship Id="rId39" Type="http://schemas.openxmlformats.org/officeDocument/2006/relationships/slideLayout" Target="../slideLayouts/slideLayout49.xml"/><Relationship Id="rId38" Type="http://schemas.openxmlformats.org/officeDocument/2006/relationships/slideLayout" Target="../slideLayouts/slideLayout48.xml"/><Relationship Id="rId20" Type="http://schemas.openxmlformats.org/officeDocument/2006/relationships/slideLayout" Target="../slideLayouts/slideLayout30.xml"/><Relationship Id="rId22" Type="http://schemas.openxmlformats.org/officeDocument/2006/relationships/slideLayout" Target="../slideLayouts/slideLayout32.xml"/><Relationship Id="rId21" Type="http://schemas.openxmlformats.org/officeDocument/2006/relationships/slideLayout" Target="../slideLayouts/slideLayout31.xml"/><Relationship Id="rId24" Type="http://schemas.openxmlformats.org/officeDocument/2006/relationships/slideLayout" Target="../slideLayouts/slideLayout34.xml"/><Relationship Id="rId23" Type="http://schemas.openxmlformats.org/officeDocument/2006/relationships/slideLayout" Target="../slideLayouts/slideLayout33.xml"/><Relationship Id="rId26" Type="http://schemas.openxmlformats.org/officeDocument/2006/relationships/slideLayout" Target="../slideLayouts/slideLayout36.xml"/><Relationship Id="rId25" Type="http://schemas.openxmlformats.org/officeDocument/2006/relationships/slideLayout" Target="../slideLayouts/slideLayout35.xml"/><Relationship Id="rId28" Type="http://schemas.openxmlformats.org/officeDocument/2006/relationships/slideLayout" Target="../slideLayouts/slideLayout38.xml"/><Relationship Id="rId27" Type="http://schemas.openxmlformats.org/officeDocument/2006/relationships/slideLayout" Target="../slideLayouts/slideLayout37.xml"/><Relationship Id="rId29" Type="http://schemas.openxmlformats.org/officeDocument/2006/relationships/slideLayout" Target="../slideLayouts/slideLayout39.xml"/><Relationship Id="rId51" Type="http://schemas.openxmlformats.org/officeDocument/2006/relationships/slideLayout" Target="../slideLayouts/slideLayout61.xml"/><Relationship Id="rId50" Type="http://schemas.openxmlformats.org/officeDocument/2006/relationships/slideLayout" Target="../slideLayouts/slideLayout60.xml"/><Relationship Id="rId53" Type="http://schemas.openxmlformats.org/officeDocument/2006/relationships/slideLayout" Target="../slideLayouts/slideLayout63.xml"/><Relationship Id="rId52" Type="http://schemas.openxmlformats.org/officeDocument/2006/relationships/slideLayout" Target="../slideLayouts/slideLayout62.xml"/><Relationship Id="rId11" Type="http://schemas.openxmlformats.org/officeDocument/2006/relationships/slideLayout" Target="../slideLayouts/slideLayout21.xml"/><Relationship Id="rId55" Type="http://schemas.openxmlformats.org/officeDocument/2006/relationships/theme" Target="../theme/theme1.xml"/><Relationship Id="rId10" Type="http://schemas.openxmlformats.org/officeDocument/2006/relationships/slideLayout" Target="../slideLayouts/slideLayout20.xml"/><Relationship Id="rId54" Type="http://schemas.openxmlformats.org/officeDocument/2006/relationships/slideLayout" Target="../slideLayouts/slideLayout6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9" Type="http://schemas.openxmlformats.org/officeDocument/2006/relationships/slideLayout" Target="../slideLayouts/slideLayout29.xml"/><Relationship Id="rId1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75989" y="431800"/>
            <a:ext cx="17259909" cy="87816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Roboto"/>
              <a:buNone/>
              <a:defRPr b="1" i="0" sz="4400" u="none" cap="none" strike="noStrike">
                <a:solidFill>
                  <a:schemeClr val="lt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475989" y="1758330"/>
            <a:ext cx="17336022" cy="750568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30000"/>
              </a:lnSpc>
              <a:spcBef>
                <a:spcPts val="1200"/>
              </a:spcBef>
              <a:spcAft>
                <a:spcPts val="0"/>
              </a:spcAft>
              <a:buClr>
                <a:srgbClr val="D2D2D2"/>
              </a:buClr>
              <a:buSzPts val="1800"/>
              <a:buFont typeface="Roboto"/>
              <a:buNone/>
              <a:defRPr b="0" i="0" sz="1800" u="none" cap="none" strike="noStrike">
                <a:solidFill>
                  <a:srgbClr val="D2D2D2"/>
                </a:solidFill>
                <a:latin typeface="Roboto"/>
                <a:ea typeface="Roboto"/>
                <a:cs typeface="Roboto"/>
                <a:sym typeface="Roboto"/>
              </a:defRPr>
            </a:lvl1pPr>
            <a:lvl2pPr indent="-228600" lvl="1" marL="914400"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indent="-228600" lvl="2" marL="1371600"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indent="-228600" lvl="3" marL="1828800"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indent="-228600" lvl="4" marL="2286000"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indent="-400050" lvl="5" marL="2743200"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indent="-400050" lvl="6" marL="3200400"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indent="-400050" lvl="7" marL="3657600"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indent="-400050" lvl="8" marL="4114800"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4" name="Shape 54"/>
        <p:cNvGrpSpPr/>
        <p:nvPr/>
      </p:nvGrpSpPr>
      <p:grpSpPr>
        <a:xfrm>
          <a:off x="0" y="0"/>
          <a:ext cx="0" cy="0"/>
          <a:chOff x="0" y="0"/>
          <a:chExt cx="0" cy="0"/>
        </a:xfrm>
      </p:grpSpPr>
      <p:sp>
        <p:nvSpPr>
          <p:cNvPr id="55" name="Google Shape;55;p13"/>
          <p:cNvSpPr/>
          <p:nvPr/>
        </p:nvSpPr>
        <p:spPr>
          <a:xfrm>
            <a:off x="17079238" y="9557359"/>
            <a:ext cx="726510" cy="728054"/>
          </a:xfrm>
          <a:prstGeom prst="rect">
            <a:avLst/>
          </a:prstGeom>
          <a:solidFill>
            <a:srgbClr val="57C6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lt1"/>
              </a:solidFill>
              <a:latin typeface="Roboto"/>
              <a:ea typeface="Roboto"/>
              <a:cs typeface="Roboto"/>
              <a:sym typeface="Roboto"/>
            </a:endParaRPr>
          </a:p>
        </p:txBody>
      </p:sp>
      <p:sp>
        <p:nvSpPr>
          <p:cNvPr id="56" name="Google Shape;56;p13"/>
          <p:cNvSpPr txBox="1"/>
          <p:nvPr>
            <p:ph type="title"/>
          </p:nvPr>
        </p:nvSpPr>
        <p:spPr>
          <a:xfrm>
            <a:off x="475989" y="431799"/>
            <a:ext cx="17259909" cy="216625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9600"/>
              <a:buFont typeface="Roboto"/>
              <a:buNone/>
              <a:defRPr b="1" i="0" sz="9600" u="none" cap="none" strike="noStrike">
                <a:solidFill>
                  <a:schemeClr val="lt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7" name="Google Shape;57;p13"/>
          <p:cNvSpPr txBox="1"/>
          <p:nvPr>
            <p:ph idx="1" type="body"/>
          </p:nvPr>
        </p:nvSpPr>
        <p:spPr>
          <a:xfrm>
            <a:off x="475989" y="2674712"/>
            <a:ext cx="17336022" cy="6589303"/>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30000"/>
              </a:lnSpc>
              <a:spcBef>
                <a:spcPts val="1200"/>
              </a:spcBef>
              <a:spcAft>
                <a:spcPts val="0"/>
              </a:spcAft>
              <a:buClr>
                <a:srgbClr val="D2D2D2"/>
              </a:buClr>
              <a:buSzPts val="1800"/>
              <a:buFont typeface="Roboto"/>
              <a:buNone/>
              <a:defRPr b="0" i="0" sz="1800" u="none" cap="none" strike="noStrike">
                <a:solidFill>
                  <a:srgbClr val="D2D2D2"/>
                </a:solidFill>
                <a:latin typeface="Roboto"/>
                <a:ea typeface="Roboto"/>
                <a:cs typeface="Roboto"/>
                <a:sym typeface="Roboto"/>
              </a:defRPr>
            </a:lvl1pPr>
            <a:lvl2pPr indent="-228600" lvl="1" marL="914400" marR="0" rtl="0" algn="l">
              <a:lnSpc>
                <a:spcPct val="90000"/>
              </a:lnSpc>
              <a:spcBef>
                <a:spcPts val="750"/>
              </a:spcBef>
              <a:spcAft>
                <a:spcPts val="0"/>
              </a:spcAft>
              <a:buClr>
                <a:schemeClr val="dk1"/>
              </a:buClr>
              <a:buSzPts val="3600"/>
              <a:buFont typeface="Roboto"/>
              <a:buNone/>
              <a:defRPr b="0" i="0" sz="3600" u="none" cap="none" strike="noStrike">
                <a:solidFill>
                  <a:schemeClr val="dk1"/>
                </a:solidFill>
                <a:latin typeface="Roboto"/>
                <a:ea typeface="Roboto"/>
                <a:cs typeface="Roboto"/>
                <a:sym typeface="Roboto"/>
              </a:defRPr>
            </a:lvl2pPr>
            <a:lvl3pPr indent="-228600" lvl="2" marL="1371600" marR="0" rtl="0" algn="l">
              <a:lnSpc>
                <a:spcPct val="90000"/>
              </a:lnSpc>
              <a:spcBef>
                <a:spcPts val="75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indent="-228600" lvl="3" marL="1828800"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4pPr>
            <a:lvl5pPr indent="-228600" lvl="4" marL="2286000" marR="0" rtl="0" algn="l">
              <a:lnSpc>
                <a:spcPct val="90000"/>
              </a:lnSpc>
              <a:spcBef>
                <a:spcPts val="750"/>
              </a:spcBef>
              <a:spcAft>
                <a:spcPts val="0"/>
              </a:spcAft>
              <a:buClr>
                <a:schemeClr val="dk1"/>
              </a:buClr>
              <a:buSzPts val="2700"/>
              <a:buFont typeface="Roboto"/>
              <a:buNone/>
              <a:defRPr b="0" i="0" sz="2700" u="none" cap="none" strike="noStrike">
                <a:solidFill>
                  <a:schemeClr val="dk1"/>
                </a:solidFill>
                <a:latin typeface="Roboto"/>
                <a:ea typeface="Roboto"/>
                <a:cs typeface="Roboto"/>
                <a:sym typeface="Roboto"/>
              </a:defRPr>
            </a:lvl5pPr>
            <a:lvl6pPr indent="-400050" lvl="5" marL="2743200"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6pPr>
            <a:lvl7pPr indent="-400050" lvl="6" marL="3200400"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7pPr>
            <a:lvl8pPr indent="-400050" lvl="7" marL="3657600"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8pPr>
            <a:lvl9pPr indent="-400050" lvl="8" marL="4114800"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Roboto"/>
                <a:ea typeface="Roboto"/>
                <a:cs typeface="Roboto"/>
                <a:sym typeface="Roboto"/>
              </a:defRPr>
            </a:lvl9pPr>
          </a:lstStyle>
          <a:p/>
        </p:txBody>
      </p:sp>
      <p:sp>
        <p:nvSpPr>
          <p:cNvPr id="58" name="Google Shape;58;p13"/>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2400" u="none" cap="none" strike="noStrike">
                <a:solidFill>
                  <a:schemeClr val="lt1"/>
                </a:solidFill>
                <a:latin typeface="Roboto"/>
                <a:ea typeface="Roboto"/>
                <a:cs typeface="Roboto"/>
                <a:sym typeface="Roboto"/>
              </a:defRPr>
            </a:lvl1pPr>
            <a:lvl2pPr indent="0" lvl="1" marL="0" marR="0" rtl="0" algn="ctr">
              <a:spcBef>
                <a:spcPts val="0"/>
              </a:spcBef>
              <a:buNone/>
              <a:defRPr b="0" i="0" sz="2400" u="none" cap="none" strike="noStrike">
                <a:solidFill>
                  <a:schemeClr val="lt1"/>
                </a:solidFill>
                <a:latin typeface="Roboto"/>
                <a:ea typeface="Roboto"/>
                <a:cs typeface="Roboto"/>
                <a:sym typeface="Roboto"/>
              </a:defRPr>
            </a:lvl2pPr>
            <a:lvl3pPr indent="0" lvl="2" marL="0" marR="0" rtl="0" algn="ctr">
              <a:spcBef>
                <a:spcPts val="0"/>
              </a:spcBef>
              <a:buNone/>
              <a:defRPr b="0" i="0" sz="2400" u="none" cap="none" strike="noStrike">
                <a:solidFill>
                  <a:schemeClr val="lt1"/>
                </a:solidFill>
                <a:latin typeface="Roboto"/>
                <a:ea typeface="Roboto"/>
                <a:cs typeface="Roboto"/>
                <a:sym typeface="Roboto"/>
              </a:defRPr>
            </a:lvl3pPr>
            <a:lvl4pPr indent="0" lvl="3" marL="0" marR="0" rtl="0" algn="ctr">
              <a:spcBef>
                <a:spcPts val="0"/>
              </a:spcBef>
              <a:buNone/>
              <a:defRPr b="0" i="0" sz="2400" u="none" cap="none" strike="noStrike">
                <a:solidFill>
                  <a:schemeClr val="lt1"/>
                </a:solidFill>
                <a:latin typeface="Roboto"/>
                <a:ea typeface="Roboto"/>
                <a:cs typeface="Roboto"/>
                <a:sym typeface="Roboto"/>
              </a:defRPr>
            </a:lvl4pPr>
            <a:lvl5pPr indent="0" lvl="4" marL="0" marR="0" rtl="0" algn="ctr">
              <a:spcBef>
                <a:spcPts val="0"/>
              </a:spcBef>
              <a:buNone/>
              <a:defRPr b="0" i="0" sz="2400" u="none" cap="none" strike="noStrike">
                <a:solidFill>
                  <a:schemeClr val="lt1"/>
                </a:solidFill>
                <a:latin typeface="Roboto"/>
                <a:ea typeface="Roboto"/>
                <a:cs typeface="Roboto"/>
                <a:sym typeface="Roboto"/>
              </a:defRPr>
            </a:lvl5pPr>
            <a:lvl6pPr indent="0" lvl="5" marL="0" marR="0" rtl="0" algn="ctr">
              <a:spcBef>
                <a:spcPts val="0"/>
              </a:spcBef>
              <a:buNone/>
              <a:defRPr b="0" i="0" sz="2400" u="none" cap="none" strike="noStrike">
                <a:solidFill>
                  <a:schemeClr val="lt1"/>
                </a:solidFill>
                <a:latin typeface="Roboto"/>
                <a:ea typeface="Roboto"/>
                <a:cs typeface="Roboto"/>
                <a:sym typeface="Roboto"/>
              </a:defRPr>
            </a:lvl6pPr>
            <a:lvl7pPr indent="0" lvl="6" marL="0" marR="0" rtl="0" algn="ctr">
              <a:spcBef>
                <a:spcPts val="0"/>
              </a:spcBef>
              <a:buNone/>
              <a:defRPr b="0" i="0" sz="2400" u="none" cap="none" strike="noStrike">
                <a:solidFill>
                  <a:schemeClr val="lt1"/>
                </a:solidFill>
                <a:latin typeface="Roboto"/>
                <a:ea typeface="Roboto"/>
                <a:cs typeface="Roboto"/>
                <a:sym typeface="Roboto"/>
              </a:defRPr>
            </a:lvl7pPr>
            <a:lvl8pPr indent="0" lvl="7" marL="0" marR="0" rtl="0" algn="ctr">
              <a:spcBef>
                <a:spcPts val="0"/>
              </a:spcBef>
              <a:buNone/>
              <a:defRPr b="0" i="0" sz="2400" u="none" cap="none" strike="noStrike">
                <a:solidFill>
                  <a:schemeClr val="lt1"/>
                </a:solidFill>
                <a:latin typeface="Roboto"/>
                <a:ea typeface="Roboto"/>
                <a:cs typeface="Roboto"/>
                <a:sym typeface="Roboto"/>
              </a:defRPr>
            </a:lvl8pPr>
            <a:lvl9pPr indent="0" lvl="8" marL="0" marR="0" rtl="0" algn="ctr">
              <a:spcBef>
                <a:spcPts val="0"/>
              </a:spcBef>
              <a:buNone/>
              <a:defRPr b="0" i="0" sz="2400" u="none" cap="none" strike="noStrike">
                <a:solidFill>
                  <a:schemeClr val="lt1"/>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Ls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p:tgtEl>
                                          <p:spTgt spid="5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p:tgtEl>
                                          <p:spTgt spid="5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Google Shape;753;p1"/>
          <p:cNvSpPr txBox="1"/>
          <p:nvPr>
            <p:ph type="title"/>
          </p:nvPr>
        </p:nvSpPr>
        <p:spPr>
          <a:xfrm>
            <a:off x="1304195" y="725713"/>
            <a:ext cx="15679612" cy="4833257"/>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rgbClr val="57C6F2"/>
              </a:buClr>
              <a:buSzPts val="13800"/>
              <a:buFont typeface="Arial"/>
              <a:buNone/>
            </a:pPr>
            <a:r>
              <a:rPr lang="en-US" sz="13800">
                <a:solidFill>
                  <a:srgbClr val="57C6F2"/>
                </a:solidFill>
                <a:latin typeface="Arial"/>
                <a:ea typeface="Arial"/>
                <a:cs typeface="Arial"/>
                <a:sym typeface="Arial"/>
              </a:rPr>
              <a:t>KRONOS</a:t>
            </a:r>
            <a:endParaRPr sz="13800">
              <a:solidFill>
                <a:srgbClr val="57C6F2"/>
              </a:solidFill>
              <a:latin typeface="Arial"/>
              <a:ea typeface="Arial"/>
              <a:cs typeface="Arial"/>
              <a:sym typeface="Arial"/>
            </a:endParaRPr>
          </a:p>
        </p:txBody>
      </p:sp>
      <p:sp>
        <p:nvSpPr>
          <p:cNvPr id="754" name="Google Shape;754;p1"/>
          <p:cNvSpPr txBox="1"/>
          <p:nvPr>
            <p:ph idx="1" type="body"/>
          </p:nvPr>
        </p:nvSpPr>
        <p:spPr>
          <a:xfrm>
            <a:off x="1304195" y="5463307"/>
            <a:ext cx="15679612" cy="769258"/>
          </a:xfrm>
          <a:prstGeom prst="rect">
            <a:avLst/>
          </a:prstGeom>
          <a:noFill/>
          <a:ln>
            <a:noFill/>
          </a:ln>
        </p:spPr>
        <p:txBody>
          <a:bodyPr anchorCtr="0" anchor="t" bIns="45700" lIns="91425" spcFirstLastPara="1" rIns="91425" wrap="square" tIns="45700">
            <a:normAutofit/>
          </a:bodyPr>
          <a:lstStyle/>
          <a:p>
            <a:pPr indent="0" lvl="0" marL="0" rtl="0" algn="ctr">
              <a:lnSpc>
                <a:spcPct val="130000"/>
              </a:lnSpc>
              <a:spcBef>
                <a:spcPts val="0"/>
              </a:spcBef>
              <a:spcAft>
                <a:spcPts val="0"/>
              </a:spcAft>
              <a:buClr>
                <a:schemeClr val="lt2"/>
              </a:buClr>
              <a:buSzPts val="2800"/>
              <a:buFont typeface="Montserrat"/>
              <a:buNone/>
            </a:pPr>
            <a:r>
              <a:rPr lang="en-US">
                <a:latin typeface="Montserrat"/>
                <a:ea typeface="Montserrat"/>
                <a:cs typeface="Montserrat"/>
                <a:sym typeface="Montserrat"/>
              </a:rPr>
              <a:t>CHARTE GRAPHIQUE</a:t>
            </a:r>
            <a:endParaRPr>
              <a:latin typeface="Montserrat"/>
              <a:ea typeface="Montserrat"/>
              <a:cs typeface="Montserrat"/>
              <a:sym typeface="Montserrat"/>
            </a:endParaRPr>
          </a:p>
        </p:txBody>
      </p:sp>
      <p:sp>
        <p:nvSpPr>
          <p:cNvPr id="755" name="Google Shape;755;p1"/>
          <p:cNvSpPr txBox="1"/>
          <p:nvPr>
            <p:ph idx="2" type="body"/>
          </p:nvPr>
        </p:nvSpPr>
        <p:spPr>
          <a:xfrm>
            <a:off x="5114925" y="7675418"/>
            <a:ext cx="8058150" cy="1993074"/>
          </a:xfrm>
          <a:prstGeom prst="rect">
            <a:avLst/>
          </a:prstGeom>
          <a:noFill/>
          <a:ln>
            <a:noFill/>
          </a:ln>
        </p:spPr>
        <p:txBody>
          <a:bodyPr anchorCtr="0" anchor="b" bIns="45700" lIns="91425" spcFirstLastPara="1" rIns="91425" wrap="square" tIns="45700">
            <a:normAutofit/>
          </a:bodyPr>
          <a:lstStyle/>
          <a:p>
            <a:pPr indent="0" lvl="0" marL="0" rtl="0" algn="ctr">
              <a:lnSpc>
                <a:spcPct val="130000"/>
              </a:lnSpc>
              <a:spcBef>
                <a:spcPts val="0"/>
              </a:spcBef>
              <a:spcAft>
                <a:spcPts val="0"/>
              </a:spcAft>
              <a:buClr>
                <a:schemeClr val="accent1"/>
              </a:buClr>
              <a:buSzPts val="2000"/>
              <a:buFont typeface="Roboto"/>
              <a:buNone/>
            </a:pPr>
            <a:r>
              <a:rPr lang="en-US"/>
              <a:t>Kronos’Team</a:t>
            </a:r>
            <a:endParaRPr/>
          </a:p>
          <a:p>
            <a:pPr indent="0" lvl="0" marL="0" rtl="0" algn="ctr">
              <a:lnSpc>
                <a:spcPct val="130000"/>
              </a:lnSpc>
              <a:spcBef>
                <a:spcPts val="0"/>
              </a:spcBef>
              <a:spcAft>
                <a:spcPts val="0"/>
              </a:spcAft>
              <a:buClr>
                <a:schemeClr val="accent1"/>
              </a:buClr>
              <a:buSzPts val="2000"/>
              <a:buFont typeface="Roboto"/>
              <a:buNone/>
            </a:pPr>
            <a:r>
              <a:rPr lang="en-US"/>
              <a:t>2020</a:t>
            </a:r>
            <a:endParaRPr/>
          </a:p>
        </p:txBody>
      </p:sp>
      <p:pic>
        <p:nvPicPr>
          <p:cNvPr id="756" name="Google Shape;756;p1"/>
          <p:cNvPicPr preferRelativeResize="0"/>
          <p:nvPr/>
        </p:nvPicPr>
        <p:blipFill rotWithShape="1">
          <a:blip r:embed="rId3">
            <a:alphaModFix/>
          </a:blip>
          <a:srcRect b="0" l="0" r="0" t="0"/>
          <a:stretch/>
        </p:blipFill>
        <p:spPr>
          <a:xfrm>
            <a:off x="117230" y="-789964"/>
            <a:ext cx="609600" cy="6096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Google Shape;855;p10"/>
          <p:cNvSpPr txBox="1"/>
          <p:nvPr>
            <p:ph type="title"/>
          </p:nvPr>
        </p:nvSpPr>
        <p:spPr>
          <a:xfrm>
            <a:off x="1304195" y="725713"/>
            <a:ext cx="15679612" cy="4833257"/>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rgbClr val="57C6F2"/>
              </a:buClr>
              <a:buSzPts val="9600"/>
              <a:buFont typeface="Arial"/>
              <a:buNone/>
            </a:pPr>
            <a:r>
              <a:rPr lang="en-US">
                <a:solidFill>
                  <a:srgbClr val="57C6F2"/>
                </a:solidFill>
                <a:latin typeface="Arial"/>
                <a:ea typeface="Arial"/>
                <a:cs typeface="Arial"/>
                <a:sym typeface="Arial"/>
              </a:rPr>
              <a:t>KRONOS</a:t>
            </a:r>
            <a:endParaRPr/>
          </a:p>
        </p:txBody>
      </p:sp>
      <p:sp>
        <p:nvSpPr>
          <p:cNvPr id="856" name="Google Shape;856;p10"/>
          <p:cNvSpPr txBox="1"/>
          <p:nvPr>
            <p:ph idx="1" type="body"/>
          </p:nvPr>
        </p:nvSpPr>
        <p:spPr>
          <a:xfrm>
            <a:off x="1304195" y="5463307"/>
            <a:ext cx="15679612" cy="769258"/>
          </a:xfrm>
          <a:prstGeom prst="rect">
            <a:avLst/>
          </a:prstGeom>
          <a:noFill/>
          <a:ln>
            <a:noFill/>
          </a:ln>
        </p:spPr>
        <p:txBody>
          <a:bodyPr anchorCtr="0" anchor="t" bIns="45700" lIns="91425" spcFirstLastPara="1" rIns="91425" wrap="square" tIns="45700">
            <a:normAutofit/>
          </a:bodyPr>
          <a:lstStyle/>
          <a:p>
            <a:pPr indent="0" lvl="0" marL="0" rtl="0" algn="ctr">
              <a:lnSpc>
                <a:spcPct val="130000"/>
              </a:lnSpc>
              <a:spcBef>
                <a:spcPts val="0"/>
              </a:spcBef>
              <a:spcAft>
                <a:spcPts val="0"/>
              </a:spcAft>
              <a:buClr>
                <a:schemeClr val="lt2"/>
              </a:buClr>
              <a:buSzPts val="2800"/>
              <a:buFont typeface="Montserrat"/>
              <a:buNone/>
            </a:pPr>
            <a:r>
              <a:rPr lang="en-US">
                <a:latin typeface="Montserrat"/>
                <a:ea typeface="Montserrat"/>
                <a:cs typeface="Montserrat"/>
                <a:sym typeface="Montserrat"/>
              </a:rPr>
              <a:t>VOS COURSES, AUTREMENT</a:t>
            </a:r>
            <a:endParaRPr>
              <a:latin typeface="Montserrat"/>
              <a:ea typeface="Montserrat"/>
              <a:cs typeface="Montserrat"/>
              <a:sym typeface="Montserrat"/>
            </a:endParaRPr>
          </a:p>
        </p:txBody>
      </p:sp>
      <p:sp>
        <p:nvSpPr>
          <p:cNvPr id="857" name="Google Shape;857;p10"/>
          <p:cNvSpPr txBox="1"/>
          <p:nvPr>
            <p:ph idx="2" type="body"/>
          </p:nvPr>
        </p:nvSpPr>
        <p:spPr>
          <a:xfrm>
            <a:off x="5114925" y="7675418"/>
            <a:ext cx="8058150" cy="1993074"/>
          </a:xfrm>
          <a:prstGeom prst="rect">
            <a:avLst/>
          </a:prstGeom>
          <a:noFill/>
          <a:ln>
            <a:noFill/>
          </a:ln>
        </p:spPr>
        <p:txBody>
          <a:bodyPr anchorCtr="0" anchor="b" bIns="45700" lIns="91425" spcFirstLastPara="1" rIns="91425" wrap="square" tIns="45700">
            <a:normAutofit/>
          </a:bodyPr>
          <a:lstStyle/>
          <a:p>
            <a:pPr indent="0" lvl="0" marL="0" rtl="0" algn="ctr">
              <a:lnSpc>
                <a:spcPct val="130000"/>
              </a:lnSpc>
              <a:spcBef>
                <a:spcPts val="0"/>
              </a:spcBef>
              <a:spcAft>
                <a:spcPts val="0"/>
              </a:spcAft>
              <a:buClr>
                <a:schemeClr val="accent1"/>
              </a:buClr>
              <a:buSzPts val="2000"/>
              <a:buFont typeface="Roboto"/>
              <a:buNone/>
            </a:pPr>
            <a:r>
              <a:rPr lang="en-US"/>
              <a:t>Kronos’Team</a:t>
            </a:r>
            <a:endParaRPr/>
          </a:p>
          <a:p>
            <a:pPr indent="0" lvl="0" marL="0" rtl="0" algn="ctr">
              <a:lnSpc>
                <a:spcPct val="130000"/>
              </a:lnSpc>
              <a:spcBef>
                <a:spcPts val="0"/>
              </a:spcBef>
              <a:spcAft>
                <a:spcPts val="0"/>
              </a:spcAft>
              <a:buClr>
                <a:schemeClr val="accent1"/>
              </a:buClr>
              <a:buSzPts val="2000"/>
              <a:buFont typeface="Roboto"/>
              <a:buNone/>
            </a:pPr>
            <a:r>
              <a:rPr lang="en-US"/>
              <a:t>2020</a:t>
            </a:r>
            <a:endParaRPr/>
          </a:p>
        </p:txBody>
      </p:sp>
      <p:pic>
        <p:nvPicPr>
          <p:cNvPr id="858" name="Google Shape;858;p10"/>
          <p:cNvPicPr preferRelativeResize="0"/>
          <p:nvPr/>
        </p:nvPicPr>
        <p:blipFill rotWithShape="1">
          <a:blip r:embed="rId3">
            <a:alphaModFix/>
          </a:blip>
          <a:srcRect b="0" l="0" r="0" t="0"/>
          <a:stretch/>
        </p:blipFill>
        <p:spPr>
          <a:xfrm>
            <a:off x="117230" y="-789964"/>
            <a:ext cx="609600" cy="6096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Google Shape;761;p2"/>
          <p:cNvSpPr txBox="1"/>
          <p:nvPr>
            <p:ph type="title"/>
          </p:nvPr>
        </p:nvSpPr>
        <p:spPr>
          <a:xfrm>
            <a:off x="1423938" y="2641600"/>
            <a:ext cx="15440125" cy="2354116"/>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chemeClr val="lt1"/>
              </a:buClr>
              <a:buSzPts val="9600"/>
              <a:buFont typeface="Roboto"/>
              <a:buNone/>
            </a:pPr>
            <a:r>
              <a:rPr lang="en-US"/>
              <a:t>LET’S </a:t>
            </a:r>
            <a:r>
              <a:rPr lang="en-US">
                <a:solidFill>
                  <a:srgbClr val="57C6F2"/>
                </a:solidFill>
              </a:rPr>
              <a:t>KRONOS</a:t>
            </a:r>
            <a:r>
              <a:rPr lang="en-US">
                <a:solidFill>
                  <a:schemeClr val="accent1"/>
                </a:solidFill>
              </a:rPr>
              <a:t> </a:t>
            </a:r>
            <a:r>
              <a:rPr lang="en-US"/>
              <a:t>NOW !</a:t>
            </a:r>
            <a:endParaRPr/>
          </a:p>
        </p:txBody>
      </p:sp>
      <p:sp>
        <p:nvSpPr>
          <p:cNvPr id="762" name="Google Shape;762;p2"/>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Power of PowerPoint | thepopp.com</a:t>
            </a:r>
            <a:endParaRPr/>
          </a:p>
        </p:txBody>
      </p:sp>
      <p:sp>
        <p:nvSpPr>
          <p:cNvPr id="763" name="Google Shape;763;p2"/>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Google Shape;768;p3"/>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769" name="Google Shape;769;p3"/>
          <p:cNvSpPr txBox="1"/>
          <p:nvPr>
            <p:ph idx="1" type="body"/>
          </p:nvPr>
        </p:nvSpPr>
        <p:spPr>
          <a:xfrm>
            <a:off x="10452654" y="2415837"/>
            <a:ext cx="5631544" cy="53702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Roboto"/>
              <a:buNone/>
            </a:pPr>
            <a:r>
              <a:rPr lang="en-US"/>
              <a:t>INTRODUCTION</a:t>
            </a:r>
            <a:endParaRPr/>
          </a:p>
        </p:txBody>
      </p:sp>
      <p:sp>
        <p:nvSpPr>
          <p:cNvPr id="770" name="Google Shape;770;p3"/>
          <p:cNvSpPr txBox="1"/>
          <p:nvPr>
            <p:ph type="title"/>
          </p:nvPr>
        </p:nvSpPr>
        <p:spPr>
          <a:xfrm>
            <a:off x="972457" y="1499621"/>
            <a:ext cx="6937829" cy="7286170"/>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57C6F2"/>
              </a:buClr>
              <a:buSzPts val="9600"/>
              <a:buFont typeface="Roboto"/>
              <a:buNone/>
            </a:pPr>
            <a:r>
              <a:rPr lang="en-US">
                <a:solidFill>
                  <a:srgbClr val="57C6F2"/>
                </a:solidFill>
              </a:rPr>
              <a:t>CONTENU</a:t>
            </a:r>
            <a:endParaRPr>
              <a:solidFill>
                <a:srgbClr val="57C6F2"/>
              </a:solidFill>
            </a:endParaRPr>
          </a:p>
        </p:txBody>
      </p:sp>
      <p:sp>
        <p:nvSpPr>
          <p:cNvPr id="771" name="Google Shape;771;p3"/>
          <p:cNvSpPr txBox="1"/>
          <p:nvPr>
            <p:ph idx="2" type="body"/>
          </p:nvPr>
        </p:nvSpPr>
        <p:spPr>
          <a:xfrm>
            <a:off x="9052027" y="2285209"/>
            <a:ext cx="1255486" cy="116114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accent1"/>
              </a:buClr>
              <a:buSzPts val="7200"/>
              <a:buFont typeface="Roboto"/>
              <a:buNone/>
            </a:pPr>
            <a:r>
              <a:rPr lang="en-US">
                <a:solidFill>
                  <a:srgbClr val="57C6F2"/>
                </a:solidFill>
              </a:rPr>
              <a:t>01</a:t>
            </a:r>
            <a:endParaRPr>
              <a:solidFill>
                <a:srgbClr val="57C6F2"/>
              </a:solidFill>
            </a:endParaRPr>
          </a:p>
        </p:txBody>
      </p:sp>
      <p:sp>
        <p:nvSpPr>
          <p:cNvPr id="772" name="Google Shape;772;p3"/>
          <p:cNvSpPr txBox="1"/>
          <p:nvPr>
            <p:ph idx="3" type="body"/>
          </p:nvPr>
        </p:nvSpPr>
        <p:spPr>
          <a:xfrm>
            <a:off x="10452654" y="2909325"/>
            <a:ext cx="5631544" cy="39188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1800"/>
              <a:buFont typeface="Roboto"/>
              <a:buNone/>
            </a:pPr>
            <a:r>
              <a:rPr lang="en-US"/>
              <a:t>Présentation générale du projet</a:t>
            </a:r>
            <a:endParaRPr/>
          </a:p>
        </p:txBody>
      </p:sp>
      <p:sp>
        <p:nvSpPr>
          <p:cNvPr id="773" name="Google Shape;773;p3"/>
          <p:cNvSpPr txBox="1"/>
          <p:nvPr>
            <p:ph idx="4" type="body"/>
          </p:nvPr>
        </p:nvSpPr>
        <p:spPr>
          <a:xfrm>
            <a:off x="10452654" y="3868604"/>
            <a:ext cx="5631544" cy="53702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Roboto"/>
              <a:buNone/>
            </a:pPr>
            <a:r>
              <a:rPr lang="en-US"/>
              <a:t>LOGOTYPE</a:t>
            </a:r>
            <a:endParaRPr/>
          </a:p>
        </p:txBody>
      </p:sp>
      <p:sp>
        <p:nvSpPr>
          <p:cNvPr id="774" name="Google Shape;774;p3"/>
          <p:cNvSpPr txBox="1"/>
          <p:nvPr>
            <p:ph idx="5" type="body"/>
          </p:nvPr>
        </p:nvSpPr>
        <p:spPr>
          <a:xfrm>
            <a:off x="9052027" y="3737976"/>
            <a:ext cx="1255486" cy="116114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accent1"/>
              </a:buClr>
              <a:buSzPts val="7200"/>
              <a:buFont typeface="Roboto"/>
              <a:buNone/>
            </a:pPr>
            <a:r>
              <a:rPr lang="en-US">
                <a:solidFill>
                  <a:srgbClr val="57C6F2"/>
                </a:solidFill>
              </a:rPr>
              <a:t>02</a:t>
            </a:r>
            <a:endParaRPr>
              <a:solidFill>
                <a:srgbClr val="57C6F2"/>
              </a:solidFill>
            </a:endParaRPr>
          </a:p>
        </p:txBody>
      </p:sp>
      <p:sp>
        <p:nvSpPr>
          <p:cNvPr id="775" name="Google Shape;775;p3"/>
          <p:cNvSpPr txBox="1"/>
          <p:nvPr>
            <p:ph idx="6" type="body"/>
          </p:nvPr>
        </p:nvSpPr>
        <p:spPr>
          <a:xfrm>
            <a:off x="10452654" y="4362092"/>
            <a:ext cx="5631544" cy="39188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1800"/>
              <a:buFont typeface="Roboto"/>
              <a:buNone/>
            </a:pPr>
            <a:r>
              <a:rPr lang="en-US"/>
              <a:t>Le fameux KronosGO</a:t>
            </a:r>
            <a:endParaRPr/>
          </a:p>
        </p:txBody>
      </p:sp>
      <p:sp>
        <p:nvSpPr>
          <p:cNvPr id="776" name="Google Shape;776;p3"/>
          <p:cNvSpPr txBox="1"/>
          <p:nvPr>
            <p:ph idx="7" type="body"/>
          </p:nvPr>
        </p:nvSpPr>
        <p:spPr>
          <a:xfrm>
            <a:off x="10452654" y="5321371"/>
            <a:ext cx="5631544" cy="53702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Roboto"/>
              <a:buNone/>
            </a:pPr>
            <a:r>
              <a:rPr lang="en-US"/>
              <a:t>COULEUR</a:t>
            </a:r>
            <a:endParaRPr/>
          </a:p>
        </p:txBody>
      </p:sp>
      <p:sp>
        <p:nvSpPr>
          <p:cNvPr id="777" name="Google Shape;777;p3"/>
          <p:cNvSpPr txBox="1"/>
          <p:nvPr>
            <p:ph idx="8" type="body"/>
          </p:nvPr>
        </p:nvSpPr>
        <p:spPr>
          <a:xfrm>
            <a:off x="9052027" y="5190743"/>
            <a:ext cx="1255486" cy="116114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accent1"/>
              </a:buClr>
              <a:buSzPts val="7200"/>
              <a:buFont typeface="Roboto"/>
              <a:buNone/>
            </a:pPr>
            <a:r>
              <a:rPr lang="en-US">
                <a:solidFill>
                  <a:srgbClr val="57C6F2"/>
                </a:solidFill>
              </a:rPr>
              <a:t>03</a:t>
            </a:r>
            <a:endParaRPr>
              <a:solidFill>
                <a:srgbClr val="57C6F2"/>
              </a:solidFill>
            </a:endParaRPr>
          </a:p>
        </p:txBody>
      </p:sp>
      <p:sp>
        <p:nvSpPr>
          <p:cNvPr id="778" name="Google Shape;778;p3"/>
          <p:cNvSpPr txBox="1"/>
          <p:nvPr>
            <p:ph idx="9" type="body"/>
          </p:nvPr>
        </p:nvSpPr>
        <p:spPr>
          <a:xfrm>
            <a:off x="10452654" y="5814859"/>
            <a:ext cx="5631544" cy="39188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1800"/>
              <a:buFont typeface="Roboto"/>
              <a:buNone/>
            </a:pPr>
            <a:r>
              <a:rPr lang="en-US"/>
              <a:t>Découvrez nos couleurs et comment les utiliser</a:t>
            </a:r>
            <a:endParaRPr/>
          </a:p>
        </p:txBody>
      </p:sp>
      <p:sp>
        <p:nvSpPr>
          <p:cNvPr id="779" name="Google Shape;779;p3"/>
          <p:cNvSpPr txBox="1"/>
          <p:nvPr>
            <p:ph idx="13" type="body"/>
          </p:nvPr>
        </p:nvSpPr>
        <p:spPr>
          <a:xfrm>
            <a:off x="10452654" y="6774138"/>
            <a:ext cx="5631544" cy="53702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Roboto"/>
              <a:buNone/>
            </a:pPr>
            <a:r>
              <a:rPr lang="en-US"/>
              <a:t>TYPOGRAPHIE</a:t>
            </a:r>
            <a:endParaRPr/>
          </a:p>
        </p:txBody>
      </p:sp>
      <p:sp>
        <p:nvSpPr>
          <p:cNvPr id="780" name="Google Shape;780;p3"/>
          <p:cNvSpPr txBox="1"/>
          <p:nvPr>
            <p:ph idx="14" type="body"/>
          </p:nvPr>
        </p:nvSpPr>
        <p:spPr>
          <a:xfrm>
            <a:off x="9052027" y="6643510"/>
            <a:ext cx="1255486" cy="116114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accent1"/>
              </a:buClr>
              <a:buSzPts val="7200"/>
              <a:buFont typeface="Roboto"/>
              <a:buNone/>
            </a:pPr>
            <a:r>
              <a:rPr lang="en-US">
                <a:solidFill>
                  <a:srgbClr val="57C6F2"/>
                </a:solidFill>
              </a:rPr>
              <a:t>04</a:t>
            </a:r>
            <a:endParaRPr>
              <a:solidFill>
                <a:srgbClr val="57C6F2"/>
              </a:solidFill>
            </a:endParaRPr>
          </a:p>
        </p:txBody>
      </p:sp>
      <p:sp>
        <p:nvSpPr>
          <p:cNvPr id="781" name="Google Shape;781;p3"/>
          <p:cNvSpPr txBox="1"/>
          <p:nvPr>
            <p:ph idx="15" type="body"/>
          </p:nvPr>
        </p:nvSpPr>
        <p:spPr>
          <a:xfrm>
            <a:off x="10452654" y="7267626"/>
            <a:ext cx="5631544" cy="39188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1800"/>
              <a:buFont typeface="Roboto"/>
              <a:buNone/>
            </a:pPr>
            <a:r>
              <a:rPr lang="en-US"/>
              <a:t>Nous faisons la police sur nos polices ;-)</a:t>
            </a:r>
            <a:endParaRPr/>
          </a:p>
        </p:txBody>
      </p:sp>
    </p:spTree>
  </p:cSld>
  <p:clrMapOvr>
    <a:masterClrMapping/>
  </p:clrMapOvr>
  <mc:AlternateContent>
    <mc:Choice Requires="p14">
      <p:transition spd="slow" p14:dur="1250">
        <p14:flip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5" name="Shape 785"/>
        <p:cNvGrpSpPr/>
        <p:nvPr/>
      </p:nvGrpSpPr>
      <p:grpSpPr>
        <a:xfrm>
          <a:off x="0" y="0"/>
          <a:ext cx="0" cy="0"/>
          <a:chOff x="0" y="0"/>
          <a:chExt cx="0" cy="0"/>
        </a:xfrm>
      </p:grpSpPr>
      <p:sp>
        <p:nvSpPr>
          <p:cNvPr id="786" name="Google Shape;786;p4"/>
          <p:cNvSpPr/>
          <p:nvPr>
            <p:ph idx="2" type="pic"/>
          </p:nvPr>
        </p:nvSpPr>
        <p:spPr>
          <a:xfrm>
            <a:off x="0" y="0"/>
            <a:ext cx="18288001" cy="10285413"/>
          </a:xfrm>
          <a:prstGeom prst="rect">
            <a:avLst/>
          </a:prstGeom>
          <a:solidFill>
            <a:srgbClr val="191A1C"/>
          </a:solidFill>
          <a:ln>
            <a:noFill/>
          </a:ln>
        </p:spPr>
        <p:txBody>
          <a:bodyPr anchorCtr="0" anchor="t" bIns="45700" lIns="91425" spcFirstLastPara="1" rIns="91425" wrap="square" tIns="45700">
            <a:noAutofit/>
          </a:bodyPr>
          <a:lstStyle/>
          <a:p>
            <a:pPr indent="0" lvl="0" marL="0" rtl="0" algn="l">
              <a:spcBef>
                <a:spcPts val="1200"/>
              </a:spcBef>
              <a:spcAft>
                <a:spcPts val="0"/>
              </a:spcAft>
              <a:buNone/>
            </a:pPr>
            <a:r>
              <a:t/>
            </a:r>
            <a:endParaRPr/>
          </a:p>
        </p:txBody>
      </p:sp>
      <p:sp>
        <p:nvSpPr>
          <p:cNvPr id="787" name="Google Shape;787;p4"/>
          <p:cNvSpPr txBox="1"/>
          <p:nvPr>
            <p:ph idx="1" type="body"/>
          </p:nvPr>
        </p:nvSpPr>
        <p:spPr>
          <a:xfrm>
            <a:off x="0" y="7920112"/>
            <a:ext cx="11127545" cy="2014136"/>
          </a:xfrm>
          <a:prstGeom prst="rect">
            <a:avLst/>
          </a:prstGeom>
          <a:solidFill>
            <a:schemeClr val="dk1"/>
          </a:solid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chemeClr val="lt2"/>
              </a:buClr>
              <a:buSzPts val="1800"/>
              <a:buFont typeface="Roboto"/>
              <a:buNone/>
            </a:pPr>
            <a:r>
              <a:t/>
            </a:r>
            <a:endParaRPr/>
          </a:p>
        </p:txBody>
      </p:sp>
      <p:sp>
        <p:nvSpPr>
          <p:cNvPr id="788" name="Google Shape;788;p4"/>
          <p:cNvSpPr txBox="1"/>
          <p:nvPr>
            <p:ph type="title"/>
          </p:nvPr>
        </p:nvSpPr>
        <p:spPr>
          <a:xfrm>
            <a:off x="1400961" y="8385617"/>
            <a:ext cx="9346755" cy="108312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9600"/>
              <a:buFont typeface="Roboto"/>
              <a:buNone/>
            </a:pPr>
            <a:r>
              <a:rPr lang="en-US"/>
              <a:t>I</a:t>
            </a:r>
            <a:r>
              <a:rPr lang="en-US">
                <a:solidFill>
                  <a:schemeClr val="accent1"/>
                </a:solidFill>
              </a:rPr>
              <a:t>N</a:t>
            </a:r>
            <a:r>
              <a:rPr lang="en-US"/>
              <a:t>TRODUCTION</a:t>
            </a:r>
            <a:endParaRPr/>
          </a:p>
        </p:txBody>
      </p:sp>
    </p:spTree>
  </p:cSld>
  <p:clrMapOvr>
    <a:masterClrMapping/>
  </p:clrMapOvr>
  <mc:AlternateContent>
    <mc:Choice Requires="p14">
      <p:transition spd="slow" p14:dur="1250">
        <p14:flip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2" name="Shape 792"/>
        <p:cNvGrpSpPr/>
        <p:nvPr/>
      </p:nvGrpSpPr>
      <p:grpSpPr>
        <a:xfrm>
          <a:off x="0" y="0"/>
          <a:ext cx="0" cy="0"/>
          <a:chOff x="0" y="0"/>
          <a:chExt cx="0" cy="0"/>
        </a:xfrm>
      </p:grpSpPr>
      <p:sp>
        <p:nvSpPr>
          <p:cNvPr id="793" name="Google Shape;793;p5"/>
          <p:cNvSpPr txBox="1"/>
          <p:nvPr>
            <p:ph type="title"/>
          </p:nvPr>
        </p:nvSpPr>
        <p:spPr>
          <a:xfrm>
            <a:off x="1516743" y="870856"/>
            <a:ext cx="15254514" cy="3556001"/>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lt1"/>
              </a:buClr>
              <a:buSzPts val="9600"/>
              <a:buFont typeface="Roboto"/>
              <a:buNone/>
            </a:pPr>
            <a:r>
              <a:rPr lang="en-US"/>
              <a:t>LA CHARTE </a:t>
            </a:r>
            <a:r>
              <a:rPr lang="en-US">
                <a:solidFill>
                  <a:srgbClr val="57C6F2"/>
                </a:solidFill>
              </a:rPr>
              <a:t>GRAPHIQUE</a:t>
            </a:r>
            <a:endParaRPr>
              <a:solidFill>
                <a:srgbClr val="57C6F2"/>
              </a:solidFill>
            </a:endParaRPr>
          </a:p>
        </p:txBody>
      </p:sp>
      <p:sp>
        <p:nvSpPr>
          <p:cNvPr id="794" name="Google Shape;794;p5"/>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Power of PowerPoint | thepopp.com</a:t>
            </a:r>
            <a:endParaRPr/>
          </a:p>
        </p:txBody>
      </p:sp>
      <p:sp>
        <p:nvSpPr>
          <p:cNvPr id="795" name="Google Shape;795;p5"/>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796" name="Google Shape;796;p5"/>
          <p:cNvSpPr txBox="1"/>
          <p:nvPr>
            <p:ph idx="1" type="body"/>
          </p:nvPr>
        </p:nvSpPr>
        <p:spPr>
          <a:xfrm>
            <a:off x="3947886" y="4426859"/>
            <a:ext cx="13008983" cy="4272642"/>
          </a:xfrm>
          <a:prstGeom prst="rect">
            <a:avLst/>
          </a:prstGeom>
          <a:noFill/>
          <a:ln>
            <a:noFill/>
          </a:ln>
        </p:spPr>
        <p:txBody>
          <a:bodyPr anchorCtr="0" anchor="t" bIns="45700" lIns="91425" spcFirstLastPara="1" rIns="91425" wrap="square" tIns="45700">
            <a:normAutofit/>
          </a:bodyPr>
          <a:lstStyle/>
          <a:p>
            <a:pPr indent="-285750" lvl="0" marL="285750" rtl="0" algn="l">
              <a:lnSpc>
                <a:spcPct val="130000"/>
              </a:lnSpc>
              <a:spcBef>
                <a:spcPts val="0"/>
              </a:spcBef>
              <a:spcAft>
                <a:spcPts val="0"/>
              </a:spcAft>
              <a:buClr>
                <a:schemeClr val="accent1"/>
              </a:buClr>
              <a:buSzPts val="1800"/>
              <a:buFont typeface="Noto Sans Symbols"/>
              <a:buChar char="■"/>
            </a:pPr>
            <a:r>
              <a:rPr lang="en-US"/>
              <a:t>la dénomination correcte est cahier des normes graphiques. C’est un document de travail qui contient l'ensemble des règles fondamentales d'utilisation des signes graphiques qui constituent l'identité graphique d'une organisation, d'un projet, d'une entreprise, d’une application	.</a:t>
            </a:r>
            <a:endParaRPr/>
          </a:p>
          <a:p>
            <a:pPr indent="-285750" lvl="0" marL="285750" rtl="0" algn="l">
              <a:lnSpc>
                <a:spcPct val="130000"/>
              </a:lnSpc>
              <a:spcBef>
                <a:spcPts val="1200"/>
              </a:spcBef>
              <a:spcAft>
                <a:spcPts val="0"/>
              </a:spcAft>
              <a:buClr>
                <a:schemeClr val="accent1"/>
              </a:buClr>
              <a:buSzPts val="1800"/>
              <a:buFont typeface="Noto Sans Symbols"/>
              <a:buChar char="■"/>
            </a:pPr>
            <a:r>
              <a:rPr lang="en-US">
                <a:latin typeface="Arial"/>
                <a:ea typeface="Arial"/>
                <a:cs typeface="Arial"/>
                <a:sym typeface="Arial"/>
              </a:rPr>
              <a:t>Kronos</a:t>
            </a:r>
            <a:r>
              <a:rPr lang="en-US"/>
              <a:t> tire son essence de l’univers de la course, sa charte graphique doit être en accord avec les valeurs de ce domaine.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Google Shape;801;p6"/>
          <p:cNvSpPr txBox="1"/>
          <p:nvPr>
            <p:ph type="title"/>
          </p:nvPr>
        </p:nvSpPr>
        <p:spPr>
          <a:xfrm>
            <a:off x="798286" y="928914"/>
            <a:ext cx="8069943" cy="6139543"/>
          </a:xfrm>
          <a:prstGeom prst="rect">
            <a:avLst/>
          </a:prstGeom>
          <a:noFill/>
          <a:ln>
            <a:noFill/>
          </a:ln>
        </p:spPr>
        <p:txBody>
          <a:bodyPr anchorCtr="0" anchor="b" bIns="45700" lIns="91425" spcFirstLastPara="1" rIns="91425" wrap="square" tIns="45700">
            <a:normAutofit/>
          </a:bodyPr>
          <a:lstStyle/>
          <a:p>
            <a:pPr indent="0" lvl="0" marL="0" rtl="0" algn="r">
              <a:lnSpc>
                <a:spcPct val="80000"/>
              </a:lnSpc>
              <a:spcBef>
                <a:spcPts val="0"/>
              </a:spcBef>
              <a:spcAft>
                <a:spcPts val="0"/>
              </a:spcAft>
              <a:buClr>
                <a:schemeClr val="lt1"/>
              </a:buClr>
              <a:buSzPts val="9600"/>
              <a:buFont typeface="Roboto"/>
              <a:buNone/>
            </a:pPr>
            <a:r>
              <a:rPr lang="en-US"/>
              <a:t>KRONOS, </a:t>
            </a:r>
            <a:r>
              <a:rPr lang="en-US">
                <a:solidFill>
                  <a:srgbClr val="57C6F2"/>
                </a:solidFill>
              </a:rPr>
              <a:t>C’EST QUOI ?</a:t>
            </a:r>
            <a:endParaRPr>
              <a:solidFill>
                <a:srgbClr val="57C6F2"/>
              </a:solidFill>
            </a:endParaRPr>
          </a:p>
        </p:txBody>
      </p:sp>
      <p:sp>
        <p:nvSpPr>
          <p:cNvPr id="802" name="Google Shape;802;p6"/>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Power of PowerPoint | thepopp.com</a:t>
            </a:r>
            <a:endParaRPr/>
          </a:p>
        </p:txBody>
      </p:sp>
      <p:sp>
        <p:nvSpPr>
          <p:cNvPr id="803" name="Google Shape;803;p6"/>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804" name="Google Shape;804;p6"/>
          <p:cNvSpPr txBox="1"/>
          <p:nvPr>
            <p:ph idx="1" type="body"/>
          </p:nvPr>
        </p:nvSpPr>
        <p:spPr>
          <a:xfrm>
            <a:off x="9274629" y="928914"/>
            <a:ext cx="8273142" cy="8244115"/>
          </a:xfrm>
          <a:prstGeom prst="rect">
            <a:avLst/>
          </a:prstGeom>
          <a:noFill/>
          <a:ln>
            <a:noFill/>
          </a:ln>
        </p:spPr>
        <p:txBody>
          <a:bodyPr anchorCtr="0" anchor="ctr" bIns="45700" lIns="91425" spcFirstLastPara="1" rIns="91425" wrap="square" tIns="45700">
            <a:normAutofit/>
          </a:bodyPr>
          <a:lstStyle/>
          <a:p>
            <a:pPr indent="-285750" lvl="0" marL="285750" rtl="0" algn="l">
              <a:lnSpc>
                <a:spcPct val="130000"/>
              </a:lnSpc>
              <a:spcBef>
                <a:spcPts val="0"/>
              </a:spcBef>
              <a:spcAft>
                <a:spcPts val="0"/>
              </a:spcAft>
              <a:buClr>
                <a:schemeClr val="accent1"/>
              </a:buClr>
              <a:buSzPts val="1800"/>
              <a:buFont typeface="Noto Sans Symbols"/>
              <a:buChar char="■"/>
            </a:pPr>
            <a:r>
              <a:rPr lang="en-US"/>
              <a:t>KRONOS est une application de chronométrage de course automobile.</a:t>
            </a:r>
            <a:endParaRPr/>
          </a:p>
          <a:p>
            <a:pPr indent="-285750" lvl="0" marL="285750" rtl="0" algn="l">
              <a:lnSpc>
                <a:spcPct val="130000"/>
              </a:lnSpc>
              <a:spcBef>
                <a:spcPts val="1200"/>
              </a:spcBef>
              <a:spcAft>
                <a:spcPts val="0"/>
              </a:spcAft>
              <a:buClr>
                <a:schemeClr val="accent1"/>
              </a:buClr>
              <a:buSzPts val="1800"/>
              <a:buFont typeface="Noto Sans Symbols"/>
              <a:buChar char="■"/>
            </a:pPr>
            <a:r>
              <a:rPr lang="en-US"/>
              <a:t>Permet d’aider un panneauteur lors de la surveillance de la performance de ses voitures et celle des concurrents.</a:t>
            </a:r>
            <a:endParaRPr/>
          </a:p>
          <a:p>
            <a:pPr indent="-285750" lvl="0" marL="285750" rtl="0" algn="l">
              <a:lnSpc>
                <a:spcPct val="130000"/>
              </a:lnSpc>
              <a:spcBef>
                <a:spcPts val="1200"/>
              </a:spcBef>
              <a:spcAft>
                <a:spcPts val="0"/>
              </a:spcAft>
              <a:buClr>
                <a:schemeClr val="accent1"/>
              </a:buClr>
              <a:buSzPts val="1800"/>
              <a:buFont typeface="Noto Sans Symbols"/>
              <a:buChar char="■"/>
            </a:pPr>
            <a:r>
              <a:rPr lang="en-US"/>
              <a:t>Projet soumis par M.  Charles QUEGUINER dans le cadre du projet professionnel du Master 1 Miage 2020.</a:t>
            </a:r>
            <a:endParaRPr/>
          </a:p>
        </p:txBody>
      </p:sp>
    </p:spTree>
  </p:cSld>
  <p:clrMapOvr>
    <a:masterClrMapping/>
  </p:clrMapOvr>
  <mc:AlternateContent>
    <mc:Choice Requires="p14">
      <p:transition spd="slow" p14:dur="1250">
        <p14:flip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8" name="Shape 808"/>
        <p:cNvGrpSpPr/>
        <p:nvPr/>
      </p:nvGrpSpPr>
      <p:grpSpPr>
        <a:xfrm>
          <a:off x="0" y="0"/>
          <a:ext cx="0" cy="0"/>
          <a:chOff x="0" y="0"/>
          <a:chExt cx="0" cy="0"/>
        </a:xfrm>
      </p:grpSpPr>
      <p:sp>
        <p:nvSpPr>
          <p:cNvPr id="809" name="Google Shape;809;p7"/>
          <p:cNvSpPr txBox="1"/>
          <p:nvPr>
            <p:ph type="title"/>
          </p:nvPr>
        </p:nvSpPr>
        <p:spPr>
          <a:xfrm>
            <a:off x="8356703" y="1569177"/>
            <a:ext cx="9487798" cy="5473101"/>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lt1"/>
              </a:buClr>
              <a:buSzPts val="9600"/>
              <a:buFont typeface="Roboto"/>
              <a:buNone/>
            </a:pPr>
            <a:r>
              <a:rPr lang="en-US"/>
              <a:t>UNIQUE</a:t>
            </a:r>
            <a:br>
              <a:rPr lang="en-US"/>
            </a:br>
            <a:r>
              <a:rPr lang="en-US"/>
              <a:t>AND</a:t>
            </a:r>
            <a:br>
              <a:rPr lang="en-US"/>
            </a:br>
            <a:r>
              <a:rPr lang="en-US">
                <a:solidFill>
                  <a:srgbClr val="57C6F2"/>
                </a:solidFill>
              </a:rPr>
              <a:t>SOPHISTICATED</a:t>
            </a:r>
            <a:endParaRPr>
              <a:solidFill>
                <a:srgbClr val="57C6F2"/>
              </a:solidFill>
            </a:endParaRPr>
          </a:p>
        </p:txBody>
      </p:sp>
      <p:sp>
        <p:nvSpPr>
          <p:cNvPr id="810" name="Google Shape;810;p7"/>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811" name="Google Shape;811;p7"/>
          <p:cNvSpPr txBox="1"/>
          <p:nvPr/>
        </p:nvSpPr>
        <p:spPr>
          <a:xfrm>
            <a:off x="8985804" y="1143000"/>
            <a:ext cx="5631544" cy="537027"/>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lt1"/>
              </a:buClr>
              <a:buSzPts val="3200"/>
              <a:buFont typeface="Roboto"/>
              <a:buNone/>
            </a:pPr>
            <a:r>
              <a:rPr b="0" i="0" lang="en-US" sz="3200" u="none" cap="none" strike="noStrike">
                <a:solidFill>
                  <a:schemeClr val="lt1"/>
                </a:solidFill>
                <a:latin typeface="Roboto"/>
                <a:ea typeface="Roboto"/>
                <a:cs typeface="Roboto"/>
                <a:sym typeface="Roboto"/>
              </a:rPr>
              <a:t>LOGOTYPE</a:t>
            </a:r>
            <a:endParaRPr b="0" i="0" sz="3200" u="none" cap="none" strike="noStrike">
              <a:solidFill>
                <a:schemeClr val="lt1"/>
              </a:solidFill>
              <a:latin typeface="Roboto"/>
              <a:ea typeface="Roboto"/>
              <a:cs typeface="Roboto"/>
              <a:sym typeface="Roboto"/>
            </a:endParaRPr>
          </a:p>
        </p:txBody>
      </p:sp>
      <p:sp>
        <p:nvSpPr>
          <p:cNvPr id="812" name="Google Shape;812;p7"/>
          <p:cNvSpPr txBox="1"/>
          <p:nvPr/>
        </p:nvSpPr>
        <p:spPr>
          <a:xfrm>
            <a:off x="7585177" y="741104"/>
            <a:ext cx="1255486" cy="1161141"/>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57C6F2"/>
              </a:buClr>
              <a:buSzPts val="7200"/>
              <a:buFont typeface="Roboto"/>
              <a:buNone/>
            </a:pPr>
            <a:r>
              <a:rPr b="0" i="0" lang="en-US" sz="7200" u="none" cap="none" strike="noStrike">
                <a:solidFill>
                  <a:srgbClr val="57C6F2"/>
                </a:solidFill>
                <a:latin typeface="Roboto"/>
                <a:ea typeface="Roboto"/>
                <a:cs typeface="Roboto"/>
                <a:sym typeface="Roboto"/>
              </a:rPr>
              <a:t>02</a:t>
            </a:r>
            <a:endParaRPr b="0" i="0" sz="7200" u="none" cap="none" strike="noStrike">
              <a:solidFill>
                <a:srgbClr val="57C6F2"/>
              </a:solidFill>
              <a:latin typeface="Roboto"/>
              <a:ea typeface="Roboto"/>
              <a:cs typeface="Roboto"/>
              <a:sym typeface="Roboto"/>
            </a:endParaRPr>
          </a:p>
        </p:txBody>
      </p:sp>
      <p:pic>
        <p:nvPicPr>
          <p:cNvPr id="813" name="Google Shape;813;p7"/>
          <p:cNvPicPr preferRelativeResize="0"/>
          <p:nvPr/>
        </p:nvPicPr>
        <p:blipFill rotWithShape="1">
          <a:blip r:embed="rId3">
            <a:alphaModFix/>
          </a:blip>
          <a:srcRect b="0" l="0" r="0" t="0"/>
          <a:stretch/>
        </p:blipFill>
        <p:spPr>
          <a:xfrm>
            <a:off x="463035" y="280611"/>
            <a:ext cx="8377633" cy="8888464"/>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813"/>
                                        </p:tgtEl>
                                        <p:attrNameLst>
                                          <p:attrName>style.visibility</p:attrName>
                                        </p:attrNameLst>
                                      </p:cBhvr>
                                      <p:to>
                                        <p:strVal val="visible"/>
                                      </p:to>
                                    </p:set>
                                    <p:anim calcmode="lin" valueType="num">
                                      <p:cBhvr additive="base">
                                        <p:cTn dur="500"/>
                                        <p:tgtEl>
                                          <p:spTgt spid="81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7" name="Shape 817"/>
        <p:cNvGrpSpPr/>
        <p:nvPr/>
      </p:nvGrpSpPr>
      <p:grpSpPr>
        <a:xfrm>
          <a:off x="0" y="0"/>
          <a:ext cx="0" cy="0"/>
          <a:chOff x="0" y="0"/>
          <a:chExt cx="0" cy="0"/>
        </a:xfrm>
      </p:grpSpPr>
      <p:sp>
        <p:nvSpPr>
          <p:cNvPr id="818" name="Google Shape;818;p8"/>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Power of PowerPoint | thepopp.com</a:t>
            </a:r>
            <a:endParaRPr/>
          </a:p>
        </p:txBody>
      </p:sp>
      <p:sp>
        <p:nvSpPr>
          <p:cNvPr id="819" name="Google Shape;819;p8"/>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820" name="Google Shape;820;p8"/>
          <p:cNvSpPr txBox="1"/>
          <p:nvPr>
            <p:ph type="title"/>
          </p:nvPr>
        </p:nvSpPr>
        <p:spPr>
          <a:xfrm>
            <a:off x="537026" y="3720437"/>
            <a:ext cx="9347198" cy="2844539"/>
          </a:xfrm>
          <a:prstGeom prst="rect">
            <a:avLst/>
          </a:prstGeom>
          <a:solidFill>
            <a:schemeClr val="dk1"/>
          </a:solid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chemeClr val="lt1"/>
              </a:buClr>
              <a:buSzPts val="9600"/>
              <a:buFont typeface="Roboto"/>
              <a:buNone/>
            </a:pPr>
            <a:r>
              <a:rPr lang="en-US"/>
              <a:t>COULEURS</a:t>
            </a:r>
            <a:br>
              <a:rPr lang="en-US"/>
            </a:br>
            <a:r>
              <a:rPr lang="en-US">
                <a:solidFill>
                  <a:srgbClr val="57C6F2"/>
                </a:solidFill>
              </a:rPr>
              <a:t>DE BASE</a:t>
            </a:r>
            <a:endParaRPr>
              <a:solidFill>
                <a:srgbClr val="57C6F2"/>
              </a:solidFill>
            </a:endParaRPr>
          </a:p>
        </p:txBody>
      </p:sp>
      <p:sp>
        <p:nvSpPr>
          <p:cNvPr id="821" name="Google Shape;821;p8"/>
          <p:cNvSpPr txBox="1"/>
          <p:nvPr>
            <p:ph idx="1" type="body"/>
          </p:nvPr>
        </p:nvSpPr>
        <p:spPr>
          <a:xfrm>
            <a:off x="10130971" y="1543163"/>
            <a:ext cx="7261324" cy="53702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Roboto"/>
              <a:buNone/>
            </a:pPr>
            <a:r>
              <a:rPr lang="en-US"/>
              <a:t>KRONOS BLUE #57C6F2</a:t>
            </a:r>
            <a:endParaRPr/>
          </a:p>
        </p:txBody>
      </p:sp>
      <p:sp>
        <p:nvSpPr>
          <p:cNvPr id="822" name="Google Shape;822;p8"/>
          <p:cNvSpPr txBox="1"/>
          <p:nvPr>
            <p:ph idx="2" type="body"/>
          </p:nvPr>
        </p:nvSpPr>
        <p:spPr>
          <a:xfrm>
            <a:off x="10130971" y="2065683"/>
            <a:ext cx="7261323" cy="1664491"/>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chemeClr val="accent1"/>
              </a:buClr>
              <a:buSzPts val="1800"/>
              <a:buFont typeface="Roboto"/>
              <a:buNone/>
            </a:pPr>
            <a:r>
              <a:t/>
            </a:r>
            <a:endParaRPr/>
          </a:p>
        </p:txBody>
      </p:sp>
      <p:sp>
        <p:nvSpPr>
          <p:cNvPr id="823" name="Google Shape;823;p8"/>
          <p:cNvSpPr txBox="1"/>
          <p:nvPr>
            <p:ph idx="3" type="body"/>
          </p:nvPr>
        </p:nvSpPr>
        <p:spPr>
          <a:xfrm>
            <a:off x="10130971" y="4093031"/>
            <a:ext cx="7261324" cy="53702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Roboto"/>
              <a:buNone/>
            </a:pPr>
            <a:r>
              <a:rPr lang="en-US"/>
              <a:t>KRONOS WHITE #FFFFFF</a:t>
            </a:r>
            <a:endParaRPr/>
          </a:p>
        </p:txBody>
      </p:sp>
      <p:sp>
        <p:nvSpPr>
          <p:cNvPr id="824" name="Google Shape;824;p8"/>
          <p:cNvSpPr txBox="1"/>
          <p:nvPr>
            <p:ph idx="4" type="body"/>
          </p:nvPr>
        </p:nvSpPr>
        <p:spPr>
          <a:xfrm>
            <a:off x="10130971" y="4615551"/>
            <a:ext cx="7261323" cy="1664491"/>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chemeClr val="accent1"/>
              </a:buClr>
              <a:buSzPts val="1800"/>
              <a:buFont typeface="Roboto"/>
              <a:buNone/>
            </a:pPr>
            <a:r>
              <a:t/>
            </a:r>
            <a:endParaRPr/>
          </a:p>
        </p:txBody>
      </p:sp>
      <p:sp>
        <p:nvSpPr>
          <p:cNvPr id="825" name="Google Shape;825;p8"/>
          <p:cNvSpPr txBox="1"/>
          <p:nvPr>
            <p:ph idx="5" type="body"/>
          </p:nvPr>
        </p:nvSpPr>
        <p:spPr>
          <a:xfrm>
            <a:off x="10130971" y="6669057"/>
            <a:ext cx="7261324" cy="53702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Roboto"/>
              <a:buNone/>
            </a:pPr>
            <a:r>
              <a:rPr lang="en-US"/>
              <a:t>KRONOS GREY #C1C1C1</a:t>
            </a:r>
            <a:endParaRPr/>
          </a:p>
        </p:txBody>
      </p:sp>
      <p:sp>
        <p:nvSpPr>
          <p:cNvPr id="826" name="Google Shape;826;p8"/>
          <p:cNvSpPr txBox="1"/>
          <p:nvPr>
            <p:ph idx="6" type="body"/>
          </p:nvPr>
        </p:nvSpPr>
        <p:spPr>
          <a:xfrm>
            <a:off x="10130971" y="7191577"/>
            <a:ext cx="7261323" cy="1664491"/>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chemeClr val="accent1"/>
              </a:buClr>
              <a:buSzPts val="1800"/>
              <a:buFont typeface="Roboto"/>
              <a:buNone/>
            </a:pPr>
            <a:r>
              <a:t/>
            </a:r>
            <a:endParaRPr/>
          </a:p>
        </p:txBody>
      </p:sp>
      <p:sp>
        <p:nvSpPr>
          <p:cNvPr id="827" name="Google Shape;827;p8"/>
          <p:cNvSpPr txBox="1"/>
          <p:nvPr/>
        </p:nvSpPr>
        <p:spPr>
          <a:xfrm>
            <a:off x="1937653" y="783918"/>
            <a:ext cx="5631544" cy="537027"/>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lt1"/>
              </a:buClr>
              <a:buSzPts val="3200"/>
              <a:buFont typeface="Roboto"/>
              <a:buNone/>
            </a:pPr>
            <a:r>
              <a:rPr b="0" i="0" lang="en-US" sz="3200" u="none" cap="none" strike="noStrike">
                <a:solidFill>
                  <a:schemeClr val="lt1"/>
                </a:solidFill>
                <a:latin typeface="Roboto"/>
                <a:ea typeface="Roboto"/>
                <a:cs typeface="Roboto"/>
                <a:sym typeface="Roboto"/>
              </a:rPr>
              <a:t>COULEURS</a:t>
            </a:r>
            <a:endParaRPr/>
          </a:p>
        </p:txBody>
      </p:sp>
      <p:sp>
        <p:nvSpPr>
          <p:cNvPr id="828" name="Google Shape;828;p8"/>
          <p:cNvSpPr txBox="1"/>
          <p:nvPr/>
        </p:nvSpPr>
        <p:spPr>
          <a:xfrm>
            <a:off x="537026" y="382022"/>
            <a:ext cx="1255486" cy="1161141"/>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57C6F2"/>
              </a:buClr>
              <a:buSzPts val="7200"/>
              <a:buFont typeface="Roboto"/>
              <a:buNone/>
            </a:pPr>
            <a:r>
              <a:rPr b="0" i="0" lang="en-US" sz="7200" u="none" cap="none" strike="noStrike">
                <a:solidFill>
                  <a:srgbClr val="57C6F2"/>
                </a:solidFill>
                <a:latin typeface="Roboto"/>
                <a:ea typeface="Roboto"/>
                <a:cs typeface="Roboto"/>
                <a:sym typeface="Roboto"/>
              </a:rPr>
              <a:t>03</a:t>
            </a:r>
            <a:endParaRPr b="0" i="0" sz="7200" u="none" cap="none" strike="noStrike">
              <a:solidFill>
                <a:srgbClr val="57C6F2"/>
              </a:solidFill>
              <a:latin typeface="Roboto"/>
              <a:ea typeface="Roboto"/>
              <a:cs typeface="Roboto"/>
              <a:sym typeface="Roboto"/>
            </a:endParaRPr>
          </a:p>
        </p:txBody>
      </p:sp>
      <p:sp>
        <p:nvSpPr>
          <p:cNvPr id="829" name="Google Shape;829;p8"/>
          <p:cNvSpPr/>
          <p:nvPr/>
        </p:nvSpPr>
        <p:spPr>
          <a:xfrm>
            <a:off x="10130971" y="2080190"/>
            <a:ext cx="7261200" cy="1640100"/>
          </a:xfrm>
          <a:prstGeom prst="rect">
            <a:avLst/>
          </a:prstGeom>
          <a:solidFill>
            <a:srgbClr val="57C6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lt1"/>
              </a:solidFill>
              <a:latin typeface="Roboto"/>
              <a:ea typeface="Roboto"/>
              <a:cs typeface="Roboto"/>
              <a:sym typeface="Roboto"/>
            </a:endParaRPr>
          </a:p>
        </p:txBody>
      </p:sp>
      <p:sp>
        <p:nvSpPr>
          <p:cNvPr id="830" name="Google Shape;830;p8"/>
          <p:cNvSpPr/>
          <p:nvPr/>
        </p:nvSpPr>
        <p:spPr>
          <a:xfrm>
            <a:off x="10130970" y="4630695"/>
            <a:ext cx="7261323" cy="164024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lt1"/>
              </a:solidFill>
              <a:latin typeface="Roboto"/>
              <a:ea typeface="Roboto"/>
              <a:cs typeface="Roboto"/>
              <a:sym typeface="Roboto"/>
            </a:endParaRPr>
          </a:p>
        </p:txBody>
      </p:sp>
      <p:sp>
        <p:nvSpPr>
          <p:cNvPr id="831" name="Google Shape;831;p8"/>
          <p:cNvSpPr/>
          <p:nvPr/>
        </p:nvSpPr>
        <p:spPr>
          <a:xfrm>
            <a:off x="10130970" y="7203698"/>
            <a:ext cx="7261323" cy="1640247"/>
          </a:xfrm>
          <a:prstGeom prst="rect">
            <a:avLst/>
          </a:prstGeom>
          <a:solidFill>
            <a:srgbClr val="B4B4B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lt1"/>
              </a:solidFill>
              <a:latin typeface="Roboto"/>
              <a:ea typeface="Roboto"/>
              <a:cs typeface="Roboto"/>
              <a:sym typeface="Roboto"/>
            </a:endParaRPr>
          </a:p>
        </p:txBody>
      </p:sp>
    </p:spTree>
  </p:cSld>
  <p:clrMapOvr>
    <a:masterClrMapping/>
  </p:clrMapOvr>
  <mc:AlternateContent>
    <mc:Choice Requires="p14">
      <p:transition spd="slow" p14:dur="1250">
        <p14:flip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5" name="Shape 835"/>
        <p:cNvGrpSpPr/>
        <p:nvPr/>
      </p:nvGrpSpPr>
      <p:grpSpPr>
        <a:xfrm>
          <a:off x="0" y="0"/>
          <a:ext cx="0" cy="0"/>
          <a:chOff x="0" y="0"/>
          <a:chExt cx="0" cy="0"/>
        </a:xfrm>
      </p:grpSpPr>
      <p:sp>
        <p:nvSpPr>
          <p:cNvPr id="836" name="Google Shape;836;p9"/>
          <p:cNvSpPr txBox="1"/>
          <p:nvPr>
            <p:ph type="title"/>
          </p:nvPr>
        </p:nvSpPr>
        <p:spPr>
          <a:xfrm>
            <a:off x="551543" y="1499621"/>
            <a:ext cx="7358743" cy="7286170"/>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chemeClr val="lt1"/>
              </a:buClr>
              <a:buSzPts val="9600"/>
              <a:buFont typeface="Roboto"/>
              <a:buNone/>
            </a:pPr>
            <a:r>
              <a:rPr lang="en-US"/>
              <a:t>HALTE</a:t>
            </a:r>
            <a:br>
              <a:rPr lang="en-US"/>
            </a:br>
            <a:r>
              <a:rPr lang="en-US">
                <a:solidFill>
                  <a:srgbClr val="57C6F2"/>
                </a:solidFill>
              </a:rPr>
              <a:t>POLICE !</a:t>
            </a:r>
            <a:endParaRPr>
              <a:solidFill>
                <a:srgbClr val="57C6F2"/>
              </a:solidFill>
            </a:endParaRPr>
          </a:p>
        </p:txBody>
      </p:sp>
      <p:sp>
        <p:nvSpPr>
          <p:cNvPr id="837" name="Google Shape;837;p9"/>
          <p:cNvSpPr txBox="1"/>
          <p:nvPr>
            <p:ph idx="1" type="body"/>
          </p:nvPr>
        </p:nvSpPr>
        <p:spPr>
          <a:xfrm>
            <a:off x="6477000" y="1645273"/>
            <a:ext cx="4755956" cy="586351"/>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accent1"/>
              </a:buClr>
              <a:buSzPts val="3200"/>
              <a:buFont typeface="Montserrat Black"/>
              <a:buNone/>
            </a:pPr>
            <a:r>
              <a:rPr b="1" lang="en-US">
                <a:latin typeface="Montserrat Black"/>
                <a:ea typeface="Montserrat Black"/>
                <a:cs typeface="Montserrat Black"/>
                <a:sym typeface="Montserrat Black"/>
              </a:rPr>
              <a:t>MONTSERRAT BLACK</a:t>
            </a:r>
            <a:endParaRPr b="1">
              <a:latin typeface="Montserrat Black"/>
              <a:ea typeface="Montserrat Black"/>
              <a:cs typeface="Montserrat Black"/>
              <a:sym typeface="Montserrat Black"/>
            </a:endParaRPr>
          </a:p>
        </p:txBody>
      </p:sp>
      <p:sp>
        <p:nvSpPr>
          <p:cNvPr id="838" name="Google Shape;838;p9"/>
          <p:cNvSpPr txBox="1"/>
          <p:nvPr>
            <p:ph idx="2" type="body"/>
          </p:nvPr>
        </p:nvSpPr>
        <p:spPr>
          <a:xfrm>
            <a:off x="11634389" y="1275513"/>
            <a:ext cx="5797268" cy="1325871"/>
          </a:xfrm>
          <a:prstGeom prst="rect">
            <a:avLst/>
          </a:prstGeom>
          <a:noFill/>
          <a:ln>
            <a:noFill/>
          </a:ln>
        </p:spPr>
        <p:txBody>
          <a:bodyPr anchorCtr="0" anchor="ctr" bIns="45700" lIns="91425" spcFirstLastPara="1" rIns="91425" wrap="square" tIns="45700">
            <a:normAutofit/>
          </a:bodyPr>
          <a:lstStyle/>
          <a:p>
            <a:pPr indent="0" lvl="0" marL="0" rtl="0" algn="l">
              <a:lnSpc>
                <a:spcPct val="130000"/>
              </a:lnSpc>
              <a:spcBef>
                <a:spcPts val="0"/>
              </a:spcBef>
              <a:spcAft>
                <a:spcPts val="0"/>
              </a:spcAft>
              <a:buClr>
                <a:schemeClr val="accent1"/>
              </a:buClr>
              <a:buSzPts val="1800"/>
              <a:buFont typeface="Montserrat Black"/>
              <a:buNone/>
            </a:pPr>
            <a:r>
              <a:rPr b="1" lang="en-US">
                <a:latin typeface="Montserrat Black"/>
                <a:ea typeface="Montserrat Black"/>
                <a:cs typeface="Montserrat Black"/>
                <a:sym typeface="Montserrat Black"/>
              </a:rPr>
              <a:t>Pri quis nostro deterruisset ex, duo ex aeterno inciderint, </a:t>
            </a:r>
            <a:r>
              <a:rPr b="1" lang="en-US">
                <a:solidFill>
                  <a:srgbClr val="57C6F2"/>
                </a:solidFill>
                <a:latin typeface="Montserrat Black"/>
                <a:ea typeface="Montserrat Black"/>
                <a:cs typeface="Montserrat Black"/>
                <a:sym typeface="Montserrat Black"/>
              </a:rPr>
              <a:t>sit qualisque consetetur </a:t>
            </a:r>
            <a:r>
              <a:rPr b="1" lang="en-US">
                <a:latin typeface="Montserrat Black"/>
                <a:ea typeface="Montserrat Black"/>
                <a:cs typeface="Montserrat Black"/>
                <a:sym typeface="Montserrat Black"/>
              </a:rPr>
              <a:t>accommodare at.</a:t>
            </a:r>
            <a:endParaRPr b="1">
              <a:latin typeface="Montserrat Black"/>
              <a:ea typeface="Montserrat Black"/>
              <a:cs typeface="Montserrat Black"/>
              <a:sym typeface="Montserrat Black"/>
            </a:endParaRPr>
          </a:p>
        </p:txBody>
      </p:sp>
      <p:sp>
        <p:nvSpPr>
          <p:cNvPr id="839" name="Google Shape;839;p9"/>
          <p:cNvSpPr txBox="1"/>
          <p:nvPr>
            <p:ph idx="3" type="body"/>
          </p:nvPr>
        </p:nvSpPr>
        <p:spPr>
          <a:xfrm>
            <a:off x="6191250" y="3225194"/>
            <a:ext cx="5041706" cy="586351"/>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accent1"/>
              </a:buClr>
              <a:buSzPts val="3200"/>
              <a:buFont typeface="Montserrat"/>
              <a:buNone/>
            </a:pPr>
            <a:r>
              <a:rPr lang="en-US">
                <a:latin typeface="Montserrat"/>
                <a:ea typeface="Montserrat"/>
                <a:cs typeface="Montserrat"/>
                <a:sym typeface="Montserrat"/>
              </a:rPr>
              <a:t>MONTSERRAT REGULAR</a:t>
            </a:r>
            <a:r>
              <a:rPr lang="en-US"/>
              <a:t> </a:t>
            </a:r>
            <a:endParaRPr/>
          </a:p>
        </p:txBody>
      </p:sp>
      <p:sp>
        <p:nvSpPr>
          <p:cNvPr id="840" name="Google Shape;840;p9"/>
          <p:cNvSpPr txBox="1"/>
          <p:nvPr>
            <p:ph idx="4" type="body"/>
          </p:nvPr>
        </p:nvSpPr>
        <p:spPr>
          <a:xfrm>
            <a:off x="11634389" y="2855434"/>
            <a:ext cx="5797268" cy="1325871"/>
          </a:xfrm>
          <a:prstGeom prst="rect">
            <a:avLst/>
          </a:prstGeom>
          <a:noFill/>
          <a:ln>
            <a:noFill/>
          </a:ln>
        </p:spPr>
        <p:txBody>
          <a:bodyPr anchorCtr="0" anchor="ctr" bIns="45700" lIns="91425" spcFirstLastPara="1" rIns="91425" wrap="square" tIns="45700">
            <a:normAutofit/>
          </a:bodyPr>
          <a:lstStyle/>
          <a:p>
            <a:pPr indent="0" lvl="0" marL="0" rtl="0" algn="l">
              <a:lnSpc>
                <a:spcPct val="130000"/>
              </a:lnSpc>
              <a:spcBef>
                <a:spcPts val="0"/>
              </a:spcBef>
              <a:spcAft>
                <a:spcPts val="0"/>
              </a:spcAft>
              <a:buClr>
                <a:schemeClr val="accent1"/>
              </a:buClr>
              <a:buSzPts val="1800"/>
              <a:buFont typeface="Montserrat"/>
              <a:buNone/>
            </a:pPr>
            <a:r>
              <a:rPr lang="en-US">
                <a:latin typeface="Montserrat"/>
                <a:ea typeface="Montserrat"/>
                <a:cs typeface="Montserrat"/>
                <a:sym typeface="Montserrat"/>
              </a:rPr>
              <a:t>Et sed verterem signiferumque vituperatoribus. Scripta mentitum pertinax sed ut.</a:t>
            </a:r>
            <a:endParaRPr>
              <a:latin typeface="Montserrat"/>
              <a:ea typeface="Montserrat"/>
              <a:cs typeface="Montserrat"/>
              <a:sym typeface="Montserrat"/>
            </a:endParaRPr>
          </a:p>
        </p:txBody>
      </p:sp>
      <p:sp>
        <p:nvSpPr>
          <p:cNvPr id="841" name="Google Shape;841;p9"/>
          <p:cNvSpPr txBox="1"/>
          <p:nvPr>
            <p:ph idx="5" type="body"/>
          </p:nvPr>
        </p:nvSpPr>
        <p:spPr>
          <a:xfrm>
            <a:off x="7048500" y="4805115"/>
            <a:ext cx="4184456" cy="586351"/>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accent1"/>
              </a:buClr>
              <a:buSzPts val="3200"/>
              <a:buFont typeface="Montserrat"/>
              <a:buNone/>
            </a:pPr>
            <a:r>
              <a:rPr i="1" lang="en-US">
                <a:latin typeface="Montserrat"/>
                <a:ea typeface="Montserrat"/>
                <a:cs typeface="Montserrat"/>
                <a:sym typeface="Montserrat"/>
              </a:rPr>
              <a:t>MONTSERRAT ITALIC</a:t>
            </a:r>
            <a:endParaRPr i="1">
              <a:latin typeface="Montserrat"/>
              <a:ea typeface="Montserrat"/>
              <a:cs typeface="Montserrat"/>
              <a:sym typeface="Montserrat"/>
            </a:endParaRPr>
          </a:p>
        </p:txBody>
      </p:sp>
      <p:sp>
        <p:nvSpPr>
          <p:cNvPr id="842" name="Google Shape;842;p9"/>
          <p:cNvSpPr txBox="1"/>
          <p:nvPr>
            <p:ph idx="6" type="body"/>
          </p:nvPr>
        </p:nvSpPr>
        <p:spPr>
          <a:xfrm>
            <a:off x="11634389" y="4435355"/>
            <a:ext cx="5797268" cy="1325871"/>
          </a:xfrm>
          <a:prstGeom prst="rect">
            <a:avLst/>
          </a:prstGeom>
          <a:noFill/>
          <a:ln>
            <a:noFill/>
          </a:ln>
        </p:spPr>
        <p:txBody>
          <a:bodyPr anchorCtr="0" anchor="ctr" bIns="45700" lIns="91425" spcFirstLastPara="1" rIns="91425" wrap="square" tIns="45700">
            <a:normAutofit/>
          </a:bodyPr>
          <a:lstStyle/>
          <a:p>
            <a:pPr indent="0" lvl="0" marL="0" rtl="0" algn="l">
              <a:lnSpc>
                <a:spcPct val="130000"/>
              </a:lnSpc>
              <a:spcBef>
                <a:spcPts val="0"/>
              </a:spcBef>
              <a:spcAft>
                <a:spcPts val="0"/>
              </a:spcAft>
              <a:buClr>
                <a:schemeClr val="accent1"/>
              </a:buClr>
              <a:buSzPts val="1800"/>
              <a:buFont typeface="Montserrat"/>
              <a:buNone/>
            </a:pPr>
            <a:r>
              <a:rPr i="1" lang="en-US">
                <a:latin typeface="Montserrat"/>
                <a:ea typeface="Montserrat"/>
                <a:cs typeface="Montserrat"/>
                <a:sym typeface="Montserrat"/>
              </a:rPr>
              <a:t>In ancillae tractatos incorrupte sed. Id ponderum reprimique consectetuer eum. Ne erat appetere qui. </a:t>
            </a:r>
            <a:endParaRPr i="1">
              <a:latin typeface="Montserrat"/>
              <a:ea typeface="Montserrat"/>
              <a:cs typeface="Montserrat"/>
              <a:sym typeface="Montserrat"/>
            </a:endParaRPr>
          </a:p>
        </p:txBody>
      </p:sp>
      <p:sp>
        <p:nvSpPr>
          <p:cNvPr id="843" name="Google Shape;843;p9"/>
          <p:cNvSpPr txBox="1"/>
          <p:nvPr>
            <p:ph idx="7" type="body"/>
          </p:nvPr>
        </p:nvSpPr>
        <p:spPr>
          <a:xfrm>
            <a:off x="8080872" y="6385036"/>
            <a:ext cx="3152084" cy="586351"/>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accent1"/>
              </a:buClr>
              <a:buSzPts val="3200"/>
              <a:buFont typeface="Montserrat Medium"/>
              <a:buNone/>
            </a:pPr>
            <a:r>
              <a:rPr lang="en-US">
                <a:latin typeface="Montserrat Medium"/>
                <a:ea typeface="Montserrat Medium"/>
                <a:cs typeface="Montserrat Medium"/>
                <a:sym typeface="Montserrat Medium"/>
              </a:rPr>
              <a:t>MONTSERRAT MEDIUM</a:t>
            </a:r>
            <a:endParaRPr>
              <a:latin typeface="Montserrat Medium"/>
              <a:ea typeface="Montserrat Medium"/>
              <a:cs typeface="Montserrat Medium"/>
              <a:sym typeface="Montserrat Medium"/>
            </a:endParaRPr>
          </a:p>
        </p:txBody>
      </p:sp>
      <p:sp>
        <p:nvSpPr>
          <p:cNvPr id="844" name="Google Shape;844;p9"/>
          <p:cNvSpPr txBox="1"/>
          <p:nvPr>
            <p:ph idx="8" type="body"/>
          </p:nvPr>
        </p:nvSpPr>
        <p:spPr>
          <a:xfrm>
            <a:off x="11634389" y="6015276"/>
            <a:ext cx="5797268" cy="1325871"/>
          </a:xfrm>
          <a:prstGeom prst="rect">
            <a:avLst/>
          </a:prstGeom>
          <a:noFill/>
          <a:ln>
            <a:noFill/>
          </a:ln>
        </p:spPr>
        <p:txBody>
          <a:bodyPr anchorCtr="0" anchor="ctr" bIns="45700" lIns="91425" spcFirstLastPara="1" rIns="91425" wrap="square" tIns="45700">
            <a:normAutofit/>
          </a:bodyPr>
          <a:lstStyle/>
          <a:p>
            <a:pPr indent="0" lvl="0" marL="0" rtl="0" algn="l">
              <a:lnSpc>
                <a:spcPct val="130000"/>
              </a:lnSpc>
              <a:spcBef>
                <a:spcPts val="0"/>
              </a:spcBef>
              <a:spcAft>
                <a:spcPts val="0"/>
              </a:spcAft>
              <a:buClr>
                <a:schemeClr val="accent1"/>
              </a:buClr>
              <a:buSzPts val="1800"/>
              <a:buFont typeface="Montserrat Medium"/>
              <a:buNone/>
            </a:pPr>
            <a:r>
              <a:rPr lang="en-US">
                <a:latin typeface="Montserrat Medium"/>
                <a:ea typeface="Montserrat Medium"/>
                <a:cs typeface="Montserrat Medium"/>
                <a:sym typeface="Montserrat Medium"/>
              </a:rPr>
              <a:t>Pro at brute putant prodesset. Has labitur principes honestatis ea, usu ex voluptaria comprehensam.</a:t>
            </a:r>
            <a:endParaRPr>
              <a:latin typeface="Montserrat Medium"/>
              <a:ea typeface="Montserrat Medium"/>
              <a:cs typeface="Montserrat Medium"/>
              <a:sym typeface="Montserrat Medium"/>
            </a:endParaRPr>
          </a:p>
        </p:txBody>
      </p:sp>
      <p:sp>
        <p:nvSpPr>
          <p:cNvPr id="845" name="Google Shape;845;p9"/>
          <p:cNvSpPr txBox="1"/>
          <p:nvPr>
            <p:ph idx="9" type="body"/>
          </p:nvPr>
        </p:nvSpPr>
        <p:spPr>
          <a:xfrm>
            <a:off x="7910286" y="7964958"/>
            <a:ext cx="3322670" cy="586351"/>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accent1"/>
              </a:buClr>
              <a:buSzPts val="3200"/>
              <a:buFont typeface="Montserrat"/>
              <a:buNone/>
            </a:pPr>
            <a:r>
              <a:rPr b="1" lang="en-US">
                <a:latin typeface="Montserrat"/>
                <a:ea typeface="Montserrat"/>
                <a:cs typeface="Montserrat"/>
                <a:sym typeface="Montserrat"/>
              </a:rPr>
              <a:t>MONTSERRAT BOLD</a:t>
            </a:r>
            <a:endParaRPr b="1">
              <a:latin typeface="Montserrat"/>
              <a:ea typeface="Montserrat"/>
              <a:cs typeface="Montserrat"/>
              <a:sym typeface="Montserrat"/>
            </a:endParaRPr>
          </a:p>
        </p:txBody>
      </p:sp>
      <p:sp>
        <p:nvSpPr>
          <p:cNvPr id="846" name="Google Shape;846;p9"/>
          <p:cNvSpPr txBox="1"/>
          <p:nvPr>
            <p:ph idx="13" type="body"/>
          </p:nvPr>
        </p:nvSpPr>
        <p:spPr>
          <a:xfrm>
            <a:off x="11634389" y="7595198"/>
            <a:ext cx="5797268" cy="1325871"/>
          </a:xfrm>
          <a:prstGeom prst="rect">
            <a:avLst/>
          </a:prstGeom>
          <a:noFill/>
          <a:ln>
            <a:noFill/>
          </a:ln>
        </p:spPr>
        <p:txBody>
          <a:bodyPr anchorCtr="0" anchor="ctr" bIns="45700" lIns="91425" spcFirstLastPara="1" rIns="91425" wrap="square" tIns="45700">
            <a:normAutofit/>
          </a:bodyPr>
          <a:lstStyle/>
          <a:p>
            <a:pPr indent="0" lvl="0" marL="0" rtl="0" algn="l">
              <a:lnSpc>
                <a:spcPct val="130000"/>
              </a:lnSpc>
              <a:spcBef>
                <a:spcPts val="0"/>
              </a:spcBef>
              <a:spcAft>
                <a:spcPts val="0"/>
              </a:spcAft>
              <a:buClr>
                <a:schemeClr val="accent1"/>
              </a:buClr>
              <a:buSzPts val="1800"/>
              <a:buFont typeface="Montserrat"/>
              <a:buNone/>
            </a:pPr>
            <a:r>
              <a:rPr b="1" lang="en-US">
                <a:latin typeface="Montserrat"/>
                <a:ea typeface="Montserrat"/>
                <a:cs typeface="Montserrat"/>
                <a:sym typeface="Montserrat"/>
              </a:rPr>
              <a:t>Eam timeam singulis sensibus te, ex agam timeam eam, eam ad malis putant. </a:t>
            </a:r>
            <a:r>
              <a:rPr b="1" lang="en-US">
                <a:solidFill>
                  <a:schemeClr val="accent1"/>
                </a:solidFill>
                <a:latin typeface="Montserrat"/>
                <a:ea typeface="Montserrat"/>
                <a:cs typeface="Montserrat"/>
                <a:sym typeface="Montserrat"/>
              </a:rPr>
              <a:t>Populo definiebas ne nam</a:t>
            </a:r>
            <a:r>
              <a:rPr b="1" lang="en-US">
                <a:latin typeface="Montserrat"/>
                <a:ea typeface="Montserrat"/>
                <a:cs typeface="Montserrat"/>
                <a:sym typeface="Montserrat"/>
              </a:rPr>
              <a:t>.</a:t>
            </a:r>
            <a:endParaRPr b="1">
              <a:latin typeface="Montserrat"/>
              <a:ea typeface="Montserrat"/>
              <a:cs typeface="Montserrat"/>
              <a:sym typeface="Montserrat"/>
            </a:endParaRPr>
          </a:p>
        </p:txBody>
      </p:sp>
      <p:sp>
        <p:nvSpPr>
          <p:cNvPr id="847" name="Google Shape;847;p9"/>
          <p:cNvSpPr txBox="1"/>
          <p:nvPr>
            <p:ph idx="11" type="ftr"/>
          </p:nvPr>
        </p:nvSpPr>
        <p:spPr>
          <a:xfrm>
            <a:off x="10784668" y="9634015"/>
            <a:ext cx="6172200" cy="54760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Power of PowerPoint | thepopp.com</a:t>
            </a:r>
            <a:endParaRPr/>
          </a:p>
        </p:txBody>
      </p:sp>
      <p:sp>
        <p:nvSpPr>
          <p:cNvPr id="848" name="Google Shape;848;p9"/>
          <p:cNvSpPr txBox="1"/>
          <p:nvPr>
            <p:ph idx="12" type="sldNum"/>
          </p:nvPr>
        </p:nvSpPr>
        <p:spPr>
          <a:xfrm>
            <a:off x="17072975" y="9634015"/>
            <a:ext cx="739036" cy="54760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849" name="Google Shape;849;p9"/>
          <p:cNvSpPr txBox="1"/>
          <p:nvPr/>
        </p:nvSpPr>
        <p:spPr>
          <a:xfrm>
            <a:off x="1937653" y="783918"/>
            <a:ext cx="5631600" cy="5370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lt1"/>
              </a:buClr>
              <a:buSzPts val="3200"/>
              <a:buFont typeface="Roboto"/>
              <a:buNone/>
            </a:pPr>
            <a:r>
              <a:rPr b="0" i="0" lang="en-US" sz="3200" u="none" cap="none" strike="noStrike">
                <a:solidFill>
                  <a:schemeClr val="lt1"/>
                </a:solidFill>
                <a:latin typeface="Roboto"/>
                <a:ea typeface="Roboto"/>
                <a:cs typeface="Roboto"/>
                <a:sym typeface="Roboto"/>
              </a:rPr>
              <a:t>TYPOGRAPHIE</a:t>
            </a:r>
            <a:endParaRPr/>
          </a:p>
        </p:txBody>
      </p:sp>
      <p:sp>
        <p:nvSpPr>
          <p:cNvPr id="850" name="Google Shape;850;p9"/>
          <p:cNvSpPr txBox="1"/>
          <p:nvPr/>
        </p:nvSpPr>
        <p:spPr>
          <a:xfrm>
            <a:off x="537026" y="382022"/>
            <a:ext cx="1255486" cy="1161141"/>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accent1"/>
              </a:buClr>
              <a:buSzPts val="7200"/>
              <a:buFont typeface="Roboto"/>
              <a:buNone/>
            </a:pPr>
            <a:r>
              <a:rPr b="0" i="0" lang="en-US" sz="7200" u="none" cap="none" strike="noStrike">
                <a:solidFill>
                  <a:schemeClr val="accent1"/>
                </a:solidFill>
                <a:latin typeface="Roboto"/>
                <a:ea typeface="Roboto"/>
                <a:cs typeface="Roboto"/>
                <a:sym typeface="Roboto"/>
              </a:rPr>
              <a:t>04</a:t>
            </a:r>
            <a:endParaRPr b="0" i="0" sz="7200" u="none" cap="none" strike="noStrike">
              <a:solidFill>
                <a:schemeClr val="accen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Contents">
  <a:themeElements>
    <a:clrScheme name="Castor Blue">
      <a:dk1>
        <a:srgbClr val="222427"/>
      </a:dk1>
      <a:lt1>
        <a:srgbClr val="FFFFFF"/>
      </a:lt1>
      <a:dk2>
        <a:srgbClr val="333438"/>
      </a:dk2>
      <a:lt2>
        <a:srgbClr val="EAEAEA"/>
      </a:lt2>
      <a:accent1>
        <a:srgbClr val="33CFCE"/>
      </a:accent1>
      <a:accent2>
        <a:srgbClr val="28ADAA"/>
      </a:accent2>
      <a:accent3>
        <a:srgbClr val="1F8583"/>
      </a:accent3>
      <a:accent4>
        <a:srgbClr val="186664"/>
      </a:accent4>
      <a:accent5>
        <a:srgbClr val="ECF03A"/>
      </a:accent5>
      <a:accent6>
        <a:srgbClr val="A3A70D"/>
      </a:accent6>
      <a:hlink>
        <a:srgbClr val="33CFCE"/>
      </a:hlink>
      <a:folHlink>
        <a:srgbClr val="1F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No Header and Footer">
  <a:themeElements>
    <a:clrScheme name="Castor Blue">
      <a:dk1>
        <a:srgbClr val="222427"/>
      </a:dk1>
      <a:lt1>
        <a:srgbClr val="FFFFFF"/>
      </a:lt1>
      <a:dk2>
        <a:srgbClr val="333438"/>
      </a:dk2>
      <a:lt2>
        <a:srgbClr val="EAEAEA"/>
      </a:lt2>
      <a:accent1>
        <a:srgbClr val="33CFCE"/>
      </a:accent1>
      <a:accent2>
        <a:srgbClr val="28ADAA"/>
      </a:accent2>
      <a:accent3>
        <a:srgbClr val="1F8583"/>
      </a:accent3>
      <a:accent4>
        <a:srgbClr val="186664"/>
      </a:accent4>
      <a:accent5>
        <a:srgbClr val="ECF03A"/>
      </a:accent5>
      <a:accent6>
        <a:srgbClr val="A3A70D"/>
      </a:accent6>
      <a:hlink>
        <a:srgbClr val="33CFCE"/>
      </a:hlink>
      <a:folHlink>
        <a:srgbClr val="1F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2015-08-02T15:43:04Z</dcterms:created>
  <dc:creator>Jun Akizaki</dc:creator>
</cp:coreProperties>
</file>