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55DBD-BB59-E134-2F37-D71B22938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2DE75F-9505-6462-BD92-8E5042D85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EBFFD-F1CA-F2BD-FEA7-64C9B310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85B69D-B152-416B-BC77-6C800846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E9F07-977F-9330-F9D0-B3EBB684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9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CCBCD-102F-1467-FC91-7194E49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5EC6E4-4F83-E2BD-4284-BCDCDAE0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EC0A9-5480-F26A-8320-53C9C231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E8855C-F612-2905-1DDB-824EDD37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12999-B815-220A-CDCE-E9573E13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92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8D7D94-416C-E541-AF6F-1E0191E4C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314524-67D6-53B3-7D1C-3E1472431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57DDD-E4E5-5242-83A7-6575F631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27E46F-8A88-CC8A-D63D-00775C4E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E962DE-F981-BA6D-3D51-2953911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71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0B397-2271-5A80-C27F-64633288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F3064-1C17-BACD-AF7A-3AF9A974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BEA159-786C-1E94-11EB-C4B75387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D91F6-5DE4-6DAC-F365-CAE99F27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62ADE-A021-0790-993E-EE657E18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67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F1DBD-CA39-FE2D-CAEC-618BA6BD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FFD04B-F503-9745-3348-814467CD6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769D7-1F18-84C3-2DB4-447C384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A9E44-CF59-B49F-75F8-F8671B46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795B64-793C-4205-F5FD-9EB2C576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665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0C017-CEC0-F629-156F-39353F76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F0B00-8A01-43EA-AEC0-BC3DA95E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0357DA-E878-B4E9-8479-F4DEEBB7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61DB69-68F1-64E3-9464-2267333A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CE32C4-6556-618C-71A4-F0AA02F8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2DCCF3-B089-7EAE-CFD7-61610478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68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61166-381F-F848-C7A8-A499BB97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C0A9C3-25EC-C7BD-D6F3-57CFA0EC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649F4D-9C3C-7A69-8DA0-DEEE25CB7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797058-57F3-B8C3-FA3D-A36CF842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616DF6-F704-3285-4BF0-0F9FCC563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E0BB35-41A3-D230-6279-99A25BFE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78D336-E3C7-BEFF-7924-887E5573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6EAC17-E2D1-93B6-8C5C-E7E16FBD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0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8B71C-F49B-3A48-3373-58FE8A9D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88CDA0-3C42-FE75-26CD-F05413A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B58088-3639-DF00-3030-EFDFBD00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4B1986-CE94-2A24-F79E-33248DB8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35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7AF97A-EEC8-DA55-7756-321B69A6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2D524A-1C26-E135-B2E7-8333CDE9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417BC4-EB26-A3D3-0FF6-1AF0C89F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05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000C8-A176-B055-7954-4EBEB632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81366-9AB7-A02E-1A1E-27992FBC0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CA853D-7119-26DF-579D-79A9BCDCB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FAF449-3843-1375-BB34-BC6D7B3B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CFA5F1-F780-2050-D133-D166C45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FCFF5A-8E46-8420-FEA3-250D0202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03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346FE-95AE-CD93-0822-46CCB9E6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01F2FE-C192-68C2-CEB6-C7A397416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4242AA-1BA6-D9D1-327C-BEBFB575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8AE031-AF95-3536-9E10-1CCBBF8D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6F08F1-A8F0-9D93-5DF9-BFD0B0A6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C31BD9-6E27-BAF2-1255-3B3D66BC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11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BEDCF0-4DA0-B1EF-7126-1EDC967C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1184D-ED7D-2F31-37CC-C24806F4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B3ACA-5D8B-572F-60B3-CD780062E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E5163-EF7E-492A-BF9A-B915E6E34D6E}" type="datetimeFigureOut">
              <a:rPr lang="es-MX" smtClean="0"/>
              <a:t>13/04/2025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B2F36-0828-375A-1895-79068FEEA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DE1D0D-366B-8AFD-22E3-16660E0B4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94F64-4468-4597-846E-9CBAA15AC1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48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60470B57-16EF-C3EF-D126-EC9B7B59FD44}"/>
                  </a:ext>
                </a:extLst>
              </p:cNvPr>
              <p:cNvSpPr/>
              <p:nvPr/>
            </p:nvSpPr>
            <p:spPr>
              <a:xfrm>
                <a:off x="3277116" y="2289564"/>
                <a:ext cx="1080000" cy="68580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MX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s-MX" sz="3200" b="1" dirty="0"/>
              </a:p>
            </p:txBody>
          </p:sp>
        </mc:Choice>
        <mc:Fallback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60470B57-16EF-C3EF-D126-EC9B7B59F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16" y="2289564"/>
                <a:ext cx="1080000" cy="6858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o 44">
            <a:extLst>
              <a:ext uri="{FF2B5EF4-FFF2-40B4-BE49-F238E27FC236}">
                <a16:creationId xmlns:a16="http://schemas.microsoft.com/office/drawing/2014/main" id="{775D3F75-19C1-C81A-2606-511014595D42}"/>
              </a:ext>
            </a:extLst>
          </p:cNvPr>
          <p:cNvGrpSpPr/>
          <p:nvPr/>
        </p:nvGrpSpPr>
        <p:grpSpPr>
          <a:xfrm>
            <a:off x="201168" y="1091196"/>
            <a:ext cx="11714566" cy="4742676"/>
            <a:chOff x="201168" y="1091196"/>
            <a:chExt cx="11714566" cy="4742676"/>
          </a:xfrm>
        </p:grpSpPr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0FDE56C4-1743-870B-146B-15E452E15D6C}"/>
                </a:ext>
              </a:extLst>
            </p:cNvPr>
            <p:cNvCxnSpPr>
              <a:cxnSpLocks/>
            </p:cNvCxnSpPr>
            <p:nvPr/>
          </p:nvCxnSpPr>
          <p:spPr>
            <a:xfrm>
              <a:off x="5900025" y="2902212"/>
              <a:ext cx="2131096" cy="969732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C1D766B3-25C9-EA82-B98B-903724B12BE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911209" y="3955788"/>
              <a:ext cx="2128540" cy="966744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58D5F759-3719-1B6A-D3CF-408867F74B48}"/>
                </a:ext>
              </a:extLst>
            </p:cNvPr>
            <p:cNvCxnSpPr>
              <a:cxnSpLocks/>
            </p:cNvCxnSpPr>
            <p:nvPr/>
          </p:nvCxnSpPr>
          <p:spPr>
            <a:xfrm>
              <a:off x="1898541" y="2975364"/>
              <a:ext cx="2697690" cy="180486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D313EC5F-5967-68D0-911A-ADC0D346E26E}"/>
                </a:ext>
              </a:extLst>
            </p:cNvPr>
            <p:cNvCxnSpPr/>
            <p:nvPr/>
          </p:nvCxnSpPr>
          <p:spPr>
            <a:xfrm>
              <a:off x="1907169" y="5035788"/>
              <a:ext cx="2739894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3A51F98B-21E9-8FBD-1C4E-8CF3FC4C50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169" y="3086100"/>
              <a:ext cx="2865999" cy="1755648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EA98E27E-01A3-C9BF-C534-F0A77AE52D2A}"/>
                </a:ext>
              </a:extLst>
            </p:cNvPr>
            <p:cNvCxnSpPr>
              <a:cxnSpLocks/>
            </p:cNvCxnSpPr>
            <p:nvPr/>
          </p:nvCxnSpPr>
          <p:spPr>
            <a:xfrm>
              <a:off x="1907169" y="2720340"/>
              <a:ext cx="2794863" cy="0"/>
            </a:xfrm>
            <a:prstGeom prst="straightConnector1">
              <a:avLst/>
            </a:prstGeom>
            <a:ln w="571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Elipse 1">
                  <a:extLst>
                    <a:ext uri="{FF2B5EF4-FFF2-40B4-BE49-F238E27FC236}">
                      <a16:creationId xmlns:a16="http://schemas.microsoft.com/office/drawing/2014/main" id="{88989926-4ED0-27E8-AC3A-7B40CFEC019E}"/>
                    </a:ext>
                  </a:extLst>
                </p:cNvPr>
                <p:cNvSpPr/>
                <p:nvPr/>
              </p:nvSpPr>
              <p:spPr>
                <a:xfrm>
                  <a:off x="715272" y="2180340"/>
                  <a:ext cx="1080000" cy="1080000"/>
                </a:xfrm>
                <a:prstGeom prst="ellipse">
                  <a:avLst/>
                </a:prstGeom>
                <a:solidFill>
                  <a:srgbClr val="FFC000"/>
                </a:solidFill>
                <a:ln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MX" sz="3200" b="1" dirty="0"/>
                </a:p>
              </p:txBody>
            </p:sp>
          </mc:Choice>
          <mc:Fallback>
            <p:sp>
              <p:nvSpPr>
                <p:cNvPr id="2" name="Elipse 1">
                  <a:extLst>
                    <a:ext uri="{FF2B5EF4-FFF2-40B4-BE49-F238E27FC236}">
                      <a16:creationId xmlns:a16="http://schemas.microsoft.com/office/drawing/2014/main" id="{88989926-4ED0-27E8-AC3A-7B40CFEC0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2" y="2180340"/>
                  <a:ext cx="1080000" cy="108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id="{D60017DE-B692-6521-5688-5A61592BB2C0}"/>
                    </a:ext>
                  </a:extLst>
                </p:cNvPr>
                <p:cNvSpPr/>
                <p:nvPr/>
              </p:nvSpPr>
              <p:spPr>
                <a:xfrm>
                  <a:off x="715272" y="4495788"/>
                  <a:ext cx="1080000" cy="10800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MX" sz="3200" b="1" dirty="0"/>
                </a:p>
              </p:txBody>
            </p:sp>
          </mc:Choice>
          <mc:Fallback>
            <p:sp>
              <p:nvSpPr>
                <p:cNvPr id="3" name="Elipse 2">
                  <a:extLst>
                    <a:ext uri="{FF2B5EF4-FFF2-40B4-BE49-F238E27FC236}">
                      <a16:creationId xmlns:a16="http://schemas.microsoft.com/office/drawing/2014/main" id="{D60017DE-B692-6521-5688-5A61592BB2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72" y="4495788"/>
                  <a:ext cx="1080000" cy="108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Elipse 3">
                  <a:extLst>
                    <a:ext uri="{FF2B5EF4-FFF2-40B4-BE49-F238E27FC236}">
                      <a16:creationId xmlns:a16="http://schemas.microsoft.com/office/drawing/2014/main" id="{FE5BEFA2-CE8E-3EC4-B312-E2B755F68FFA}"/>
                    </a:ext>
                  </a:extLst>
                </p:cNvPr>
                <p:cNvSpPr/>
                <p:nvPr/>
              </p:nvSpPr>
              <p:spPr>
                <a:xfrm>
                  <a:off x="4708128" y="2180340"/>
                  <a:ext cx="1080000" cy="1080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s-MX" sz="3200" b="1" dirty="0"/>
                </a:p>
              </p:txBody>
            </p:sp>
          </mc:Choice>
          <mc:Fallback>
            <p:sp>
              <p:nvSpPr>
                <p:cNvPr id="4" name="Elipse 3">
                  <a:extLst>
                    <a:ext uri="{FF2B5EF4-FFF2-40B4-BE49-F238E27FC236}">
                      <a16:creationId xmlns:a16="http://schemas.microsoft.com/office/drawing/2014/main" id="{FE5BEFA2-CE8E-3EC4-B312-E2B755F68F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128" y="2180340"/>
                  <a:ext cx="1080000" cy="108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Elipse 4">
                  <a:extLst>
                    <a:ext uri="{FF2B5EF4-FFF2-40B4-BE49-F238E27FC236}">
                      <a16:creationId xmlns:a16="http://schemas.microsoft.com/office/drawing/2014/main" id="{B04B8E48-1ED2-691B-065A-54989FB2FCC8}"/>
                    </a:ext>
                  </a:extLst>
                </p:cNvPr>
                <p:cNvSpPr/>
                <p:nvPr/>
              </p:nvSpPr>
              <p:spPr>
                <a:xfrm>
                  <a:off x="4702032" y="4495788"/>
                  <a:ext cx="1080000" cy="1080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MX" sz="3200" b="1" dirty="0"/>
                </a:p>
              </p:txBody>
            </p:sp>
          </mc:Choice>
          <mc:Fallback>
            <p:sp>
              <p:nvSpPr>
                <p:cNvPr id="5" name="Elipse 4">
                  <a:extLst>
                    <a:ext uri="{FF2B5EF4-FFF2-40B4-BE49-F238E27FC236}">
                      <a16:creationId xmlns:a16="http://schemas.microsoft.com/office/drawing/2014/main" id="{B04B8E48-1ED2-691B-065A-54989FB2F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032" y="4495788"/>
                  <a:ext cx="1080000" cy="108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F44DEB71-7DC2-A100-20F9-1730866AEA52}"/>
                    </a:ext>
                  </a:extLst>
                </p:cNvPr>
                <p:cNvSpPr/>
                <p:nvPr/>
              </p:nvSpPr>
              <p:spPr>
                <a:xfrm>
                  <a:off x="8039749" y="3415788"/>
                  <a:ext cx="1080000" cy="1080000"/>
                </a:xfrm>
                <a:prstGeom prst="ellipse">
                  <a:avLst/>
                </a:prstGeom>
                <a:solidFill>
                  <a:srgbClr val="66FF33"/>
                </a:solidFill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MX" sz="2800" b="1" i="1" smtClean="0">
                            <a:latin typeface="Cambria Math" panose="02040503050406030204" pitchFamily="18" charset="0"/>
                          </a:rPr>
                          <m:t>𝑶𝒖𝒕</m:t>
                        </m:r>
                      </m:oMath>
                    </m:oMathPara>
                  </a14:m>
                  <a:endParaRPr lang="es-MX" sz="2800" b="1" dirty="0"/>
                </a:p>
              </p:txBody>
            </p:sp>
          </mc:Choice>
          <mc:Fallback>
            <p:sp>
              <p:nvSpPr>
                <p:cNvPr id="8" name="Elipse 7">
                  <a:extLst>
                    <a:ext uri="{FF2B5EF4-FFF2-40B4-BE49-F238E27FC236}">
                      <a16:creationId xmlns:a16="http://schemas.microsoft.com/office/drawing/2014/main" id="{F44DEB71-7DC2-A100-20F9-1730866AEA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749" y="3415788"/>
                  <a:ext cx="1080000" cy="108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ángulo: esquinas redondeadas 8">
                  <a:extLst>
                    <a:ext uri="{FF2B5EF4-FFF2-40B4-BE49-F238E27FC236}">
                      <a16:creationId xmlns:a16="http://schemas.microsoft.com/office/drawing/2014/main" id="{3F991E53-9096-7C57-81BB-761F8177CAB0}"/>
                    </a:ext>
                  </a:extLst>
                </p:cNvPr>
                <p:cNvSpPr/>
                <p:nvPr/>
              </p:nvSpPr>
              <p:spPr>
                <a:xfrm>
                  <a:off x="3277116" y="3086100"/>
                  <a:ext cx="1080000" cy="685800"/>
                </a:xfrm>
                <a:prstGeom prst="roundRect">
                  <a:avLst/>
                </a:prstGeom>
                <a:solidFill>
                  <a:srgbClr val="0070C0"/>
                </a:solidFill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s-MX" sz="3200" b="1" dirty="0"/>
                </a:p>
              </p:txBody>
            </p:sp>
          </mc:Choice>
          <mc:Fallback>
            <p:sp>
              <p:nvSpPr>
                <p:cNvPr id="9" name="Rectángulo: esquinas redondeadas 8">
                  <a:extLst>
                    <a:ext uri="{FF2B5EF4-FFF2-40B4-BE49-F238E27FC236}">
                      <a16:creationId xmlns:a16="http://schemas.microsoft.com/office/drawing/2014/main" id="{3F991E53-9096-7C57-81BB-761F8177C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16" y="3086100"/>
                  <a:ext cx="1080000" cy="68580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ángulo: esquinas redondeadas 9">
                  <a:extLst>
                    <a:ext uri="{FF2B5EF4-FFF2-40B4-BE49-F238E27FC236}">
                      <a16:creationId xmlns:a16="http://schemas.microsoft.com/office/drawing/2014/main" id="{DE6E2C3D-5412-8934-36A0-03DB4E00E23A}"/>
                    </a:ext>
                  </a:extLst>
                </p:cNvPr>
                <p:cNvSpPr/>
                <p:nvPr/>
              </p:nvSpPr>
              <p:spPr>
                <a:xfrm>
                  <a:off x="3277116" y="3900384"/>
                  <a:ext cx="1080000" cy="68580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s-MX" sz="3200" b="1" dirty="0"/>
                </a:p>
              </p:txBody>
            </p:sp>
          </mc:Choice>
          <mc:Fallback>
            <p:sp>
              <p:nvSpPr>
                <p:cNvPr id="10" name="Rectángulo: esquinas redondeadas 9">
                  <a:extLst>
                    <a:ext uri="{FF2B5EF4-FFF2-40B4-BE49-F238E27FC236}">
                      <a16:creationId xmlns:a16="http://schemas.microsoft.com/office/drawing/2014/main" id="{DE6E2C3D-5412-8934-36A0-03DB4E00E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16" y="3900384"/>
                  <a:ext cx="1080000" cy="68580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ángulo: esquinas redondeadas 10">
                  <a:extLst>
                    <a:ext uri="{FF2B5EF4-FFF2-40B4-BE49-F238E27FC236}">
                      <a16:creationId xmlns:a16="http://schemas.microsoft.com/office/drawing/2014/main" id="{3D823D08-2FE3-D1F1-F729-34FBA7A4043E}"/>
                    </a:ext>
                  </a:extLst>
                </p:cNvPr>
                <p:cNvSpPr/>
                <p:nvPr/>
              </p:nvSpPr>
              <p:spPr>
                <a:xfrm>
                  <a:off x="3277116" y="4692888"/>
                  <a:ext cx="1080000" cy="685800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s-MX" sz="2800" b="1" dirty="0"/>
                </a:p>
              </p:txBody>
            </p:sp>
          </mc:Choice>
          <mc:Fallback>
            <p:sp>
              <p:nvSpPr>
                <p:cNvPr id="11" name="Rectángulo: esquinas redondeadas 10">
                  <a:extLst>
                    <a:ext uri="{FF2B5EF4-FFF2-40B4-BE49-F238E27FC236}">
                      <a16:creationId xmlns:a16="http://schemas.microsoft.com/office/drawing/2014/main" id="{3D823D08-2FE3-D1F1-F729-34FBA7A40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16" y="4692888"/>
                  <a:ext cx="1080000" cy="68580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ángulo: esquinas redondeadas 11">
                  <a:extLst>
                    <a:ext uri="{FF2B5EF4-FFF2-40B4-BE49-F238E27FC236}">
                      <a16:creationId xmlns:a16="http://schemas.microsoft.com/office/drawing/2014/main" id="{D9F6296F-9CD2-95E0-E866-BCB7FF19C4AC}"/>
                    </a:ext>
                  </a:extLst>
                </p:cNvPr>
                <p:cNvSpPr/>
                <p:nvPr/>
              </p:nvSpPr>
              <p:spPr>
                <a:xfrm>
                  <a:off x="6344316" y="2899872"/>
                  <a:ext cx="1080000" cy="685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MX" sz="28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s-MX" sz="2800" b="1" dirty="0"/>
                </a:p>
              </p:txBody>
            </p:sp>
          </mc:Choice>
          <mc:Fallback>
            <p:sp>
              <p:nvSpPr>
                <p:cNvPr id="12" name="Rectángulo: esquinas redondeadas 11">
                  <a:extLst>
                    <a:ext uri="{FF2B5EF4-FFF2-40B4-BE49-F238E27FC236}">
                      <a16:creationId xmlns:a16="http://schemas.microsoft.com/office/drawing/2014/main" id="{D9F6296F-9CD2-95E0-E866-BCB7FF19C4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316" y="2899872"/>
                  <a:ext cx="1080000" cy="685800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ángulo: esquinas redondeadas 12">
                  <a:extLst>
                    <a:ext uri="{FF2B5EF4-FFF2-40B4-BE49-F238E27FC236}">
                      <a16:creationId xmlns:a16="http://schemas.microsoft.com/office/drawing/2014/main" id="{24E13625-F577-B5A9-EB95-4D793D2F6AFC}"/>
                    </a:ext>
                  </a:extLst>
                </p:cNvPr>
                <p:cNvSpPr/>
                <p:nvPr/>
              </p:nvSpPr>
              <p:spPr>
                <a:xfrm>
                  <a:off x="6344316" y="3935970"/>
                  <a:ext cx="1080000" cy="685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MX" sz="32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s-MX" sz="3200" b="1" dirty="0"/>
                </a:p>
              </p:txBody>
            </p:sp>
          </mc:Choice>
          <mc:Fallback>
            <p:sp>
              <p:nvSpPr>
                <p:cNvPr id="13" name="Rectángulo: esquinas redondeadas 12">
                  <a:extLst>
                    <a:ext uri="{FF2B5EF4-FFF2-40B4-BE49-F238E27FC236}">
                      <a16:creationId xmlns:a16="http://schemas.microsoft.com/office/drawing/2014/main" id="{24E13625-F577-B5A9-EB95-4D793D2F6A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316" y="3935970"/>
                  <a:ext cx="1080000" cy="685800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MX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1815C4A3-1DD7-48B4-ED3F-6FAE5CDE0341}"/>
                </a:ext>
              </a:extLst>
            </p:cNvPr>
            <p:cNvSpPr/>
            <p:nvPr/>
          </p:nvSpPr>
          <p:spPr>
            <a:xfrm>
              <a:off x="502920" y="2002536"/>
              <a:ext cx="1536192" cy="3831336"/>
            </a:xfrm>
            <a:prstGeom prst="round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Rectángulo: esquinas redondeadas 30">
              <a:extLst>
                <a:ext uri="{FF2B5EF4-FFF2-40B4-BE49-F238E27FC236}">
                  <a16:creationId xmlns:a16="http://schemas.microsoft.com/office/drawing/2014/main" id="{4179C7BD-3EB7-4B65-4242-0E5AD587EF14}"/>
                </a:ext>
              </a:extLst>
            </p:cNvPr>
            <p:cNvSpPr/>
            <p:nvPr/>
          </p:nvSpPr>
          <p:spPr>
            <a:xfrm>
              <a:off x="4474980" y="2002536"/>
              <a:ext cx="1536192" cy="3831336"/>
            </a:xfrm>
            <a:prstGeom prst="round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2FFB3CC0-EF71-7D9A-5954-440E00C8B76E}"/>
                </a:ext>
              </a:extLst>
            </p:cNvPr>
            <p:cNvSpPr/>
            <p:nvPr/>
          </p:nvSpPr>
          <p:spPr>
            <a:xfrm>
              <a:off x="7742506" y="1984716"/>
              <a:ext cx="1536192" cy="3831336"/>
            </a:xfrm>
            <a:prstGeom prst="roundRect">
              <a:avLst/>
            </a:prstGeom>
            <a:no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6DEFF252-D623-4FA8-0140-603B93224901}"/>
                </a:ext>
              </a:extLst>
            </p:cNvPr>
            <p:cNvSpPr txBox="1"/>
            <p:nvPr/>
          </p:nvSpPr>
          <p:spPr>
            <a:xfrm>
              <a:off x="201168" y="1097280"/>
              <a:ext cx="2414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latin typeface="Bradley Hand ITC" panose="03070402050302030203" pitchFamily="66" charset="0"/>
                  <a:ea typeface="Adobe Song Std L" panose="02020300000000000000" pitchFamily="18" charset="-128"/>
                </a:rPr>
                <a:t>Input </a:t>
              </a:r>
              <a:r>
                <a:rPr lang="es-MX" sz="2800" dirty="0" err="1">
                  <a:latin typeface="Bradley Hand ITC" panose="03070402050302030203" pitchFamily="66" charset="0"/>
                  <a:ea typeface="Adobe Song Std L" panose="02020300000000000000" pitchFamily="18" charset="-128"/>
                </a:rPr>
                <a:t>layer</a:t>
              </a:r>
              <a:endParaRPr lang="es-MX" sz="2800" dirty="0">
                <a:latin typeface="Bradley Hand ITC" panose="03070402050302030203" pitchFamily="66" charset="0"/>
                <a:ea typeface="Adobe Song Std L" panose="02020300000000000000" pitchFamily="18" charset="-128"/>
              </a:endParaRP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97E3BD2C-1C14-4FBC-6D2F-4C1C93562377}"/>
                </a:ext>
              </a:extLst>
            </p:cNvPr>
            <p:cNvSpPr txBox="1"/>
            <p:nvPr/>
          </p:nvSpPr>
          <p:spPr>
            <a:xfrm>
              <a:off x="4035024" y="1097280"/>
              <a:ext cx="2414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 err="1">
                  <a:latin typeface="Bradley Hand ITC" panose="03070402050302030203" pitchFamily="66" charset="0"/>
                  <a:ea typeface="Adobe Song Std L" panose="02020300000000000000" pitchFamily="18" charset="-128"/>
                </a:rPr>
                <a:t>Hidden</a:t>
              </a:r>
              <a:r>
                <a:rPr lang="es-MX" sz="2800" dirty="0">
                  <a:latin typeface="Bradley Hand ITC" panose="03070402050302030203" pitchFamily="66" charset="0"/>
                  <a:ea typeface="Adobe Song Std L" panose="02020300000000000000" pitchFamily="18" charset="-128"/>
                </a:rPr>
                <a:t> </a:t>
              </a:r>
              <a:r>
                <a:rPr lang="es-MX" sz="2800" dirty="0" err="1">
                  <a:latin typeface="Bradley Hand ITC" panose="03070402050302030203" pitchFamily="66" charset="0"/>
                  <a:ea typeface="Adobe Song Std L" panose="02020300000000000000" pitchFamily="18" charset="-128"/>
                </a:rPr>
                <a:t>layer</a:t>
              </a:r>
              <a:endParaRPr lang="es-MX" sz="2800" dirty="0">
                <a:latin typeface="Bradley Hand ITC" panose="03070402050302030203" pitchFamily="66" charset="0"/>
                <a:ea typeface="Adobe Song Std L" panose="02020300000000000000" pitchFamily="18" charset="-128"/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F1E32305-7BD1-205B-4FC7-33F619D1403E}"/>
                </a:ext>
              </a:extLst>
            </p:cNvPr>
            <p:cNvSpPr txBox="1"/>
            <p:nvPr/>
          </p:nvSpPr>
          <p:spPr>
            <a:xfrm>
              <a:off x="7303594" y="1091196"/>
              <a:ext cx="2414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>
                  <a:latin typeface="Bradley Hand ITC" panose="03070402050302030203" pitchFamily="66" charset="0"/>
                  <a:ea typeface="Adobe Song Std L" panose="02020300000000000000" pitchFamily="18" charset="-128"/>
                </a:rPr>
                <a:t>Output </a:t>
              </a:r>
              <a:r>
                <a:rPr lang="es-MX" sz="2800" dirty="0" err="1">
                  <a:latin typeface="Bradley Hand ITC" panose="03070402050302030203" pitchFamily="66" charset="0"/>
                  <a:ea typeface="Adobe Song Std L" panose="02020300000000000000" pitchFamily="18" charset="-128"/>
                </a:rPr>
                <a:t>layer</a:t>
              </a:r>
              <a:endParaRPr lang="es-MX" sz="2800" dirty="0">
                <a:latin typeface="Bradley Hand ITC" panose="03070402050302030203" pitchFamily="66" charset="0"/>
                <a:ea typeface="Adobe Song Std L" panose="02020300000000000000" pitchFamily="18" charset="-128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57261965-5488-C268-084C-77F8C72B4615}"/>
                </a:ext>
              </a:extLst>
            </p:cNvPr>
            <p:cNvSpPr txBox="1"/>
            <p:nvPr/>
          </p:nvSpPr>
          <p:spPr>
            <a:xfrm>
              <a:off x="9501718" y="2556796"/>
              <a:ext cx="24140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 err="1">
                  <a:latin typeface="Bradley Hand ITC" panose="03070402050302030203" pitchFamily="66" charset="0"/>
                  <a:ea typeface="Adobe Song Std L" panose="02020300000000000000" pitchFamily="18" charset="-128"/>
                </a:rPr>
                <a:t>prediction</a:t>
              </a:r>
              <a:endParaRPr lang="es-MX" sz="2800" dirty="0">
                <a:latin typeface="Bradley Hand ITC" panose="03070402050302030203" pitchFamily="66" charset="0"/>
                <a:ea typeface="Adobe Song Std L" panose="02020300000000000000" pitchFamily="18" charset="-128"/>
              </a:endParaRPr>
            </a:p>
          </p:txBody>
        </p:sp>
        <p:cxnSp>
          <p:nvCxnSpPr>
            <p:cNvPr id="43" name="Conector: curvado 42">
              <a:extLst>
                <a:ext uri="{FF2B5EF4-FFF2-40B4-BE49-F238E27FC236}">
                  <a16:creationId xmlns:a16="http://schemas.microsoft.com/office/drawing/2014/main" id="{31FE23E4-0108-4F16-5D41-62AA5CDECAC6}"/>
                </a:ext>
              </a:extLst>
            </p:cNvPr>
            <p:cNvCxnSpPr/>
            <p:nvPr/>
          </p:nvCxnSpPr>
          <p:spPr>
            <a:xfrm rot="10800000" flipV="1">
              <a:off x="9119750" y="2899872"/>
              <a:ext cx="764915" cy="685800"/>
            </a:xfrm>
            <a:prstGeom prst="curvedConnector3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161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Bradley Hand ITC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BALTAZAR LOPEZ VELASCO</dc:creator>
  <cp:lastModifiedBy>BALTAZAR LOPEZ VELASCO</cp:lastModifiedBy>
  <cp:revision>2</cp:revision>
  <dcterms:created xsi:type="dcterms:W3CDTF">2025-04-13T17:47:53Z</dcterms:created>
  <dcterms:modified xsi:type="dcterms:W3CDTF">2025-04-13T18:18:54Z</dcterms:modified>
</cp:coreProperties>
</file>