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7F63B-6B0C-4FF5-9AFC-70FCB501F72A}" v="12" dt="2021-10-27T15:38:2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ti B" userId="cd79d6c5d8ba3a6e" providerId="LiveId" clId="{9D77F63B-6B0C-4FF5-9AFC-70FCB501F72A}"/>
    <pc:docChg chg="custSel addSld delSld modSld sldOrd">
      <pc:chgData name="Balti B" userId="cd79d6c5d8ba3a6e" providerId="LiveId" clId="{9D77F63B-6B0C-4FF5-9AFC-70FCB501F72A}" dt="2021-10-27T15:38:37.878" v="60"/>
      <pc:docMkLst>
        <pc:docMk/>
      </pc:docMkLst>
      <pc:sldChg chg="addSp delSp modSp mod">
        <pc:chgData name="Balti B" userId="cd79d6c5d8ba3a6e" providerId="LiveId" clId="{9D77F63B-6B0C-4FF5-9AFC-70FCB501F72A}" dt="2021-10-27T15:26:29.599" v="14" actId="20577"/>
        <pc:sldMkLst>
          <pc:docMk/>
          <pc:sldMk cId="176851125" sldId="256"/>
        </pc:sldMkLst>
        <pc:spChg chg="mod">
          <ac:chgData name="Balti B" userId="cd79d6c5d8ba3a6e" providerId="LiveId" clId="{9D77F63B-6B0C-4FF5-9AFC-70FCB501F72A}" dt="2021-10-27T15:25:44.578" v="11"/>
          <ac:spMkLst>
            <pc:docMk/>
            <pc:sldMk cId="176851125" sldId="256"/>
            <ac:spMk id="2" creationId="{E0832E4B-A344-4CA2-BDC7-52402AD4D34A}"/>
          </ac:spMkLst>
        </pc:spChg>
        <pc:spChg chg="mod">
          <ac:chgData name="Balti B" userId="cd79d6c5d8ba3a6e" providerId="LiveId" clId="{9D77F63B-6B0C-4FF5-9AFC-70FCB501F72A}" dt="2021-10-27T15:26:29.599" v="14" actId="20577"/>
          <ac:spMkLst>
            <pc:docMk/>
            <pc:sldMk cId="176851125" sldId="256"/>
            <ac:spMk id="3" creationId="{41E4297C-A307-4CB4-A466-054519A47571}"/>
          </ac:spMkLst>
        </pc:spChg>
        <pc:spChg chg="mod">
          <ac:chgData name="Balti B" userId="cd79d6c5d8ba3a6e" providerId="LiveId" clId="{9D77F63B-6B0C-4FF5-9AFC-70FCB501F72A}" dt="2021-10-27T15:25:09.240" v="10" actId="20577"/>
          <ac:spMkLst>
            <pc:docMk/>
            <pc:sldMk cId="176851125" sldId="256"/>
            <ac:spMk id="5" creationId="{36B07091-436F-42B7-82AD-3CED288D612E}"/>
          </ac:spMkLst>
        </pc:spChg>
        <pc:picChg chg="add mod">
          <ac:chgData name="Balti B" userId="cd79d6c5d8ba3a6e" providerId="LiveId" clId="{9D77F63B-6B0C-4FF5-9AFC-70FCB501F72A}" dt="2021-10-27T15:24:39.511" v="6" actId="1076"/>
          <ac:picMkLst>
            <pc:docMk/>
            <pc:sldMk cId="176851125" sldId="256"/>
            <ac:picMk id="6" creationId="{FCBB6E28-3B3F-429A-8F55-FB3859F62CF1}"/>
          </ac:picMkLst>
        </pc:picChg>
        <pc:picChg chg="del">
          <ac:chgData name="Balti B" userId="cd79d6c5d8ba3a6e" providerId="LiveId" clId="{9D77F63B-6B0C-4FF5-9AFC-70FCB501F72A}" dt="2021-10-27T15:24:19.490" v="3" actId="478"/>
          <ac:picMkLst>
            <pc:docMk/>
            <pc:sldMk cId="176851125" sldId="256"/>
            <ac:picMk id="18" creationId="{3E2F0E4C-5460-4E09-8454-8DC66389897F}"/>
          </ac:picMkLst>
        </pc:picChg>
      </pc:sldChg>
      <pc:sldChg chg="del">
        <pc:chgData name="Balti B" userId="cd79d6c5d8ba3a6e" providerId="LiveId" clId="{9D77F63B-6B0C-4FF5-9AFC-70FCB501F72A}" dt="2021-10-27T15:21:39.792" v="0" actId="47"/>
        <pc:sldMkLst>
          <pc:docMk/>
          <pc:sldMk cId="1512815531" sldId="257"/>
        </pc:sldMkLst>
      </pc:sldChg>
      <pc:sldChg chg="del">
        <pc:chgData name="Balti B" userId="cd79d6c5d8ba3a6e" providerId="LiveId" clId="{9D77F63B-6B0C-4FF5-9AFC-70FCB501F72A}" dt="2021-10-27T15:21:39.792" v="0" actId="47"/>
        <pc:sldMkLst>
          <pc:docMk/>
          <pc:sldMk cId="3421032695" sldId="258"/>
        </pc:sldMkLst>
      </pc:sldChg>
      <pc:sldChg chg="del">
        <pc:chgData name="Balti B" userId="cd79d6c5d8ba3a6e" providerId="LiveId" clId="{9D77F63B-6B0C-4FF5-9AFC-70FCB501F72A}" dt="2021-10-27T15:21:39.792" v="0" actId="47"/>
        <pc:sldMkLst>
          <pc:docMk/>
          <pc:sldMk cId="963654539" sldId="259"/>
        </pc:sldMkLst>
      </pc:sldChg>
      <pc:sldChg chg="del">
        <pc:chgData name="Balti B" userId="cd79d6c5d8ba3a6e" providerId="LiveId" clId="{9D77F63B-6B0C-4FF5-9AFC-70FCB501F72A}" dt="2021-10-27T15:21:39.792" v="0" actId="47"/>
        <pc:sldMkLst>
          <pc:docMk/>
          <pc:sldMk cId="1299957846" sldId="260"/>
        </pc:sldMkLst>
      </pc:sldChg>
      <pc:sldChg chg="del">
        <pc:chgData name="Balti B" userId="cd79d6c5d8ba3a6e" providerId="LiveId" clId="{9D77F63B-6B0C-4FF5-9AFC-70FCB501F72A}" dt="2021-10-27T15:21:39.792" v="0" actId="47"/>
        <pc:sldMkLst>
          <pc:docMk/>
          <pc:sldMk cId="864460145" sldId="261"/>
        </pc:sldMkLst>
      </pc:sldChg>
      <pc:sldChg chg="del">
        <pc:chgData name="Balti B" userId="cd79d6c5d8ba3a6e" providerId="LiveId" clId="{9D77F63B-6B0C-4FF5-9AFC-70FCB501F72A}" dt="2021-10-27T15:21:44.082" v="1" actId="47"/>
        <pc:sldMkLst>
          <pc:docMk/>
          <pc:sldMk cId="1850853221" sldId="262"/>
        </pc:sldMkLst>
      </pc:sldChg>
      <pc:sldChg chg="del">
        <pc:chgData name="Balti B" userId="cd79d6c5d8ba3a6e" providerId="LiveId" clId="{9D77F63B-6B0C-4FF5-9AFC-70FCB501F72A}" dt="2021-10-27T15:21:44.082" v="1" actId="47"/>
        <pc:sldMkLst>
          <pc:docMk/>
          <pc:sldMk cId="4105446821" sldId="263"/>
        </pc:sldMkLst>
      </pc:sldChg>
      <pc:sldChg chg="del">
        <pc:chgData name="Balti B" userId="cd79d6c5d8ba3a6e" providerId="LiveId" clId="{9D77F63B-6B0C-4FF5-9AFC-70FCB501F72A}" dt="2021-10-27T15:29:30.956" v="31" actId="47"/>
        <pc:sldMkLst>
          <pc:docMk/>
          <pc:sldMk cId="2404484258" sldId="264"/>
        </pc:sldMkLst>
      </pc:sldChg>
      <pc:sldChg chg="addSp delSp modSp new mod ord setBg">
        <pc:chgData name="Balti B" userId="cd79d6c5d8ba3a6e" providerId="LiveId" clId="{9D77F63B-6B0C-4FF5-9AFC-70FCB501F72A}" dt="2021-10-27T15:38:37.878" v="60"/>
        <pc:sldMkLst>
          <pc:docMk/>
          <pc:sldMk cId="2213485289" sldId="265"/>
        </pc:sldMkLst>
        <pc:spChg chg="mod">
          <ac:chgData name="Balti B" userId="cd79d6c5d8ba3a6e" providerId="LiveId" clId="{9D77F63B-6B0C-4FF5-9AFC-70FCB501F72A}" dt="2021-10-27T15:35:22.865" v="40" actId="26606"/>
          <ac:spMkLst>
            <pc:docMk/>
            <pc:sldMk cId="2213485289" sldId="265"/>
            <ac:spMk id="2" creationId="{89E11F42-2C93-429D-9482-C97051FD6B21}"/>
          </ac:spMkLst>
        </pc:spChg>
        <pc:spChg chg="del">
          <ac:chgData name="Balti B" userId="cd79d6c5d8ba3a6e" providerId="LiveId" clId="{9D77F63B-6B0C-4FF5-9AFC-70FCB501F72A}" dt="2021-10-27T15:32:36.282" v="32"/>
          <ac:spMkLst>
            <pc:docMk/>
            <pc:sldMk cId="2213485289" sldId="265"/>
            <ac:spMk id="3" creationId="{DB1AAE03-34A6-49E7-A4AD-1417FC8558D3}"/>
          </ac:spMkLst>
        </pc:spChg>
        <pc:spChg chg="mod ord">
          <ac:chgData name="Balti B" userId="cd79d6c5d8ba3a6e" providerId="LiveId" clId="{9D77F63B-6B0C-4FF5-9AFC-70FCB501F72A}" dt="2021-10-27T15:35:22.865" v="40" actId="26606"/>
          <ac:spMkLst>
            <pc:docMk/>
            <pc:sldMk cId="2213485289" sldId="265"/>
            <ac:spMk id="4" creationId="{72CC8095-EA99-42D8-A6C2-01FB5A000C9A}"/>
          </ac:spMkLst>
        </pc:spChg>
        <pc:spChg chg="add mod">
          <ac:chgData name="Balti B" userId="cd79d6c5d8ba3a6e" providerId="LiveId" clId="{9D77F63B-6B0C-4FF5-9AFC-70FCB501F72A}" dt="2021-10-27T15:36:12.890" v="48" actId="1076"/>
          <ac:spMkLst>
            <pc:docMk/>
            <pc:sldMk cId="2213485289" sldId="265"/>
            <ac:spMk id="5" creationId="{45DE07CC-5EE6-4E99-AAF9-1658EE0EE8DC}"/>
          </ac:spMkLst>
        </pc:spChg>
        <pc:spChg chg="add mod">
          <ac:chgData name="Balti B" userId="cd79d6c5d8ba3a6e" providerId="LiveId" clId="{9D77F63B-6B0C-4FF5-9AFC-70FCB501F72A}" dt="2021-10-27T15:36:38.327" v="54" actId="1076"/>
          <ac:spMkLst>
            <pc:docMk/>
            <pc:sldMk cId="2213485289" sldId="265"/>
            <ac:spMk id="6" creationId="{CAAD4A07-14E8-417C-B4BD-E30771DEBA7C}"/>
          </ac:spMkLst>
        </pc:spChg>
        <pc:spChg chg="add mod">
          <ac:chgData name="Balti B" userId="cd79d6c5d8ba3a6e" providerId="LiveId" clId="{9D77F63B-6B0C-4FF5-9AFC-70FCB501F72A}" dt="2021-10-27T15:37:40.757" v="57" actId="1076"/>
          <ac:spMkLst>
            <pc:docMk/>
            <pc:sldMk cId="2213485289" sldId="265"/>
            <ac:spMk id="11" creationId="{AD982F6F-0E46-4B13-B3C3-B2607A0B9FFE}"/>
          </ac:spMkLst>
        </pc:spChg>
        <pc:spChg chg="add">
          <ac:chgData name="Balti B" userId="cd79d6c5d8ba3a6e" providerId="LiveId" clId="{9D77F63B-6B0C-4FF5-9AFC-70FCB501F72A}" dt="2021-10-27T15:35:22.865" v="40" actId="26606"/>
          <ac:spMkLst>
            <pc:docMk/>
            <pc:sldMk cId="2213485289" sldId="265"/>
            <ac:spMk id="71" creationId="{A4AC5506-6312-4701-8D3C-40187889A947}"/>
          </ac:spMkLst>
        </pc:spChg>
        <pc:picChg chg="add mod">
          <ac:chgData name="Balti B" userId="cd79d6c5d8ba3a6e" providerId="LiveId" clId="{9D77F63B-6B0C-4FF5-9AFC-70FCB501F72A}" dt="2021-10-27T15:38:23.106" v="58" actId="1076"/>
          <ac:picMkLst>
            <pc:docMk/>
            <pc:sldMk cId="2213485289" sldId="265"/>
            <ac:picMk id="1026" creationId="{FC4A6654-E375-4819-A537-81AA25894E87}"/>
          </ac:picMkLst>
        </pc:picChg>
        <pc:picChg chg="add del mod">
          <ac:chgData name="Balti B" userId="cd79d6c5d8ba3a6e" providerId="LiveId" clId="{9D77F63B-6B0C-4FF5-9AFC-70FCB501F72A}" dt="2021-10-27T15:34:19.436" v="38" actId="478"/>
          <ac:picMkLst>
            <pc:docMk/>
            <pc:sldMk cId="2213485289" sldId="265"/>
            <ac:picMk id="1028" creationId="{0EEEC834-86CA-48D1-89BD-55DBD47D3209}"/>
          </ac:picMkLst>
        </pc:picChg>
      </pc:sldChg>
      <pc:sldChg chg="modSp add mod">
        <pc:chgData name="Balti B" userId="cd79d6c5d8ba3a6e" providerId="LiveId" clId="{9D77F63B-6B0C-4FF5-9AFC-70FCB501F72A}" dt="2021-10-27T15:27:40.379" v="16"/>
        <pc:sldMkLst>
          <pc:docMk/>
          <pc:sldMk cId="1075788883" sldId="266"/>
        </pc:sldMkLst>
        <pc:spChg chg="mod">
          <ac:chgData name="Balti B" userId="cd79d6c5d8ba3a6e" providerId="LiveId" clId="{9D77F63B-6B0C-4FF5-9AFC-70FCB501F72A}" dt="2021-10-27T15:27:40.379" v="16"/>
          <ac:spMkLst>
            <pc:docMk/>
            <pc:sldMk cId="1075788883" sldId="266"/>
            <ac:spMk id="3" creationId="{41E4297C-A307-4CB4-A466-054519A47571}"/>
          </ac:spMkLst>
        </pc:spChg>
      </pc:sldChg>
      <pc:sldChg chg="modSp add mod">
        <pc:chgData name="Balti B" userId="cd79d6c5d8ba3a6e" providerId="LiveId" clId="{9D77F63B-6B0C-4FF5-9AFC-70FCB501F72A}" dt="2021-10-27T15:28:25.976" v="30"/>
        <pc:sldMkLst>
          <pc:docMk/>
          <pc:sldMk cId="4267723204" sldId="267"/>
        </pc:sldMkLst>
        <pc:spChg chg="mod">
          <ac:chgData name="Balti B" userId="cd79d6c5d8ba3a6e" providerId="LiveId" clId="{9D77F63B-6B0C-4FF5-9AFC-70FCB501F72A}" dt="2021-10-27T15:28:25.976" v="30"/>
          <ac:spMkLst>
            <pc:docMk/>
            <pc:sldMk cId="4267723204" sldId="267"/>
            <ac:spMk id="3" creationId="{41E4297C-A307-4CB4-A466-054519A475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57FF-3736-4FA3-A15C-081219BA0D84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0278-C5AB-479A-9841-C44B6B28BF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5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43448-657A-46EF-92A8-C31F10DA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BB848-8B93-4091-86AA-2F1BE8A94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52A64-B975-4D5D-B6F9-079F533C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CA93-FB49-44A2-BC5A-A03F54153B86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FB3F4-8F4E-4FE1-84FD-05FB76E4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A5A49-1300-4824-A54D-C2AC277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C03B-D598-49FD-80AF-08BD173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23DF1-232C-421A-927C-B18F1353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AEDCE-AD5A-4BFB-BA02-0BDE46F3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C6F6-C037-4067-B40D-6DAC34CAFC7B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3F7E2-BD3B-4C4E-944F-DEB84B40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CE406-9258-46CA-A9B4-8525331F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31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A5950B-9E90-4E29-AFAE-6FE6E3E79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6C826-A60D-4D5D-B698-4B5046BA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4EBBC-01E1-4DE0-B1AE-0B4A9B47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E6F7-AFE3-46D3-8078-020D6F3D9B81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49672-A0D6-41D8-86FB-A1A899AD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1D28A-54C5-49A1-8DF2-14808CC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7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0853C-8037-40AB-8594-765D9F09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273E9-E41D-4F1A-AF2F-F164E795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7AC9D-081E-41A9-B8D6-4646FD8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463-DD2E-45BD-A91B-ABDF3C0E0B21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2663D-4EBA-4744-9427-051FD3A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67731-844D-4C14-A4FC-CF9C3FCF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9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B430-70C5-42AD-8906-368181D4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14785-E0BC-4C27-B9A1-20E80234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97207-7A84-4300-93A1-2AFDE549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42-7E65-408B-93C2-F321588A8D38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4EE2F-BE47-43A6-905D-673DCF9A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FCF46-BC26-4009-B4A1-D43AE1EB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AC0BE-7E45-4228-B0FC-E489AB9C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04AEC-DB0C-4FE8-A6B7-586A3839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F92B7-D744-45CA-BBDB-F607B401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5FA714-A312-4B48-9390-998CE1F1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C18-6BBD-4883-B2C7-3621D8636613}" type="datetime1">
              <a:rPr lang="es-ES" smtClean="0"/>
              <a:t>27/10/2021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A5E01-38F3-4773-81D7-7C0AC937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D9949-9BEC-4537-8783-A7C1FE9B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F235E-985C-4608-952E-914ADC95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45FE80-3E12-4456-AC24-E56E8CE1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3EAC5-6CA9-45C0-B166-C1E56B7F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46DC43-6DDB-44B9-A100-2034CFB2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92EBF3-44C7-4A67-9866-7B679D13D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742203-C9A5-471E-A119-442157F0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3203-B2D3-4EF7-BEB2-992B98393AFF}" type="datetime1">
              <a:rPr lang="es-ES" smtClean="0"/>
              <a:t>27/10/2021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2A6C56-CFF9-4D50-8137-5D66A82D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E7E21D-E4D4-4751-B406-389FDF98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48870-6635-4FC0-BCF1-A15FF248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154DA5-0B01-4488-BCAF-BE928AA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1AF-FF04-47D3-A223-5B9CD521B8BE}" type="datetime1">
              <a:rPr lang="es-ES" smtClean="0"/>
              <a:t>27/10/2021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82412F-DE6F-41E1-B65F-BE63AF61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C3CE1-CBC2-4066-8BDE-3C16E69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6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455573-30DD-4029-9007-B69ECEC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DF08-0E84-4499-9732-E252CD949EEA}" type="datetime1">
              <a:rPr lang="es-ES" smtClean="0"/>
              <a:t>27/10/2021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7F23BE-327B-4721-9329-37A858B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9D1EA7-EB56-4140-8C0D-CFE4DB0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BA54C-B349-498F-8791-CE6E20EF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EFFA6-68C8-4BF9-96AA-90B3D400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C63EB-3EC6-4AA7-A27A-7CFE0BCD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0E6075-5C11-4C53-93F0-D65A937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4A09-77A2-490D-B284-CE771BB8AD11}" type="datetime1">
              <a:rPr lang="es-ES" smtClean="0"/>
              <a:t>27/10/2021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52A9BB-04CF-4C87-8649-E5A551B7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A185E-7670-4953-AD5E-E40C393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0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7E114-1352-4DBE-BEA8-CF6733C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F46C9-4AC4-44C8-B10A-3E6AD0846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1799F-AE70-4FD6-B183-50217E69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9CBB5-EDB3-4F36-A22A-310575D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E579-414F-4EC0-BCC0-4AA2FE2AD2FA}" type="datetime1">
              <a:rPr lang="es-ES" smtClean="0"/>
              <a:t>27/10/2021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80B0B-37D1-4D82-B811-8E9D670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F5947-5A77-4BD8-BB80-B5253CD3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3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A2B04-46D1-492C-9C08-3E498568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DAEB17-94B0-4062-B971-573498EF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6C970-9E83-4E71-9587-7492FB9C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E607-B80A-454C-AF15-716CD9D3006D}" type="datetime1">
              <a:rPr lang="es-ES" smtClean="0"/>
              <a:t>27/10/2021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C8186-2A0C-4F9A-A091-F4FBCD6D8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Baltasar Boix PEC1 M2.859 - Visualización de datos aula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B4852-06E0-4912-A210-A97124C05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69ED-1F39-4029-B1EC-E79E36F57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32E4B-A344-4CA2-BDC7-52402AD4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s-ES" sz="3600" b="1" i="0" dirty="0">
                <a:solidFill>
                  <a:srgbClr val="FFFFFF"/>
                </a:solidFill>
                <a:effectLst/>
                <a:latin typeface="uoc-sans"/>
              </a:rPr>
              <a:t>A5: Estudio de técnicas de visualización de datos (PEC2)</a:t>
            </a:r>
            <a:endParaRPr lang="es-ES" sz="3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4297C-A307-4CB4-A466-054519A4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s-ES" sz="2000" b="1" i="0" dirty="0">
                <a:solidFill>
                  <a:srgbClr val="FFFFFF"/>
                </a:solidFill>
                <a:effectLst/>
                <a:latin typeface="uoc-sans"/>
              </a:rPr>
              <a:t>Parte 1 - 108 </a:t>
            </a:r>
            <a:r>
              <a:rPr lang="es-ES" sz="2000" b="1" i="0" dirty="0" err="1">
                <a:solidFill>
                  <a:srgbClr val="FFFFFF"/>
                </a:solidFill>
                <a:effectLst/>
                <a:latin typeface="uoc-sans"/>
              </a:rPr>
              <a:t>Stacked</a:t>
            </a:r>
            <a:r>
              <a:rPr lang="es-ES" sz="2000" b="1" i="0" dirty="0">
                <a:solidFill>
                  <a:srgbClr val="FFFFFF"/>
                </a:solidFill>
                <a:effectLst/>
                <a:latin typeface="uoc-sans"/>
              </a:rPr>
              <a:t> Bar </a:t>
            </a:r>
            <a:r>
              <a:rPr lang="es-ES" sz="2000" b="1" i="0" dirty="0" err="1">
                <a:solidFill>
                  <a:srgbClr val="FFFFFF"/>
                </a:solidFill>
                <a:effectLst/>
                <a:latin typeface="uoc-sans"/>
              </a:rPr>
              <a:t>Graphs</a:t>
            </a:r>
            <a:br>
              <a:rPr lang="es-ES" sz="2000" dirty="0">
                <a:solidFill>
                  <a:srgbClr val="FFFFFF"/>
                </a:solidFill>
              </a:rPr>
            </a:b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07091-436F-42B7-82AD-3CED288D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Baltasar Boix PEC2 M2.859 - Visualización de datos aula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BB6E28-3B3F-429A-8F55-FB3859F6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40" y="2877832"/>
            <a:ext cx="7110953" cy="32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0"/>
    </mc:Choice>
    <mc:Fallback xmlns="">
      <p:transition spd="slow" advTm="7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11F42-2C93-429D-9482-C97051FD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Stacked Bar Graph</a:t>
            </a:r>
          </a:p>
        </p:txBody>
      </p:sp>
      <p:pic>
        <p:nvPicPr>
          <p:cNvPr id="1026" name="Picture 2" descr="stacked bar graph">
            <a:extLst>
              <a:ext uri="{FF2B5EF4-FFF2-40B4-BE49-F238E27FC236}">
                <a16:creationId xmlns:a16="http://schemas.microsoft.com/office/drawing/2014/main" id="{FC4A6654-E375-4819-A537-81AA25894E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477" y="1424027"/>
            <a:ext cx="1002426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CC8095-EA99-42D8-A6C2-01FB5A00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Baltasar Boix PEC1 M2.859 - Visualización de datos aula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DE07CC-5EE6-4E99-AAF9-1658EE0EE8DC}"/>
              </a:ext>
            </a:extLst>
          </p:cNvPr>
          <p:cNvSpPr txBox="1"/>
          <p:nvPr/>
        </p:nvSpPr>
        <p:spPr>
          <a:xfrm>
            <a:off x="3220747" y="581822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Simple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AD4A07-14E8-417C-B4BD-E30771DEBA7C}"/>
              </a:ext>
            </a:extLst>
          </p:cNvPr>
          <p:cNvSpPr txBox="1"/>
          <p:nvPr/>
        </p:nvSpPr>
        <p:spPr>
          <a:xfrm>
            <a:off x="8389857" y="58042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982F6F-0E46-4B13-B3C3-B2607A0B9FFE}"/>
              </a:ext>
            </a:extLst>
          </p:cNvPr>
          <p:cNvSpPr txBox="1"/>
          <p:nvPr/>
        </p:nvSpPr>
        <p:spPr>
          <a:xfrm>
            <a:off x="4146173" y="60872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©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Visualisation</a:t>
            </a:r>
            <a:r>
              <a:rPr lang="es-ES" dirty="0"/>
              <a:t> Catalogue</a:t>
            </a:r>
          </a:p>
        </p:txBody>
      </p:sp>
    </p:spTree>
    <p:extLst>
      <p:ext uri="{BB962C8B-B14F-4D97-AF65-F5344CB8AC3E}">
        <p14:creationId xmlns:p14="http://schemas.microsoft.com/office/powerpoint/2010/main" val="221348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32E4B-A344-4CA2-BDC7-52402AD4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s-ES" sz="3600" b="1" i="0" dirty="0">
                <a:solidFill>
                  <a:srgbClr val="FFFFFF"/>
                </a:solidFill>
                <a:effectLst/>
                <a:latin typeface="uoc-sans"/>
              </a:rPr>
              <a:t>A5: Estudio de técnicas de visualización de datos (PEC2)</a:t>
            </a:r>
            <a:endParaRPr lang="es-ES" sz="3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4297C-A307-4CB4-A466-054519A4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s-ES" sz="2000" b="1" i="0" dirty="0">
                <a:solidFill>
                  <a:srgbClr val="FFFFFF"/>
                </a:solidFill>
                <a:effectLst/>
                <a:latin typeface="uoc-sans"/>
              </a:rPr>
              <a:t>Parte 1 - 208 Flow </a:t>
            </a:r>
            <a:r>
              <a:rPr lang="es-ES" sz="2000" b="1" i="0" dirty="0" err="1">
                <a:solidFill>
                  <a:srgbClr val="FFFFFF"/>
                </a:solidFill>
                <a:effectLst/>
                <a:latin typeface="uoc-sans"/>
              </a:rPr>
              <a:t>Map</a:t>
            </a:r>
            <a:br>
              <a:rPr lang="es-ES" sz="2000" dirty="0">
                <a:solidFill>
                  <a:srgbClr val="FFFFFF"/>
                </a:solidFill>
              </a:rPr>
            </a:b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07091-436F-42B7-82AD-3CED288D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Baltasar Boix PEC2 M2.859 - Visualización de datos aula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BB6E28-3B3F-429A-8F55-FB3859F6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40" y="2877832"/>
            <a:ext cx="7110953" cy="32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0"/>
    </mc:Choice>
    <mc:Fallback>
      <p:transition spd="slow" advTm="7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32E4B-A344-4CA2-BDC7-52402AD4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s-ES" sz="3600" b="1" i="0" dirty="0">
                <a:solidFill>
                  <a:srgbClr val="FFFFFF"/>
                </a:solidFill>
                <a:effectLst/>
                <a:latin typeface="uoc-sans"/>
              </a:rPr>
              <a:t>A5: Estudio de técnicas de visualización de datos (PEC2)</a:t>
            </a:r>
            <a:endParaRPr lang="es-ES" sz="3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4297C-A307-4CB4-A466-054519A4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s-ES" sz="2000" b="1" i="0" dirty="0">
                <a:solidFill>
                  <a:srgbClr val="FFFFFF"/>
                </a:solidFill>
                <a:effectLst/>
                <a:latin typeface="uoc-sans"/>
              </a:rPr>
              <a:t>Parte 1 - 308 </a:t>
            </a:r>
            <a:r>
              <a:rPr lang="es-ES" sz="2000" b="1" i="0" dirty="0" err="1">
                <a:solidFill>
                  <a:srgbClr val="FFFFFF"/>
                </a:solidFill>
                <a:effectLst/>
                <a:latin typeface="uoc-sans"/>
              </a:rPr>
              <a:t>Hyperbolic</a:t>
            </a:r>
            <a:r>
              <a:rPr lang="es-ES" sz="2000" b="1" i="0" dirty="0">
                <a:solidFill>
                  <a:srgbClr val="FFFFFF"/>
                </a:solidFill>
                <a:effectLst/>
                <a:latin typeface="uoc-sans"/>
              </a:rPr>
              <a:t> </a:t>
            </a:r>
            <a:r>
              <a:rPr lang="es-ES" sz="2000" b="1" i="0" dirty="0" err="1">
                <a:solidFill>
                  <a:srgbClr val="FFFFFF"/>
                </a:solidFill>
                <a:effectLst/>
                <a:latin typeface="uoc-sans"/>
              </a:rPr>
              <a:t>Trees</a:t>
            </a:r>
            <a:br>
              <a:rPr lang="es-ES" sz="2000" dirty="0">
                <a:solidFill>
                  <a:srgbClr val="FFFFFF"/>
                </a:solidFill>
              </a:rPr>
            </a:b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07091-436F-42B7-82AD-3CED288D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Baltasar Boix PEC2 M2.859 - Visualización de datos aula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BB6E28-3B3F-429A-8F55-FB3859F6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40" y="2877832"/>
            <a:ext cx="7110953" cy="32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2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0"/>
    </mc:Choice>
    <mc:Fallback>
      <p:transition spd="slow" advTm="710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109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uoc-sans</vt:lpstr>
      <vt:lpstr>Tema de Office</vt:lpstr>
      <vt:lpstr>A5: Estudio de técnicas de visualización de datos (PEC2)</vt:lpstr>
      <vt:lpstr>Stacked Bar Graph</vt:lpstr>
      <vt:lpstr>A5: Estudio de técnicas de visualización de datos (PEC2)</vt:lpstr>
      <vt:lpstr>A5: Estudio de técnicas de visualización de datos (PEC2)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A3: Evaluación de buenas y malas visualizaciones (PEC1) </dc:title>
  <dc:creator>Baltasar Boix</dc:creator>
  <cp:lastModifiedBy>Balti B</cp:lastModifiedBy>
  <cp:revision>2</cp:revision>
  <dcterms:created xsi:type="dcterms:W3CDTF">2021-10-05T15:50:53Z</dcterms:created>
  <dcterms:modified xsi:type="dcterms:W3CDTF">2021-10-27T15:38:41Z</dcterms:modified>
</cp:coreProperties>
</file>