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  <p:sldId id="306" r:id="rId3"/>
    <p:sldId id="313" r:id="rId4"/>
    <p:sldId id="297" r:id="rId5"/>
    <p:sldId id="298" r:id="rId6"/>
    <p:sldId id="311" r:id="rId7"/>
    <p:sldId id="312" r:id="rId8"/>
    <p:sldId id="303" r:id="rId9"/>
    <p:sldId id="299" r:id="rId10"/>
    <p:sldId id="302" r:id="rId11"/>
    <p:sldId id="301" r:id="rId12"/>
    <p:sldId id="304" r:id="rId13"/>
    <p:sldId id="261" r:id="rId14"/>
    <p:sldId id="262" r:id="rId15"/>
    <p:sldId id="267" r:id="rId16"/>
    <p:sldId id="268" r:id="rId17"/>
    <p:sldId id="305" r:id="rId18"/>
    <p:sldId id="269" r:id="rId19"/>
    <p:sldId id="273" r:id="rId20"/>
    <p:sldId id="274" r:id="rId21"/>
    <p:sldId id="275" r:id="rId22"/>
    <p:sldId id="276" r:id="rId23"/>
    <p:sldId id="307" r:id="rId24"/>
    <p:sldId id="277" r:id="rId25"/>
    <p:sldId id="278" r:id="rId26"/>
    <p:sldId id="279" r:id="rId27"/>
    <p:sldId id="280" r:id="rId28"/>
    <p:sldId id="308" r:id="rId29"/>
    <p:sldId id="281" r:id="rId30"/>
    <p:sldId id="282" r:id="rId31"/>
    <p:sldId id="283" r:id="rId32"/>
    <p:sldId id="309" r:id="rId33"/>
    <p:sldId id="284" r:id="rId34"/>
    <p:sldId id="286" r:id="rId35"/>
    <p:sldId id="287" r:id="rId36"/>
    <p:sldId id="288" r:id="rId37"/>
    <p:sldId id="285" r:id="rId38"/>
    <p:sldId id="290" r:id="rId39"/>
    <p:sldId id="310" r:id="rId40"/>
    <p:sldId id="291" r:id="rId41"/>
    <p:sldId id="292" r:id="rId42"/>
    <p:sldId id="293" r:id="rId43"/>
    <p:sldId id="314" r:id="rId44"/>
    <p:sldId id="295" r:id="rId45"/>
    <p:sldId id="294" r:id="rId46"/>
    <p:sldId id="315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95624D-0BBF-4D29-90D5-1216FF86E83A}" v="114" dt="2021-04-14T11:50:05.2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94687" autoAdjust="0"/>
  </p:normalViewPr>
  <p:slideViewPr>
    <p:cSldViewPr snapToGrid="0" showGuides="1">
      <p:cViewPr varScale="1">
        <p:scale>
          <a:sx n="69" d="100"/>
          <a:sy n="69" d="100"/>
        </p:scale>
        <p:origin x="43" y="56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77E96-0EC9-4AA6-B37D-985E74D55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643AD-63BB-40ED-8C2D-C651DA932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650C9-563A-497C-B611-879EB7898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6215-E5DE-4D04-93C1-536B4D0E2257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62F58-F531-4789-93DC-63CE4A61B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BCFAB-3F2A-4F19-B48F-FB5BD05D9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61D8-BFF1-4126-87D7-12738D4B4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35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62C15-0314-4E49-9B9D-FDF23700C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5408"/>
            <a:ext cx="3932237" cy="4665416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D3396-B194-4BB1-A6B2-4E1FBB496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5387662"/>
            <a:ext cx="3932237" cy="4813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4BFAE-2331-4B39-9633-8F0BCB6AB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6215-E5DE-4D04-93C1-536B4D0E2257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5AD9EC-8D21-4701-81A6-206318453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708BD-6149-49A3-954E-6D78836CF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61D8-BFF1-4126-87D7-12738D4B4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09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65BCC-29B1-4EDC-A3D6-B8F709489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57EF47-E1E5-449C-B653-760E4F850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94F50-056E-478B-A77D-FCB44FA3A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6215-E5DE-4D04-93C1-536B4D0E2257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989A8-D32E-420C-B740-746896375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D7345-0456-4ED9-8960-B51FF80A1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61D8-BFF1-4126-87D7-12738D4B4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6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DAFFC2-9C51-4218-85DE-4AFDE82C8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686EAC-3B96-488E-85EC-0D489A34A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72C01-96FA-4504-B59B-0EA7803DB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6215-E5DE-4D04-93C1-536B4D0E2257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33F98-1DEB-4053-BAE4-328B1E6BC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F13E4-6567-4AB4-AA6A-BB71A51B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61D8-BFF1-4126-87D7-12738D4B4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80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6F8C6-3E45-4099-8C44-37D13F573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50E34-B4E2-4F93-AC24-A1B04A7D4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02E38-F8FA-4B1F-826B-00AD09F33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6215-E5DE-4D04-93C1-536B4D0E2257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910C1-E012-43A6-81C8-58A0EB677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A98FF-1144-46AD-951E-6524180EB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61D8-BFF1-4126-87D7-12738D4B4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62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8E9EA-4BE8-48B3-90A0-D67FC0F9D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4B4E8-FEBA-4DE0-B86F-5E0B57416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355E3-1C03-4C3D-B71F-1EA5AC0A3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6215-E5DE-4D04-93C1-536B4D0E2257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96D9B-5D52-4360-BA58-A851058E0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D44FE-263F-43DA-8E93-7409277D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61D8-BFF1-4126-87D7-12738D4B4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34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0C0E4-51E3-48D5-BF44-9FD7A5CBC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19612-2B3E-41E8-B680-63D65179A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EC825-CAB5-4E3E-923D-58C840E74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B3562-CA63-41AA-AB1B-563C929A7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6215-E5DE-4D04-93C1-536B4D0E2257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9255E-419A-4742-ACA0-2331FEFA9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6005A-C4E6-4627-AB91-DF44EB579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61D8-BFF1-4126-87D7-12738D4B4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3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9BAC3-ACCC-486E-A4D4-35198AE49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82480-BD12-43F4-ABC4-97D24D2EC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389AD-606C-4C67-8113-6E74CCD1B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848741-74D1-445A-A299-3FCC3312D7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ACA3BD-3D47-41E5-827D-88A1FCEB46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4C81D1-83B6-4954-8795-6C141723F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6215-E5DE-4D04-93C1-536B4D0E2257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F3ACA9-08E1-49FA-9721-39A31030D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1871C7-DBD9-4CCA-A76E-C0E851912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61D8-BFF1-4126-87D7-12738D4B4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3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04813-FA31-453F-834A-5409B16D5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2DD4C-6886-43FA-A398-15F2B9E15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6215-E5DE-4D04-93C1-536B4D0E2257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DA496B-E7DB-40C5-8C8B-F06AA5677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82051-688C-46B7-9BB9-542F928A5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61D8-BFF1-4126-87D7-12738D4B4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11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70BDF3-2429-47B4-8C53-D9E12747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6215-E5DE-4D04-93C1-536B4D0E2257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94A75B-E3C5-4B49-91FC-2C4C212A4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1B863-E9A8-4D9A-ACD4-A1E3D8551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61D8-BFF1-4126-87D7-12738D4B4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92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1268-F0C5-481A-BDAE-50F6A7560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61941-7DF3-4C13-A435-0064E6B1F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95925-3BC1-4936-8C68-5C922ACCB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DAADC-AAB6-45E1-820D-378ECBC4E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6215-E5DE-4D04-93C1-536B4D0E2257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31911-B413-4693-9643-83059E18E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B642A-3DF8-4691-8DE2-71715F0E0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61D8-BFF1-4126-87D7-12738D4B4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87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62C15-0314-4E49-9B9D-FDF23700C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AFF466-FA0D-4017-A12B-E7F9429727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D3396-B194-4BB1-A6B2-4E1FBB496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4BFAE-2331-4B39-9633-8F0BCB6AB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6215-E5DE-4D04-93C1-536B4D0E2257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5AD9EC-8D21-4701-81A6-206318453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708BD-6149-49A3-954E-6D78836CF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61D8-BFF1-4126-87D7-12738D4B4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1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B07C4A-0689-4659-9EAD-F8963AB6D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B194F-634B-428A-B834-EB046788C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DB0D9-67DD-4ED8-B077-EA9D597AD0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88156215-E5DE-4D04-93C1-536B4D0E2257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4CD1A-58DA-4543-AB21-F8CAAB5431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49ACA-2B7A-4025-81E3-E4BF4AAFE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16B161D8-BFF1-4126-87D7-12738D4B4D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5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bout.me/karim.heredi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5A4A8-B70D-47C0-A7E9-4347E04BAF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basics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AD688A-FA5B-4D59-A4AA-0E496355F1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Karim Heredia</a:t>
            </a:r>
          </a:p>
          <a:p>
            <a:r>
              <a:rPr lang="en-US" dirty="0">
                <a:hlinkClick r:id="rId2"/>
              </a:rPr>
              <a:t>https://about.me/karim.heredia</a:t>
            </a:r>
            <a:r>
              <a:rPr lang="en-US" dirty="0"/>
              <a:t>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39727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A7ADA-DBB5-4DC7-A4E2-DB1752517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Forking a repository</a:t>
            </a:r>
            <a:endParaRPr lang="en-I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4A212C-AE2B-4612-B95F-F17C88626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17AA76-D2E7-4583-A621-01A240281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977" y="1883535"/>
            <a:ext cx="2800741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216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FD11D-8231-4B97-BD4B-79B825F65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repository</a:t>
            </a: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A6BE76-DBDC-4C29-9C92-7B22C69F2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47679"/>
            <a:ext cx="9448800" cy="471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643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F4429B-E508-4776-B8C9-E07483989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VS2019</a:t>
            </a:r>
            <a:endParaRPr lang="en-I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38BBDB-F7F9-4C2A-8A38-E27610F499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22276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3D92C2-2F66-42A6-A5E9-D8873113A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222" y="1254797"/>
            <a:ext cx="3972479" cy="34866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BF8D46-2AAD-4548-86BE-76E7F0D6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will ask you to authenticate with GitHub</a:t>
            </a:r>
            <a:endParaRPr lang="en-I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6B529-1961-4624-81C1-22693616C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83314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703EB-96DC-466A-8576-FDA2E34D7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need your name and e-mail to identify changes</a:t>
            </a:r>
            <a:endParaRPr lang="en-I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60EBB-B98E-47BF-831F-687C1AC39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F50DB5-3213-4D75-AB26-E2811B49D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08337"/>
            <a:ext cx="4529204" cy="77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534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29DB3B-C155-4A76-AC3C-55EAFF2E9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620" y="802297"/>
            <a:ext cx="3486637" cy="43916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2BC70E-6F5B-402D-AE3C-C19D8177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repository</a:t>
            </a:r>
            <a:endParaRPr lang="en-I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18AE9D6-8AED-46D6-84D9-2679F5AF4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641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AD92A7-C2B9-4392-A669-B93A2E6AD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867" y="1019651"/>
            <a:ext cx="6704697" cy="460867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C231627-A3ED-4DE4-895D-B1C519EE8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from GitHub</a:t>
            </a:r>
            <a:endParaRPr lang="en-I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C69ECAF-D17D-411D-AD89-9B2FDACD4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21065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EE6F5-2913-415A-950E-A3A1EA759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add a VS solution</a:t>
            </a:r>
            <a:endParaRPr lang="en-I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148FF-8D84-4BC3-864D-397AB1CC4D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66530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F2C9DF-4EAD-4764-9E4A-DBD7D7B83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466" y="2021667"/>
            <a:ext cx="5182323" cy="19528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BDB8F3-6715-45CB-AFF6-E25B7D85F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new project </a:t>
            </a:r>
            <a:r>
              <a:rPr lang="en-US" i="1" dirty="0"/>
              <a:t>after</a:t>
            </a:r>
            <a:r>
              <a:rPr lang="en-US" dirty="0"/>
              <a:t> cloning</a:t>
            </a:r>
            <a:endParaRPr lang="en-IE" i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6D9F34-CD2C-4705-BE31-FC1AC8D27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89320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4E7EA8-D30F-4287-ABB9-85961200AF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431" r="2299"/>
          <a:stretch/>
        </p:blipFill>
        <p:spPr>
          <a:xfrm>
            <a:off x="5060984" y="984950"/>
            <a:ext cx="6860445" cy="366563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6AF417F-1044-4E02-9A45-556E45DFC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project type</a:t>
            </a:r>
            <a:endParaRPr lang="en-I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4CE652-4ABC-42DA-8507-FD396329F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24549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8CDC5D-3F6A-460D-8BF0-D454406E26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basics</a:t>
            </a:r>
            <a:endParaRPr lang="en-IE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DFEB5F5-CB71-4498-AA9D-0202480D5F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 be followed step by step by all of you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56650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970517-44F6-47C1-84FD-158CC3ED9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169" y="1623398"/>
            <a:ext cx="7106567" cy="313796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624E10B-3ECB-4577-A561-A98B89FA3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a name, but location should stay untouched.</a:t>
            </a:r>
            <a:endParaRPr lang="en-I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E643AB-7A2E-4909-A06B-12747A683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66123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D51C1A-8F7B-4D46-A9E6-327258FA0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929" y="547661"/>
            <a:ext cx="4019960" cy="5490432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74032C9-D350-4E8B-82B5-0362534C5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explorer</a:t>
            </a:r>
            <a:endParaRPr lang="en-I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532915-1344-4281-A670-49622D06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82324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1C54F4-0BC4-46D9-A099-4F42A7E34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039" y="613998"/>
            <a:ext cx="3891198" cy="53284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54850119-3412-4B22-B26B-E098AA7B1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changes should show all new files</a:t>
            </a:r>
            <a:endParaRPr lang="en-I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724FCF-48FB-4F04-ABC3-4400E8E5D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65139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615963-34BB-4511-B0BE-74F4E2A2A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add a .</a:t>
            </a:r>
            <a:r>
              <a:rPr lang="en-US" dirty="0" err="1"/>
              <a:t>gitignore</a:t>
            </a:r>
            <a:r>
              <a:rPr lang="en-US" dirty="0"/>
              <a:t> file</a:t>
            </a:r>
            <a:endParaRPr lang="en-I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F0B15A-1384-49C5-8627-234059BE1F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168197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F68731-5E15-4B68-80C4-B76D21B36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808" y="1105103"/>
            <a:ext cx="3555371" cy="452065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B6FBB50-0BDF-4802-90BA-6C727C4AF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a .</a:t>
            </a:r>
            <a:r>
              <a:rPr lang="en-US" dirty="0" err="1"/>
              <a:t>gitignore</a:t>
            </a:r>
            <a:r>
              <a:rPr lang="en-US" dirty="0"/>
              <a:t> file</a:t>
            </a:r>
            <a:endParaRPr lang="en-I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DB67B9-13E2-4422-AE6B-AF75F703A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12742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D2D220-684C-420F-ACCC-F8390DD84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a .</a:t>
            </a:r>
            <a:r>
              <a:rPr lang="en-US" dirty="0" err="1"/>
              <a:t>gitignore</a:t>
            </a:r>
            <a:r>
              <a:rPr lang="en-US" dirty="0"/>
              <a:t> file</a:t>
            </a:r>
            <a:endParaRPr lang="en-I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2C111-98A6-4F3D-A64D-BDB4291FF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E5867E-2486-4263-AE16-0242D8B3E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371" y="1368532"/>
            <a:ext cx="6084979" cy="366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2261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BCDB94-E133-47DD-8316-EE5F5450A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051" y="1271021"/>
            <a:ext cx="5994441" cy="459796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9C6B859-2A7B-4C8A-A2E9-62118E1D0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a .</a:t>
            </a:r>
            <a:r>
              <a:rPr lang="en-US" dirty="0" err="1"/>
              <a:t>gitignore</a:t>
            </a:r>
            <a:r>
              <a:rPr lang="en-US" dirty="0"/>
              <a:t> file</a:t>
            </a:r>
            <a:endParaRPr lang="en-I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242DAD-A1CF-4B32-86FC-9F4FB3719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33451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4066EE-7069-4260-8C23-5FACD16FE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838" y="580627"/>
            <a:ext cx="3864943" cy="528836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AD87A6F-C455-408A-B878-60FE9CD01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changes shows only source files</a:t>
            </a:r>
            <a:endParaRPr lang="en-I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DD611A-207E-4579-889B-84000D41F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523699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79A1C8-C97B-4161-9183-079EC2D60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Committing and pushing</a:t>
            </a:r>
            <a:endParaRPr lang="en-I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C954DD-A301-4F11-A55D-B3569CC80F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261441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A50A4A-C143-43AE-82E0-6239889C1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5640" y="583006"/>
            <a:ext cx="4069338" cy="569198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7583C73-42CF-4E03-B62D-F89BA07C6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First, stage all files</a:t>
            </a:r>
            <a:endParaRPr lang="en-I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F62D65-BB9E-44DD-B53C-CE36F78F1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82742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8CDC5D-3F6A-460D-8BF0-D454406E26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basics</a:t>
            </a:r>
            <a:endParaRPr lang="en-IE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DFEB5F5-CB71-4498-AA9D-0202480D5F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There are many ways of using it. This is just one of them.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848760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D44932-D6BA-420E-9C73-78558A87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258" y="665408"/>
            <a:ext cx="4232755" cy="574896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4352BC6-6DF3-409F-A857-B57822AF8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Then, commit.</a:t>
            </a:r>
            <a:endParaRPr lang="en-I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15377E-6B17-4747-81B7-34B7BA578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511679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2BDB86-9682-4C3B-BB39-BBE3D51A2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935" y="665408"/>
            <a:ext cx="4141297" cy="567357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E995D7A-68D4-4FEE-A319-0AA55A477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in your local repository</a:t>
            </a:r>
            <a:endParaRPr lang="en-I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D6D09C-DF5B-4FD1-A9F7-660B9948F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742688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6AF566-9127-45C7-B0EE-96F93600B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in project</a:t>
            </a:r>
            <a:endParaRPr lang="en-I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F10E9D-5929-43E8-A477-801CDF063C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164116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05F93E-9B07-49DF-A8EE-7F7FAF579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00"/>
            <a:ext cx="12192000" cy="66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2829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6567C6-D600-4921-A21A-CA37905E6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434" y="1952486"/>
            <a:ext cx="6028129" cy="242321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53066E3-0496-46B9-8506-4977DF263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origin?</a:t>
            </a:r>
            <a:endParaRPr lang="en-I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7B6B5E-1E35-4903-955E-4E62FBB95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461137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17D287-C436-4134-A8D0-770CF6F4C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0947" y="665408"/>
            <a:ext cx="6181085" cy="543147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12AB8A7-FFCD-46E5-86E8-21302A05D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origin?</a:t>
            </a:r>
            <a:endParaRPr lang="en-I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047C64-D29A-40D6-AFFE-FF5912DEC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265121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5D7693-C02D-4321-9697-434D6C70C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433" y="1783461"/>
            <a:ext cx="6538648" cy="242931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0E27DF9-B0F3-44AB-AD30-D6C1B7DA3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origin?</a:t>
            </a:r>
            <a:endParaRPr lang="en-I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135129-2113-4DF2-B9F7-CE9833B33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61052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362E89-BBA3-499B-8D31-1AD690B4F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151" y="1656967"/>
            <a:ext cx="6040435" cy="303128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88E25E-6267-4903-A744-081FB5322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Pushing to origin</a:t>
            </a:r>
            <a:endParaRPr lang="en-I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BE4B3C-AA10-4DCA-86AC-A1485379D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727661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9C479B-7794-4847-993E-E2C5C3C47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8729" y="671992"/>
            <a:ext cx="4081674" cy="551401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B4032CD-F142-4000-938D-C59AE7528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Pushing to origin</a:t>
            </a:r>
            <a:endParaRPr lang="en-I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E573AB-772F-460C-BF6B-540DAE975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401203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AA8C4D-8486-43BC-B5A2-25AD048F2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branches</a:t>
            </a:r>
            <a:endParaRPr lang="en-I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A87E78-0FDE-4A56-A852-2164BBA74A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63384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BF74A-CDB4-4FF9-AFBB-021711F5C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should understand by the end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43E76-1DAD-428D-94A5-9BF6C8A7C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we need git</a:t>
            </a:r>
          </a:p>
          <a:p>
            <a:r>
              <a:rPr lang="en-US" dirty="0"/>
              <a:t>How to create a repository on GitHub</a:t>
            </a:r>
          </a:p>
          <a:p>
            <a:r>
              <a:rPr lang="en-US" dirty="0"/>
              <a:t>How to clone a repository into VS 2019</a:t>
            </a:r>
          </a:p>
          <a:p>
            <a:r>
              <a:rPr lang="en-US" dirty="0"/>
              <a:t>How to add a solution to the repository</a:t>
            </a:r>
          </a:p>
          <a:p>
            <a:r>
              <a:rPr lang="en-US" dirty="0"/>
              <a:t>Basic operations to commit changes</a:t>
            </a:r>
          </a:p>
          <a:p>
            <a:r>
              <a:rPr lang="en-US" dirty="0"/>
              <a:t>Understand how branches work</a:t>
            </a:r>
          </a:p>
          <a:p>
            <a:r>
              <a:rPr lang="en-IE" dirty="0"/>
              <a:t>Flow between local and remote repositories</a:t>
            </a:r>
          </a:p>
        </p:txBody>
      </p:sp>
    </p:spTree>
    <p:extLst>
      <p:ext uri="{BB962C8B-B14F-4D97-AF65-F5344CB8AC3E}">
        <p14:creationId xmlns:p14="http://schemas.microsoft.com/office/powerpoint/2010/main" val="5296543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26D366-3575-4803-BD9B-F0B1B0050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851" y="1828357"/>
            <a:ext cx="6146735" cy="268578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4852B39-DE6B-4B5F-A61C-966AD27F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local branch</a:t>
            </a:r>
            <a:endParaRPr lang="en-I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9D482A-05F8-4CA4-9C2B-ABB31DE54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725513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2D16AB-D494-4473-A0D1-103AF042E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454" y="1544704"/>
            <a:ext cx="6020299" cy="376859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A118385-22BD-4C32-8AE1-DC7024F39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local branch</a:t>
            </a:r>
            <a:endParaRPr lang="en-I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5F4BC2-D10D-4554-99F0-8E4735FC0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469106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59580A-9DD0-4204-B0AE-290F788B5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043" y="1635834"/>
            <a:ext cx="6226490" cy="323871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37DEC2D-8A5C-447E-A143-6E7135CD5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local branch</a:t>
            </a:r>
            <a:endParaRPr lang="en-I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3AA3EC-2EE0-4696-A738-D919719F3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24011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5CA34-6E54-49DF-9DC7-5C87BC10F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out a different branch</a:t>
            </a:r>
            <a:endParaRPr lang="en-I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B8C75-E784-4E70-B275-5A3ED3D10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063B91-309D-47A0-B2CE-A0764BFE0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850" y="2325890"/>
            <a:ext cx="6638937" cy="174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35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02B7707-AEF0-4350-93BF-130E1B7621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158"/>
          <a:stretch/>
        </p:blipFill>
        <p:spPr>
          <a:xfrm>
            <a:off x="6462169" y="2529113"/>
            <a:ext cx="4735651" cy="1296548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515169D3-AE2C-4F64-8506-31AEFBC23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can happen on any branch</a:t>
            </a:r>
            <a:endParaRPr lang="en-IE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925388-5E2F-4846-8542-6FE01ACEF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981264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3F752B-4D96-4902-85B9-F8881B4C1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169" y="662502"/>
            <a:ext cx="4890043" cy="520648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A194064-960C-4E9F-AA86-E61E09432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changes between branches</a:t>
            </a:r>
            <a:endParaRPr lang="en-I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8F3DC9-D074-461D-B67A-BC9F63673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04892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E66749-49DF-4028-81A7-EB9865ED36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en-I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270A333-6A2E-4E6C-BBF9-26F787AE3B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3660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35AF4-5120-4216-8637-958F07A7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we have time, we could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D8C80-21B6-411E-ADCE-42803B0FB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to use command-line git </a:t>
            </a:r>
          </a:p>
          <a:p>
            <a:r>
              <a:rPr lang="en-US" dirty="0"/>
              <a:t>Try to do a pull request</a:t>
            </a:r>
          </a:p>
          <a:p>
            <a:r>
              <a:rPr lang="en-US" dirty="0"/>
              <a:t>Learn how to stash changes</a:t>
            </a:r>
          </a:p>
        </p:txBody>
      </p:sp>
    </p:spTree>
    <p:extLst>
      <p:ext uri="{BB962C8B-B14F-4D97-AF65-F5344CB8AC3E}">
        <p14:creationId xmlns:p14="http://schemas.microsoft.com/office/powerpoint/2010/main" val="2032828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6BE898-BD07-4DFB-BE9E-E72192B24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git?</a:t>
            </a:r>
            <a:endParaRPr lang="en-I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D3E0D4-5CD1-4B61-B5E0-2ACFD860C0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62545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7E6BFB-B076-4C23-8C4B-79BF09208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of the reasons why you need git</a:t>
            </a:r>
            <a:endParaRPr lang="en-I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E1C818-9CD1-41E0-8807-0C0ACD541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  <a:p>
            <a:r>
              <a:rPr lang="en-US" dirty="0"/>
              <a:t>Teamwork</a:t>
            </a:r>
          </a:p>
          <a:p>
            <a:r>
              <a:rPr lang="en-US" dirty="0"/>
              <a:t>Multiple versions</a:t>
            </a:r>
          </a:p>
          <a:p>
            <a:r>
              <a:rPr lang="en-US" dirty="0"/>
              <a:t>Suggestions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42200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A429CA-6956-44C7-922F-9C10285BE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 new repository</a:t>
            </a:r>
            <a:endParaRPr lang="en-I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BB8EB7-A6C6-4522-A07B-AF34DA933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46103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B3897-80A3-4E64-A583-ABE8CFFE6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repository</a:t>
            </a:r>
            <a:endParaRPr lang="en-I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260A16-0197-4E8B-B735-34E2BCAD0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004E1B-42A0-4D5B-B80D-2DDE3BCD9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8802" y="1274201"/>
            <a:ext cx="3826711" cy="344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185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1485</TotalTime>
  <Words>305</Words>
  <Application>Microsoft Office PowerPoint</Application>
  <PresentationFormat>Widescreen</PresentationFormat>
  <Paragraphs>63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git basics</vt:lpstr>
      <vt:lpstr>git basics</vt:lpstr>
      <vt:lpstr>git basics</vt:lpstr>
      <vt:lpstr>What you should understand by the end</vt:lpstr>
      <vt:lpstr>If we have time, we could</vt:lpstr>
      <vt:lpstr>Why do we need git?</vt:lpstr>
      <vt:lpstr>Some of the reasons why you need git</vt:lpstr>
      <vt:lpstr>Starting a new repository</vt:lpstr>
      <vt:lpstr>Creating a new repository</vt:lpstr>
      <vt:lpstr>Forking a repository</vt:lpstr>
      <vt:lpstr>Example repository</vt:lpstr>
      <vt:lpstr>Getting started with VS2019</vt:lpstr>
      <vt:lpstr>Visual Studio will ask you to authenticate with GitHub</vt:lpstr>
      <vt:lpstr>You need your name and e-mail to identify changes</vt:lpstr>
      <vt:lpstr>Clone repository</vt:lpstr>
      <vt:lpstr>URL from GitHub</vt:lpstr>
      <vt:lpstr>Let’s add a VS solution</vt:lpstr>
      <vt:lpstr>Add a new project after cloning</vt:lpstr>
      <vt:lpstr>Choose project type</vt:lpstr>
      <vt:lpstr>Choose a name, but location should stay untouched.</vt:lpstr>
      <vt:lpstr>Solution explorer</vt:lpstr>
      <vt:lpstr>Git changes should show all new files</vt:lpstr>
      <vt:lpstr>Let’s add a .gitignore file</vt:lpstr>
      <vt:lpstr>We need a .gitignore file</vt:lpstr>
      <vt:lpstr>We need a .gitignore file</vt:lpstr>
      <vt:lpstr>We need a .gitignore file</vt:lpstr>
      <vt:lpstr>Git changes shows only source files</vt:lpstr>
      <vt:lpstr>Committing and pushing</vt:lpstr>
      <vt:lpstr>First, stage all files</vt:lpstr>
      <vt:lpstr>Then, commit.</vt:lpstr>
      <vt:lpstr>Changes in your local repository</vt:lpstr>
      <vt:lpstr>Changes in project</vt:lpstr>
      <vt:lpstr>PowerPoint Presentation</vt:lpstr>
      <vt:lpstr>Where is origin?</vt:lpstr>
      <vt:lpstr>Where is origin?</vt:lpstr>
      <vt:lpstr>Where is origin?</vt:lpstr>
      <vt:lpstr>Pushing to origin</vt:lpstr>
      <vt:lpstr>Pushing to origin</vt:lpstr>
      <vt:lpstr>Understanding branches</vt:lpstr>
      <vt:lpstr>Creating a local branch</vt:lpstr>
      <vt:lpstr>Creating a local branch</vt:lpstr>
      <vt:lpstr>Creating a local branch</vt:lpstr>
      <vt:lpstr>Checking out a different branch</vt:lpstr>
      <vt:lpstr>Changes can happen on any branch</vt:lpstr>
      <vt:lpstr>Merging changes between branches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Karim Heredia</dc:creator>
  <cp:lastModifiedBy>Karim Heredia</cp:lastModifiedBy>
  <cp:revision>2</cp:revision>
  <dcterms:created xsi:type="dcterms:W3CDTF">2021-04-13T11:19:27Z</dcterms:created>
  <dcterms:modified xsi:type="dcterms:W3CDTF">2021-04-15T05:42:19Z</dcterms:modified>
</cp:coreProperties>
</file>