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61E6-EF60-4AC4-AD1B-725A84B3368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7A261-6DBE-44AD-8256-8963B4312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7A261-6DBE-44AD-8256-8963B4312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468D-E5A4-40A7-9188-28E7C227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C88CA-20AF-410D-9F8E-7BC2CC70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FF69-B357-4C65-BD9B-36938C7E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E671-545F-4815-BA9B-90B53776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EE08-08C0-4D44-B9AA-4213C7B8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7606-F1B7-4734-981D-CB2DD8E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50D5-E724-4803-8AF0-DCE9334E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A618-B7C9-465F-9DC0-29825ED6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ACBD-4FB0-4631-BB75-F77FBC06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1DFC-EA5E-43F7-8D21-AF6B841B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CC4AC-B90D-4A50-9D5D-231B7661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F007-1351-41B6-957E-15143813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D436-505D-48D9-919A-2C9B4E2D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68E3-6E1C-4E9A-B35B-28B4A9CD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C809-EE29-4DBE-AA46-75A095F3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EF3E-BF3E-4548-9146-720B9DD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765E-B5C0-4A3D-80E5-2B1E5422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B546-34F8-4F49-9C93-A5B668E1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EF48-A33D-4B6A-A423-F56027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1834-6296-4243-BDA9-0BDEAAB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97C-22A3-4243-B391-159AAA2F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CD82-19D7-49A1-BBBF-CF85B319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78A9-E916-4926-BE4A-7BFAFEE2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6E00-3169-42D0-BD63-3EAB776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7746-9204-433F-BFFB-6E2457C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AC4-9C07-4D93-8B3B-921C7C3D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1ADE-423B-4576-8F17-4B78331FB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07BF9-1B8E-4209-A589-769F6595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0C97F-7F70-4D40-9EB9-B20E8B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7EF9-B5A3-4BB8-9707-31522A4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B3C6-55F4-4214-9748-85532AB1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50CB-F820-4645-B363-DD194FC1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AE41-6E05-49F4-A12B-BD448374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DF40-365F-4F00-8633-AA5D6262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94C6-FFB7-4935-BBCE-90790AF17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2787-5955-4360-B670-AFA4F78F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D396B-2B05-41D8-8815-762B26A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F72E8-DD14-4054-BE00-23676E1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1C74-FD3B-4A77-BCAD-9011168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543-2685-4F27-A61D-4338C3A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5DAF4-2A61-408F-BAA7-40B36058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D74A6-5171-40B1-B60F-969BA314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DC31-6B46-4552-BA27-D14EB8EB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6CD4D-78A4-4956-91A3-ACD65C37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D6820-046F-43DE-A237-D4C85328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28DBE-3837-4539-A0A7-36CD9900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5459-629B-43DF-A07F-8E5C79BF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0ADF-C29E-4FA7-A4BE-349D89E3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F339-F6CF-4625-B9CE-9EF86AB9E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78CD-FF3A-48AD-A5AC-BF820C09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86BD-FBF3-45F0-A634-B7E1AA41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387E-C944-4470-868D-10068968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9F3-98AB-4814-BFCB-8446E94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BBF80-A043-4D31-BFB0-5A5E2E1DC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CAA8-E97F-4C0A-B197-5AF459B7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495-D424-4160-A83D-7C4A9286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0B231-4E10-43B2-9993-F69B4700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4E99-8E58-4996-B6F3-98EF214B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FD54-6D98-48D4-BBA9-A6D8F0D8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D7C9-CC3F-49F2-9860-B4ACE76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7EB0-DF8C-4FA7-9EF5-C4057C137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03C7-6912-4CF3-8510-679EB3E4307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3499-1C4A-4E59-AF60-3BB412F6B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BCCF-E25B-452F-A782-2DFE4611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00CF-7FF7-48E7-8178-AE5151B9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852894-D5F7-4982-9D3B-513D984D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75558"/>
              </p:ext>
            </p:extLst>
          </p:nvPr>
        </p:nvGraphicFramePr>
        <p:xfrm>
          <a:off x="597313" y="312158"/>
          <a:ext cx="2864708" cy="201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64708">
                  <a:extLst>
                    <a:ext uri="{9D8B030D-6E8A-4147-A177-3AD203B41FA5}">
                      <a16:colId xmlns:a16="http://schemas.microsoft.com/office/drawing/2014/main" val="321650033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</a:rPr>
                        <a:t>MVC and frontend development 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9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</a:rPr>
                        <a:t>Entity Framework Core &amp; Database​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969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</a:rPr>
                        <a:t>Testing &amp; Dependency injection​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9686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24D88E-04DE-4802-AB5F-964B83AC4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4236"/>
              </p:ext>
            </p:extLst>
          </p:nvPr>
        </p:nvGraphicFramePr>
        <p:xfrm>
          <a:off x="3841238" y="312158"/>
          <a:ext cx="4628993" cy="546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010">
                  <a:extLst>
                    <a:ext uri="{9D8B030D-6E8A-4147-A177-3AD203B41FA5}">
                      <a16:colId xmlns:a16="http://schemas.microsoft.com/office/drawing/2014/main" val="345406369"/>
                    </a:ext>
                  </a:extLst>
                </a:gridCol>
                <a:gridCol w="3955983">
                  <a:extLst>
                    <a:ext uri="{9D8B030D-6E8A-4147-A177-3AD203B41FA5}">
                      <a16:colId xmlns:a16="http://schemas.microsoft.com/office/drawing/2014/main" val="324110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18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 ASP.NET Core MVC application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17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test data generator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Lab03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SQL Database project. Publishes database and fill it in with test data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0436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data model using EF Core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96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services using EF Core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19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Testing code using EF Core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1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Dependency injection in ASP.NET Core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458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(and why) to use and test Automapper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090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Display Templates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797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Lab09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Sorting records, retrieved from DB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27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Paging records, retrieved from DB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31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Lab11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validating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23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Adding records to DB using EF Core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233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ASP.NET MVC controllers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071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Blazor component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265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Lab15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 and Bootstrap themes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130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Pankovs, Jevgenijs</dc:creator>
  <cp:lastModifiedBy>Pankovs, Jevgenijs</cp:lastModifiedBy>
  <cp:revision>7</cp:revision>
  <dcterms:created xsi:type="dcterms:W3CDTF">2021-04-01T14:07:08Z</dcterms:created>
  <dcterms:modified xsi:type="dcterms:W3CDTF">2021-04-01T14:49:03Z</dcterms:modified>
</cp:coreProperties>
</file>