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6" r:id="rId3"/>
    <p:sldId id="313" r:id="rId4"/>
    <p:sldId id="320" r:id="rId5"/>
    <p:sldId id="321" r:id="rId6"/>
    <p:sldId id="322" r:id="rId7"/>
    <p:sldId id="297" r:id="rId8"/>
    <p:sldId id="298" r:id="rId9"/>
    <p:sldId id="311" r:id="rId10"/>
    <p:sldId id="316" r:id="rId11"/>
    <p:sldId id="317" r:id="rId12"/>
    <p:sldId id="312" r:id="rId13"/>
    <p:sldId id="303" r:id="rId14"/>
    <p:sldId id="299" r:id="rId15"/>
    <p:sldId id="302" r:id="rId16"/>
    <p:sldId id="301" r:id="rId17"/>
    <p:sldId id="304" r:id="rId18"/>
    <p:sldId id="261" r:id="rId19"/>
    <p:sldId id="262" r:id="rId20"/>
    <p:sldId id="267" r:id="rId21"/>
    <p:sldId id="268" r:id="rId22"/>
    <p:sldId id="305" r:id="rId23"/>
    <p:sldId id="269" r:id="rId24"/>
    <p:sldId id="273" r:id="rId25"/>
    <p:sldId id="274" r:id="rId26"/>
    <p:sldId id="275" r:id="rId27"/>
    <p:sldId id="276" r:id="rId28"/>
    <p:sldId id="307" r:id="rId29"/>
    <p:sldId id="277" r:id="rId30"/>
    <p:sldId id="278" r:id="rId31"/>
    <p:sldId id="279" r:id="rId32"/>
    <p:sldId id="280" r:id="rId33"/>
    <p:sldId id="308" r:id="rId34"/>
    <p:sldId id="281" r:id="rId35"/>
    <p:sldId id="282" r:id="rId36"/>
    <p:sldId id="283" r:id="rId37"/>
    <p:sldId id="284" r:id="rId38"/>
    <p:sldId id="309" r:id="rId39"/>
    <p:sldId id="286" r:id="rId40"/>
    <p:sldId id="287" r:id="rId41"/>
    <p:sldId id="288" r:id="rId42"/>
    <p:sldId id="285" r:id="rId43"/>
    <p:sldId id="290" r:id="rId44"/>
    <p:sldId id="310" r:id="rId45"/>
    <p:sldId id="291" r:id="rId46"/>
    <p:sldId id="292" r:id="rId47"/>
    <p:sldId id="293" r:id="rId48"/>
    <p:sldId id="314" r:id="rId49"/>
    <p:sldId id="295" r:id="rId50"/>
    <p:sldId id="294" r:id="rId51"/>
    <p:sldId id="318" r:id="rId52"/>
    <p:sldId id="319" r:id="rId53"/>
    <p:sldId id="31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5624D-0BBF-4D29-90D5-1216FF86E83A}" v="169" dt="2021-04-15T12:22:13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87" autoAdjust="0"/>
  </p:normalViewPr>
  <p:slideViewPr>
    <p:cSldViewPr snapToGrid="0" showGuides="1">
      <p:cViewPr varScale="1">
        <p:scale>
          <a:sx n="59" d="100"/>
          <a:sy n="59" d="100"/>
        </p:scale>
        <p:origin x="18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m Heredia" userId="04cc9b4d-2385-48cf-a926-ccdb3f32244a" providerId="ADAL" clId="{1A95624D-0BBF-4D29-90D5-1216FF86E83A}"/>
    <pc:docChg chg="undo custSel addSld delSld modSld sldOrd modMainMaster">
      <pc:chgData name="Karim Heredia" userId="04cc9b4d-2385-48cf-a926-ccdb3f32244a" providerId="ADAL" clId="{1A95624D-0BBF-4D29-90D5-1216FF86E83A}" dt="2021-04-15T12:22:13.850" v="4293" actId="47"/>
      <pc:docMkLst>
        <pc:docMk/>
      </pc:docMkLst>
      <pc:sldChg chg="del">
        <pc:chgData name="Karim Heredia" userId="04cc9b4d-2385-48cf-a926-ccdb3f32244a" providerId="ADAL" clId="{1A95624D-0BBF-4D29-90D5-1216FF86E83A}" dt="2021-04-14T11:43:49.877" v="793" actId="47"/>
        <pc:sldMkLst>
          <pc:docMk/>
          <pc:sldMk cId="694130393" sldId="256"/>
        </pc:sldMkLst>
      </pc:sldChg>
      <pc:sldChg chg="del">
        <pc:chgData name="Karim Heredia" userId="04cc9b4d-2385-48cf-a926-ccdb3f32244a" providerId="ADAL" clId="{1A95624D-0BBF-4D29-90D5-1216FF86E83A}" dt="2021-04-14T11:44:13.800" v="794" actId="47"/>
        <pc:sldMkLst>
          <pc:docMk/>
          <pc:sldMk cId="3338722067" sldId="257"/>
        </pc:sldMkLst>
      </pc:sldChg>
      <pc:sldChg chg="del">
        <pc:chgData name="Karim Heredia" userId="04cc9b4d-2385-48cf-a926-ccdb3f32244a" providerId="ADAL" clId="{1A95624D-0BBF-4D29-90D5-1216FF86E83A}" dt="2021-04-14T11:44:19.237" v="795" actId="47"/>
        <pc:sldMkLst>
          <pc:docMk/>
          <pc:sldMk cId="578414335" sldId="258"/>
        </pc:sldMkLst>
      </pc:sldChg>
      <pc:sldChg chg="del">
        <pc:chgData name="Karim Heredia" userId="04cc9b4d-2385-48cf-a926-ccdb3f32244a" providerId="ADAL" clId="{1A95624D-0BBF-4D29-90D5-1216FF86E83A}" dt="2021-04-14T11:44:20.661" v="796" actId="47"/>
        <pc:sldMkLst>
          <pc:docMk/>
          <pc:sldMk cId="1142915591" sldId="259"/>
        </pc:sldMkLst>
      </pc:sldChg>
      <pc:sldChg chg="del">
        <pc:chgData name="Karim Heredia" userId="04cc9b4d-2385-48cf-a926-ccdb3f32244a" providerId="ADAL" clId="{1A95624D-0BBF-4D29-90D5-1216FF86E83A}" dt="2021-04-14T11:45:07.171" v="800" actId="47"/>
        <pc:sldMkLst>
          <pc:docMk/>
          <pc:sldMk cId="3429444239" sldId="260"/>
        </pc:sldMkLst>
      </pc:sldChg>
      <pc:sldChg chg="addSp modSp mod modClrScheme chgLayout">
        <pc:chgData name="Karim Heredia" userId="04cc9b4d-2385-48cf-a926-ccdb3f32244a" providerId="ADAL" clId="{1A95624D-0BBF-4D29-90D5-1216FF86E83A}" dt="2021-04-14T11:52:46.091" v="939" actId="20577"/>
        <pc:sldMkLst>
          <pc:docMk/>
          <pc:sldMk cId="483314943" sldId="261"/>
        </pc:sldMkLst>
        <pc:spChg chg="add mod ord">
          <ac:chgData name="Karim Heredia" userId="04cc9b4d-2385-48cf-a926-ccdb3f32244a" providerId="ADAL" clId="{1A95624D-0BBF-4D29-90D5-1216FF86E83A}" dt="2021-04-14T11:52:46.091" v="939" actId="20577"/>
          <ac:spMkLst>
            <pc:docMk/>
            <pc:sldMk cId="483314943" sldId="261"/>
            <ac:spMk id="2" creationId="{FBBF8D46-2AAD-4548-86BE-76E7F0D6D42B}"/>
          </ac:spMkLst>
        </pc:spChg>
        <pc:spChg chg="add mod ord">
          <ac:chgData name="Karim Heredia" userId="04cc9b4d-2385-48cf-a926-ccdb3f32244a" providerId="ADAL" clId="{1A95624D-0BBF-4D29-90D5-1216FF86E83A}" dt="2021-04-14T11:52:27.564" v="884" actId="700"/>
          <ac:spMkLst>
            <pc:docMk/>
            <pc:sldMk cId="483314943" sldId="261"/>
            <ac:spMk id="4" creationId="{EA36B529-1961-4624-81C1-22693616CC29}"/>
          </ac:spMkLst>
        </pc:spChg>
        <pc:picChg chg="mod">
          <ac:chgData name="Karim Heredia" userId="04cc9b4d-2385-48cf-a926-ccdb3f32244a" providerId="ADAL" clId="{1A95624D-0BBF-4D29-90D5-1216FF86E83A}" dt="2021-04-14T11:52:33.911" v="885" actId="1076"/>
          <ac:picMkLst>
            <pc:docMk/>
            <pc:sldMk cId="483314943" sldId="261"/>
            <ac:picMk id="3" creationId="{5B3D92C2-2F66-42A6-A5E9-D8873113A593}"/>
          </ac:picMkLst>
        </pc:picChg>
      </pc:sldChg>
      <pc:sldChg chg="addSp delSp modSp mod modClrScheme chgLayout">
        <pc:chgData name="Karim Heredia" userId="04cc9b4d-2385-48cf-a926-ccdb3f32244a" providerId="ADAL" clId="{1A95624D-0BBF-4D29-90D5-1216FF86E83A}" dt="2021-04-14T13:08:21.928" v="2327" actId="1076"/>
        <pc:sldMkLst>
          <pc:docMk/>
          <pc:sldMk cId="4020534867" sldId="262"/>
        </pc:sldMkLst>
        <pc:spChg chg="add mod ord">
          <ac:chgData name="Karim Heredia" userId="04cc9b4d-2385-48cf-a926-ccdb3f32244a" providerId="ADAL" clId="{1A95624D-0BBF-4D29-90D5-1216FF86E83A}" dt="2021-04-14T11:53:18.836" v="994" actId="20577"/>
          <ac:spMkLst>
            <pc:docMk/>
            <pc:sldMk cId="4020534867" sldId="262"/>
            <ac:spMk id="2" creationId="{6B5703EB-96DC-466A-8576-FDA2E34D7493}"/>
          </ac:spMkLst>
        </pc:spChg>
        <pc:spChg chg="add mod ord">
          <ac:chgData name="Karim Heredia" userId="04cc9b4d-2385-48cf-a926-ccdb3f32244a" providerId="ADAL" clId="{1A95624D-0BBF-4D29-90D5-1216FF86E83A}" dt="2021-04-14T11:53:05.304" v="941" actId="700"/>
          <ac:spMkLst>
            <pc:docMk/>
            <pc:sldMk cId="4020534867" sldId="262"/>
            <ac:spMk id="4" creationId="{DD660EBB-B98E-47BF-831F-687C1AC3905A}"/>
          </ac:spMkLst>
        </pc:spChg>
        <pc:picChg chg="del mod">
          <ac:chgData name="Karim Heredia" userId="04cc9b4d-2385-48cf-a926-ccdb3f32244a" providerId="ADAL" clId="{1A95624D-0BBF-4D29-90D5-1216FF86E83A}" dt="2021-04-14T11:53:37.619" v="997" actId="478"/>
          <ac:picMkLst>
            <pc:docMk/>
            <pc:sldMk cId="4020534867" sldId="262"/>
            <ac:picMk id="3" creationId="{9FEC1EAE-23DC-40C2-ADCB-027AF4302AD1}"/>
          </ac:picMkLst>
        </pc:picChg>
        <pc:picChg chg="add del mod">
          <ac:chgData name="Karim Heredia" userId="04cc9b4d-2385-48cf-a926-ccdb3f32244a" providerId="ADAL" clId="{1A95624D-0BBF-4D29-90D5-1216FF86E83A}" dt="2021-04-14T13:08:13.855" v="2324" actId="478"/>
          <ac:picMkLst>
            <pc:docMk/>
            <pc:sldMk cId="4020534867" sldId="262"/>
            <ac:picMk id="6" creationId="{0AC74B4D-F603-4E78-BA19-44F8E699FB3E}"/>
          </ac:picMkLst>
        </pc:picChg>
        <pc:picChg chg="add mod">
          <ac:chgData name="Karim Heredia" userId="04cc9b4d-2385-48cf-a926-ccdb3f32244a" providerId="ADAL" clId="{1A95624D-0BBF-4D29-90D5-1216FF86E83A}" dt="2021-04-14T13:08:21.928" v="2327" actId="1076"/>
          <ac:picMkLst>
            <pc:docMk/>
            <pc:sldMk cId="4020534867" sldId="262"/>
            <ac:picMk id="8" creationId="{ADF50DB5-3213-4D75-AB26-E2811B49DFA8}"/>
          </ac:picMkLst>
        </pc:picChg>
      </pc:sldChg>
      <pc:sldChg chg="delSp del mod">
        <pc:chgData name="Karim Heredia" userId="04cc9b4d-2385-48cf-a926-ccdb3f32244a" providerId="ADAL" clId="{1A95624D-0BBF-4D29-90D5-1216FF86E83A}" dt="2021-04-14T12:04:48.363" v="1518" actId="47"/>
        <pc:sldMkLst>
          <pc:docMk/>
          <pc:sldMk cId="2254086938" sldId="263"/>
        </pc:sldMkLst>
        <pc:picChg chg="del">
          <ac:chgData name="Karim Heredia" userId="04cc9b4d-2385-48cf-a926-ccdb3f32244a" providerId="ADAL" clId="{1A95624D-0BBF-4D29-90D5-1216FF86E83A}" dt="2021-04-14T11:53:34.422" v="996" actId="21"/>
          <ac:picMkLst>
            <pc:docMk/>
            <pc:sldMk cId="2254086938" sldId="263"/>
            <ac:picMk id="3" creationId="{FE7BA9FE-BC50-4ADF-883A-77C965778F31}"/>
          </ac:picMkLst>
        </pc:picChg>
      </pc:sldChg>
      <pc:sldChg chg="del">
        <pc:chgData name="Karim Heredia" userId="04cc9b4d-2385-48cf-a926-ccdb3f32244a" providerId="ADAL" clId="{1A95624D-0BBF-4D29-90D5-1216FF86E83A}" dt="2021-04-14T11:44:49.793" v="797" actId="47"/>
        <pc:sldMkLst>
          <pc:docMk/>
          <pc:sldMk cId="1633477633" sldId="264"/>
        </pc:sldMkLst>
      </pc:sldChg>
      <pc:sldChg chg="del">
        <pc:chgData name="Karim Heredia" userId="04cc9b4d-2385-48cf-a926-ccdb3f32244a" providerId="ADAL" clId="{1A95624D-0BBF-4D29-90D5-1216FF86E83A}" dt="2021-04-14T11:44:58.922" v="799" actId="47"/>
        <pc:sldMkLst>
          <pc:docMk/>
          <pc:sldMk cId="3345318017" sldId="265"/>
        </pc:sldMkLst>
      </pc:sldChg>
      <pc:sldChg chg="del">
        <pc:chgData name="Karim Heredia" userId="04cc9b4d-2385-48cf-a926-ccdb3f32244a" providerId="ADAL" clId="{1A95624D-0BBF-4D29-90D5-1216FF86E83A}" dt="2021-04-14T11:44:57.325" v="798" actId="47"/>
        <pc:sldMkLst>
          <pc:docMk/>
          <pc:sldMk cId="1580398388" sldId="266"/>
        </pc:sldMkLst>
      </pc:sldChg>
      <pc:sldChg chg="addSp delSp modSp mod modClrScheme chgLayout">
        <pc:chgData name="Karim Heredia" userId="04cc9b4d-2385-48cf-a926-ccdb3f32244a" providerId="ADAL" clId="{1A95624D-0BBF-4D29-90D5-1216FF86E83A}" dt="2021-04-14T11:54:16.645" v="1001" actId="1076"/>
        <pc:sldMkLst>
          <pc:docMk/>
          <pc:sldMk cId="74641562" sldId="267"/>
        </pc:sldMkLst>
        <pc:spChg chg="add mod ord">
          <ac:chgData name="Karim Heredia" userId="04cc9b4d-2385-48cf-a926-ccdb3f32244a" providerId="ADAL" clId="{1A95624D-0BBF-4D29-90D5-1216FF86E83A}" dt="2021-04-14T11:54:10.375" v="1000" actId="700"/>
          <ac:spMkLst>
            <pc:docMk/>
            <pc:sldMk cId="74641562" sldId="267"/>
            <ac:spMk id="2" creationId="{122BC70E-6F5B-402D-AE3C-C19D81778474}"/>
          </ac:spMkLst>
        </pc:spChg>
        <pc:spChg chg="add del mod ord">
          <ac:chgData name="Karim Heredia" userId="04cc9b4d-2385-48cf-a926-ccdb3f32244a" providerId="ADAL" clId="{1A95624D-0BBF-4D29-90D5-1216FF86E83A}" dt="2021-04-14T11:54:10.375" v="1000" actId="700"/>
          <ac:spMkLst>
            <pc:docMk/>
            <pc:sldMk cId="74641562" sldId="267"/>
            <ac:spMk id="3" creationId="{93A0B920-D9D6-4E02-B9CD-C0C92E69A92B}"/>
          </ac:spMkLst>
        </pc:spChg>
        <pc:spChg chg="add del mod ord">
          <ac:chgData name="Karim Heredia" userId="04cc9b4d-2385-48cf-a926-ccdb3f32244a" providerId="ADAL" clId="{1A95624D-0BBF-4D29-90D5-1216FF86E83A}" dt="2021-04-14T11:54:10.375" v="1000" actId="700"/>
          <ac:spMkLst>
            <pc:docMk/>
            <pc:sldMk cId="74641562" sldId="267"/>
            <ac:spMk id="4" creationId="{6461B537-A219-4D92-886E-1574C4B53CE1}"/>
          </ac:spMkLst>
        </pc:spChg>
        <pc:spChg chg="add mod ord">
          <ac:chgData name="Karim Heredia" userId="04cc9b4d-2385-48cf-a926-ccdb3f32244a" providerId="ADAL" clId="{1A95624D-0BBF-4D29-90D5-1216FF86E83A}" dt="2021-04-14T11:54:10.375" v="1000" actId="700"/>
          <ac:spMkLst>
            <pc:docMk/>
            <pc:sldMk cId="74641562" sldId="267"/>
            <ac:spMk id="8" creationId="{418AE9D6-8AED-46D6-84D9-2679F5AF4124}"/>
          </ac:spMkLst>
        </pc:spChg>
        <pc:picChg chg="add del mod">
          <ac:chgData name="Karim Heredia" userId="04cc9b4d-2385-48cf-a926-ccdb3f32244a" providerId="ADAL" clId="{1A95624D-0BBF-4D29-90D5-1216FF86E83A}" dt="2021-04-14T11:54:16.645" v="1001" actId="1076"/>
          <ac:picMkLst>
            <pc:docMk/>
            <pc:sldMk cId="74641562" sldId="267"/>
            <ac:picMk id="5" creationId="{8A29DB3B-C155-4A76-AC3C-55EAFF2E952B}"/>
          </ac:picMkLst>
        </pc:picChg>
        <pc:picChg chg="add del mod modCrop">
          <ac:chgData name="Karim Heredia" userId="04cc9b4d-2385-48cf-a926-ccdb3f32244a" providerId="ADAL" clId="{1A95624D-0BBF-4D29-90D5-1216FF86E83A}" dt="2021-04-14T11:46:22.453" v="804" actId="22"/>
          <ac:picMkLst>
            <pc:docMk/>
            <pc:sldMk cId="74641562" sldId="267"/>
            <ac:picMk id="7" creationId="{F9637D6B-20DD-4564-A89E-A24D7127D1BB}"/>
          </ac:picMkLst>
        </pc:picChg>
      </pc:sldChg>
      <pc:sldChg chg="addSp delSp modSp mod modClrScheme chgLayout">
        <pc:chgData name="Karim Heredia" userId="04cc9b4d-2385-48cf-a926-ccdb3f32244a" providerId="ADAL" clId="{1A95624D-0BBF-4D29-90D5-1216FF86E83A}" dt="2021-04-14T11:54:46.450" v="1026" actId="20577"/>
        <pc:sldMkLst>
          <pc:docMk/>
          <pc:sldMk cId="721065952" sldId="268"/>
        </pc:sldMkLst>
        <pc:spChg chg="add mod ord">
          <ac:chgData name="Karim Heredia" userId="04cc9b4d-2385-48cf-a926-ccdb3f32244a" providerId="ADAL" clId="{1A95624D-0BBF-4D29-90D5-1216FF86E83A}" dt="2021-04-14T11:54:46.450" v="1026" actId="20577"/>
          <ac:spMkLst>
            <pc:docMk/>
            <pc:sldMk cId="721065952" sldId="268"/>
            <ac:spMk id="5" creationId="{CC231627-A3ED-4DE4-895D-B1C519EE8146}"/>
          </ac:spMkLst>
        </pc:spChg>
        <pc:spChg chg="add mod ord">
          <ac:chgData name="Karim Heredia" userId="04cc9b4d-2385-48cf-a926-ccdb3f32244a" providerId="ADAL" clId="{1A95624D-0BBF-4D29-90D5-1216FF86E83A}" dt="2021-04-14T11:54:30.315" v="1002" actId="700"/>
          <ac:spMkLst>
            <pc:docMk/>
            <pc:sldMk cId="721065952" sldId="268"/>
            <ac:spMk id="6" creationId="{FC69ECAF-D17D-411D-AD89-9B2FDACD4B78}"/>
          </ac:spMkLst>
        </pc:spChg>
        <pc:picChg chg="del">
          <ac:chgData name="Karim Heredia" userId="04cc9b4d-2385-48cf-a926-ccdb3f32244a" providerId="ADAL" clId="{1A95624D-0BBF-4D29-90D5-1216FF86E83A}" dt="2021-04-14T11:48:55.616" v="833" actId="478"/>
          <ac:picMkLst>
            <pc:docMk/>
            <pc:sldMk cId="721065952" sldId="268"/>
            <ac:picMk id="3" creationId="{B655DEE1-E1FF-4D39-93C2-ABABC356E3CD}"/>
          </ac:picMkLst>
        </pc:picChg>
        <pc:picChg chg="add mod">
          <ac:chgData name="Karim Heredia" userId="04cc9b4d-2385-48cf-a926-ccdb3f32244a" providerId="ADAL" clId="{1A95624D-0BBF-4D29-90D5-1216FF86E83A}" dt="2021-04-14T11:54:36.066" v="1003" actId="1076"/>
          <ac:picMkLst>
            <pc:docMk/>
            <pc:sldMk cId="721065952" sldId="268"/>
            <ac:picMk id="4" creationId="{37AD92A7-C2B9-4392-A669-B93A2E6ADB9A}"/>
          </ac:picMkLst>
        </pc:picChg>
      </pc:sldChg>
      <pc:sldChg chg="addSp modSp mod modClrScheme chgLayout">
        <pc:chgData name="Karim Heredia" userId="04cc9b4d-2385-48cf-a926-ccdb3f32244a" providerId="ADAL" clId="{1A95624D-0BBF-4D29-90D5-1216FF86E83A}" dt="2021-04-14T11:55:54.618" v="1066" actId="1076"/>
        <pc:sldMkLst>
          <pc:docMk/>
          <pc:sldMk cId="2989320916" sldId="269"/>
        </pc:sldMkLst>
        <pc:spChg chg="add mod ord">
          <ac:chgData name="Karim Heredia" userId="04cc9b4d-2385-48cf-a926-ccdb3f32244a" providerId="ADAL" clId="{1A95624D-0BBF-4D29-90D5-1216FF86E83A}" dt="2021-04-14T11:55:43.255" v="1065" actId="20577"/>
          <ac:spMkLst>
            <pc:docMk/>
            <pc:sldMk cId="2989320916" sldId="269"/>
            <ac:spMk id="2" creationId="{3CBDB8F3-6715-45CB-AFF6-E25B7D85F685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2989320916" sldId="269"/>
            <ac:spMk id="4" creationId="{6B6D9F34-CD2C-4705-BE31-FC1AC8D2716A}"/>
          </ac:spMkLst>
        </pc:spChg>
        <pc:picChg chg="mod">
          <ac:chgData name="Karim Heredia" userId="04cc9b4d-2385-48cf-a926-ccdb3f32244a" providerId="ADAL" clId="{1A95624D-0BBF-4D29-90D5-1216FF86E83A}" dt="2021-04-14T11:55:54.618" v="1066" actId="1076"/>
          <ac:picMkLst>
            <pc:docMk/>
            <pc:sldMk cId="2989320916" sldId="269"/>
            <ac:picMk id="3" creationId="{76F2C9DF-4EAD-4764-9E4A-DBD7D7B83843}"/>
          </ac:picMkLst>
        </pc:picChg>
      </pc:sldChg>
      <pc:sldChg chg="addSp modSp del mod modClrScheme chgLayout">
        <pc:chgData name="Karim Heredia" userId="04cc9b4d-2385-48cf-a926-ccdb3f32244a" providerId="ADAL" clId="{1A95624D-0BBF-4D29-90D5-1216FF86E83A}" dt="2021-04-14T11:57:22.745" v="1157" actId="47"/>
        <pc:sldMkLst>
          <pc:docMk/>
          <pc:sldMk cId="1118881725" sldId="270"/>
        </pc:sldMkLst>
        <pc:spChg chg="add mod ord">
          <ac:chgData name="Karim Heredia" userId="04cc9b4d-2385-48cf-a926-ccdb3f32244a" providerId="ADAL" clId="{1A95624D-0BBF-4D29-90D5-1216FF86E83A}" dt="2021-04-14T11:56:39.870" v="1091" actId="20577"/>
          <ac:spMkLst>
            <pc:docMk/>
            <pc:sldMk cId="1118881725" sldId="270"/>
            <ac:spMk id="2" creationId="{B01D1041-59A1-4BF4-8D94-1A4FACFE368A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1118881725" sldId="270"/>
            <ac:spMk id="4" creationId="{BBC66ACF-4D62-40AD-B4B6-7792689841CB}"/>
          </ac:spMkLst>
        </pc:spChg>
        <pc:picChg chg="mod modCrop">
          <ac:chgData name="Karim Heredia" userId="04cc9b4d-2385-48cf-a926-ccdb3f32244a" providerId="ADAL" clId="{1A95624D-0BBF-4D29-90D5-1216FF86E83A}" dt="2021-04-14T11:56:31.079" v="1072" actId="732"/>
          <ac:picMkLst>
            <pc:docMk/>
            <pc:sldMk cId="1118881725" sldId="270"/>
            <ac:picMk id="3" creationId="{87EA485F-D974-4F00-BAEE-25CD05B79222}"/>
          </ac:picMkLst>
        </pc:picChg>
      </pc:sldChg>
      <pc:sldChg chg="addSp modSp del mod modClrScheme chgLayout">
        <pc:chgData name="Karim Heredia" userId="04cc9b4d-2385-48cf-a926-ccdb3f32244a" providerId="ADAL" clId="{1A95624D-0BBF-4D29-90D5-1216FF86E83A}" dt="2021-04-14T11:57:25.610" v="1158" actId="47"/>
        <pc:sldMkLst>
          <pc:docMk/>
          <pc:sldMk cId="458322246" sldId="271"/>
        </pc:sldMkLst>
        <pc:spChg chg="add mod ord">
          <ac:chgData name="Karim Heredia" userId="04cc9b4d-2385-48cf-a926-ccdb3f32244a" providerId="ADAL" clId="{1A95624D-0BBF-4D29-90D5-1216FF86E83A}" dt="2021-04-14T11:57:07.776" v="1156" actId="20577"/>
          <ac:spMkLst>
            <pc:docMk/>
            <pc:sldMk cId="458322246" sldId="271"/>
            <ac:spMk id="2" creationId="{B7B8B089-D900-4DF3-BABC-1DC3545EE3A4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458322246" sldId="271"/>
            <ac:spMk id="4" creationId="{DE90B4FC-5E96-4E74-B9DF-3FFCD427D553}"/>
          </ac:spMkLst>
        </pc:spChg>
        <pc:picChg chg="mod">
          <ac:chgData name="Karim Heredia" userId="04cc9b4d-2385-48cf-a926-ccdb3f32244a" providerId="ADAL" clId="{1A95624D-0BBF-4D29-90D5-1216FF86E83A}" dt="2021-04-14T11:56:52.943" v="1092" actId="1076"/>
          <ac:picMkLst>
            <pc:docMk/>
            <pc:sldMk cId="458322246" sldId="271"/>
            <ac:picMk id="3" creationId="{0A96A05A-AD10-497E-AD11-00B4B9DC737B}"/>
          </ac:picMkLst>
        </pc:picChg>
      </pc:sldChg>
      <pc:sldChg chg="new del">
        <pc:chgData name="Karim Heredia" userId="04cc9b4d-2385-48cf-a926-ccdb3f32244a" providerId="ADAL" clId="{1A95624D-0BBF-4D29-90D5-1216FF86E83A}" dt="2021-04-14T12:04:49.174" v="1519" actId="47"/>
        <pc:sldMkLst>
          <pc:docMk/>
          <pc:sldMk cId="2462057903" sldId="272"/>
        </pc:sldMkLst>
      </pc:sldChg>
      <pc:sldChg chg="addSp modSp new mod modClrScheme chgLayout">
        <pc:chgData name="Karim Heredia" userId="04cc9b4d-2385-48cf-a926-ccdb3f32244a" providerId="ADAL" clId="{1A95624D-0BBF-4D29-90D5-1216FF86E83A}" dt="2021-04-14T11:57:58.154" v="1180" actId="20577"/>
        <pc:sldMkLst>
          <pc:docMk/>
          <pc:sldMk cId="3424549285" sldId="273"/>
        </pc:sldMkLst>
        <pc:spChg chg="add mod ord">
          <ac:chgData name="Karim Heredia" userId="04cc9b4d-2385-48cf-a926-ccdb3f32244a" providerId="ADAL" clId="{1A95624D-0BBF-4D29-90D5-1216FF86E83A}" dt="2021-04-14T11:57:58.154" v="1180" actId="20577"/>
          <ac:spMkLst>
            <pc:docMk/>
            <pc:sldMk cId="3424549285" sldId="273"/>
            <ac:spMk id="4" creationId="{26AF417F-1044-4E02-9A45-556E45DFCD17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3424549285" sldId="273"/>
            <ac:spMk id="5" creationId="{8D4CE652-4ABC-42DA-8507-FD396329FA60}"/>
          </ac:spMkLst>
        </pc:spChg>
        <pc:picChg chg="add mod modCrop">
          <ac:chgData name="Karim Heredia" userId="04cc9b4d-2385-48cf-a926-ccdb3f32244a" providerId="ADAL" clId="{1A95624D-0BBF-4D29-90D5-1216FF86E83A}" dt="2021-04-14T11:57:53.124" v="1161" actId="1076"/>
          <ac:picMkLst>
            <pc:docMk/>
            <pc:sldMk cId="3424549285" sldId="273"/>
            <ac:picMk id="3" creationId="{634E7EA8-D30F-4287-ABB9-85961200AF39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05:50.786" v="1555" actId="20577"/>
        <pc:sldMkLst>
          <pc:docMk/>
          <pc:sldMk cId="4066123898" sldId="274"/>
        </pc:sldMkLst>
        <pc:spChg chg="add mod ord">
          <ac:chgData name="Karim Heredia" userId="04cc9b4d-2385-48cf-a926-ccdb3f32244a" providerId="ADAL" clId="{1A95624D-0BBF-4D29-90D5-1216FF86E83A}" dt="2021-04-14T12:05:50.786" v="1555" actId="20577"/>
          <ac:spMkLst>
            <pc:docMk/>
            <pc:sldMk cId="4066123898" sldId="274"/>
            <ac:spMk id="4" creationId="{F624E10B-3ECB-4577-A561-A98B89FA3DE7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4066123898" sldId="274"/>
            <ac:spMk id="5" creationId="{92E643AB-7A2E-4909-A06B-12747A683729}"/>
          </ac:spMkLst>
        </pc:spChg>
        <pc:picChg chg="add mod">
          <ac:chgData name="Karim Heredia" userId="04cc9b4d-2385-48cf-a926-ccdb3f32244a" providerId="ADAL" clId="{1A95624D-0BBF-4D29-90D5-1216FF86E83A}" dt="2021-04-14T11:58:17.139" v="1184" actId="1076"/>
          <ac:picMkLst>
            <pc:docMk/>
            <pc:sldMk cId="4066123898" sldId="274"/>
            <ac:picMk id="3" creationId="{06970517-44F6-47C1-84FD-158CC3ED9BF4}"/>
          </ac:picMkLst>
        </pc:picChg>
      </pc:sldChg>
      <pc:sldChg chg="addSp delSp modSp new mod modClrScheme chgLayout">
        <pc:chgData name="Karim Heredia" userId="04cc9b4d-2385-48cf-a926-ccdb3f32244a" providerId="ADAL" clId="{1A95624D-0BBF-4D29-90D5-1216FF86E83A}" dt="2021-04-14T11:58:55.299" v="1233" actId="20577"/>
        <pc:sldMkLst>
          <pc:docMk/>
          <pc:sldMk cId="3582324788" sldId="275"/>
        </pc:sldMkLst>
        <pc:spChg chg="add mod ord">
          <ac:chgData name="Karim Heredia" userId="04cc9b4d-2385-48cf-a926-ccdb3f32244a" providerId="ADAL" clId="{1A95624D-0BBF-4D29-90D5-1216FF86E83A}" dt="2021-04-14T11:58:55.299" v="1233" actId="20577"/>
          <ac:spMkLst>
            <pc:docMk/>
            <pc:sldMk cId="3582324788" sldId="275"/>
            <ac:spMk id="6" creationId="{B74032C9-D350-4E8B-82B5-0362534C584E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3582324788" sldId="275"/>
            <ac:spMk id="7" creationId="{CD532915-1344-4281-A670-49622D06F569}"/>
          </ac:spMkLst>
        </pc:spChg>
        <pc:picChg chg="add del">
          <ac:chgData name="Karim Heredia" userId="04cc9b4d-2385-48cf-a926-ccdb3f32244a" providerId="ADAL" clId="{1A95624D-0BBF-4D29-90D5-1216FF86E83A}" dt="2021-04-14T09:29:14.908" v="16" actId="478"/>
          <ac:picMkLst>
            <pc:docMk/>
            <pc:sldMk cId="3582324788" sldId="275"/>
            <ac:picMk id="3" creationId="{08C6B442-EF82-42A3-849F-F1BDA3861C5A}"/>
          </ac:picMkLst>
        </pc:picChg>
        <pc:picChg chg="add mod">
          <ac:chgData name="Karim Heredia" userId="04cc9b4d-2385-48cf-a926-ccdb3f32244a" providerId="ADAL" clId="{1A95624D-0BBF-4D29-90D5-1216FF86E83A}" dt="2021-04-14T11:58:49.819" v="1216" actId="1076"/>
          <ac:picMkLst>
            <pc:docMk/>
            <pc:sldMk cId="3582324788" sldId="275"/>
            <ac:picMk id="5" creationId="{4BD51C1A-8F7B-4D46-A9E6-327258FA0C80}"/>
          </ac:picMkLst>
        </pc:picChg>
      </pc:sldChg>
      <pc:sldChg chg="addSp delSp modSp new mod modClrScheme chgLayout">
        <pc:chgData name="Karim Heredia" userId="04cc9b4d-2385-48cf-a926-ccdb3f32244a" providerId="ADAL" clId="{1A95624D-0BBF-4D29-90D5-1216FF86E83A}" dt="2021-04-14T11:59:21.007" v="1274" actId="20577"/>
        <pc:sldMkLst>
          <pc:docMk/>
          <pc:sldMk cId="2565139865" sldId="276"/>
        </pc:sldMkLst>
        <pc:spChg chg="add mod ord">
          <ac:chgData name="Karim Heredia" userId="04cc9b4d-2385-48cf-a926-ccdb3f32244a" providerId="ADAL" clId="{1A95624D-0BBF-4D29-90D5-1216FF86E83A}" dt="2021-04-14T11:59:21.007" v="1274" actId="20577"/>
          <ac:spMkLst>
            <pc:docMk/>
            <pc:sldMk cId="2565139865" sldId="276"/>
            <ac:spMk id="6" creationId="{54850119-3412-4B22-B26B-E098AA7B1127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2565139865" sldId="276"/>
            <ac:spMk id="7" creationId="{A3724FCF-48FB-4F04-ABC3-4400E8E5D6CF}"/>
          </ac:spMkLst>
        </pc:spChg>
        <pc:picChg chg="add del">
          <ac:chgData name="Karim Heredia" userId="04cc9b4d-2385-48cf-a926-ccdb3f32244a" providerId="ADAL" clId="{1A95624D-0BBF-4D29-90D5-1216FF86E83A}" dt="2021-04-14T09:28:57.257" v="14" actId="478"/>
          <ac:picMkLst>
            <pc:docMk/>
            <pc:sldMk cId="2565139865" sldId="276"/>
            <ac:picMk id="3" creationId="{D569DF29-EA12-480A-A049-E98610811694}"/>
          </ac:picMkLst>
        </pc:picChg>
        <pc:picChg chg="add mod">
          <ac:chgData name="Karim Heredia" userId="04cc9b4d-2385-48cf-a926-ccdb3f32244a" providerId="ADAL" clId="{1A95624D-0BBF-4D29-90D5-1216FF86E83A}" dt="2021-04-14T11:59:10.500" v="1237" actId="14100"/>
          <ac:picMkLst>
            <pc:docMk/>
            <pc:sldMk cId="2565139865" sldId="276"/>
            <ac:picMk id="5" creationId="{291C54F4-0BC4-46D9-A099-4F42A7E341E7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1:59:49.691" v="1301" actId="1076"/>
        <pc:sldMkLst>
          <pc:docMk/>
          <pc:sldMk cId="1641274294" sldId="277"/>
        </pc:sldMkLst>
        <pc:spChg chg="add mod ord">
          <ac:chgData name="Karim Heredia" userId="04cc9b4d-2385-48cf-a926-ccdb3f32244a" providerId="ADAL" clId="{1A95624D-0BBF-4D29-90D5-1216FF86E83A}" dt="2021-04-14T11:59:32.459" v="1299" actId="20577"/>
          <ac:spMkLst>
            <pc:docMk/>
            <pc:sldMk cId="1641274294" sldId="277"/>
            <ac:spMk id="4" creationId="{EB6FBB50-0BDF-4802-90BA-6C727C4AFAB5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1641274294" sldId="277"/>
            <ac:spMk id="5" creationId="{3EDB67B9-13E2-4422-AE6B-AF75F703ABC7}"/>
          </ac:spMkLst>
        </pc:spChg>
        <pc:picChg chg="add mod">
          <ac:chgData name="Karim Heredia" userId="04cc9b4d-2385-48cf-a926-ccdb3f32244a" providerId="ADAL" clId="{1A95624D-0BBF-4D29-90D5-1216FF86E83A}" dt="2021-04-14T11:59:49.691" v="1301" actId="1076"/>
          <ac:picMkLst>
            <pc:docMk/>
            <pc:sldMk cId="1641274294" sldId="277"/>
            <ac:picMk id="3" creationId="{D3F68731-5E15-4B68-80C4-B76D21B36BD9}"/>
          </ac:picMkLst>
        </pc:picChg>
      </pc:sldChg>
      <pc:sldChg chg="addSp delSp modSp new mod modClrScheme chgLayout">
        <pc:chgData name="Karim Heredia" userId="04cc9b4d-2385-48cf-a926-ccdb3f32244a" providerId="ADAL" clId="{1A95624D-0BBF-4D29-90D5-1216FF86E83A}" dt="2021-04-15T12:21:00.031" v="4291" actId="14100"/>
        <pc:sldMkLst>
          <pc:docMk/>
          <pc:sldMk cId="628226169" sldId="278"/>
        </pc:sldMkLst>
        <pc:spChg chg="add mod">
          <ac:chgData name="Karim Heredia" userId="04cc9b4d-2385-48cf-a926-ccdb3f32244a" providerId="ADAL" clId="{1A95624D-0BBF-4D29-90D5-1216FF86E83A}" dt="2021-04-15T12:21:00.031" v="4291" actId="14100"/>
          <ac:spMkLst>
            <pc:docMk/>
            <pc:sldMk cId="628226169" sldId="278"/>
            <ac:spMk id="2" creationId="{EF1F1B26-7BA8-4089-AA3F-C462242D1082}"/>
          </ac:spMkLst>
        </pc:spChg>
        <pc:spChg chg="add mod ord">
          <ac:chgData name="Karim Heredia" userId="04cc9b4d-2385-48cf-a926-ccdb3f32244a" providerId="ADAL" clId="{1A95624D-0BBF-4D29-90D5-1216FF86E83A}" dt="2021-04-14T12:00:09.922" v="1336" actId="20577"/>
          <ac:spMkLst>
            <pc:docMk/>
            <pc:sldMk cId="628226169" sldId="278"/>
            <ac:spMk id="4" creationId="{4ED2D220-684C-420F-ACCC-F8390DD842B5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628226169" sldId="278"/>
            <ac:spMk id="5" creationId="{C9E2C111-98A6-4F3D-A64D-BDB4291FF7F1}"/>
          </ac:spMkLst>
        </pc:spChg>
        <pc:picChg chg="add del mod">
          <ac:chgData name="Karim Heredia" userId="04cc9b4d-2385-48cf-a926-ccdb3f32244a" providerId="ADAL" clId="{1A95624D-0BBF-4D29-90D5-1216FF86E83A}" dt="2021-04-14T13:08:57.212" v="2328" actId="478"/>
          <ac:picMkLst>
            <pc:docMk/>
            <pc:sldMk cId="628226169" sldId="278"/>
            <ac:picMk id="3" creationId="{34EFBA9C-9524-403B-B57E-66B7F3CF30DB}"/>
          </ac:picMkLst>
        </pc:picChg>
        <pc:picChg chg="add mod">
          <ac:chgData name="Karim Heredia" userId="04cc9b4d-2385-48cf-a926-ccdb3f32244a" providerId="ADAL" clId="{1A95624D-0BBF-4D29-90D5-1216FF86E83A}" dt="2021-04-14T13:09:10.528" v="2331" actId="1076"/>
          <ac:picMkLst>
            <pc:docMk/>
            <pc:sldMk cId="628226169" sldId="278"/>
            <ac:picMk id="7" creationId="{B7E5867E-2486-4263-AE16-0242D8B3E5B6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00:41.363" v="1368" actId="1076"/>
        <pc:sldMkLst>
          <pc:docMk/>
          <pc:sldMk cId="3533451851" sldId="279"/>
        </pc:sldMkLst>
        <pc:spChg chg="add mod ord">
          <ac:chgData name="Karim Heredia" userId="04cc9b4d-2385-48cf-a926-ccdb3f32244a" providerId="ADAL" clId="{1A95624D-0BBF-4D29-90D5-1216FF86E83A}" dt="2021-04-14T12:00:33.975" v="1367" actId="20577"/>
          <ac:spMkLst>
            <pc:docMk/>
            <pc:sldMk cId="3533451851" sldId="279"/>
            <ac:spMk id="4" creationId="{69C6B859-2A7B-4C8A-A2E9-62118E1D0D67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3533451851" sldId="279"/>
            <ac:spMk id="5" creationId="{58242DAD-A1CF-4B32-86FC-9F4FB3719E1F}"/>
          </ac:spMkLst>
        </pc:spChg>
        <pc:picChg chg="add mod">
          <ac:chgData name="Karim Heredia" userId="04cc9b4d-2385-48cf-a926-ccdb3f32244a" providerId="ADAL" clId="{1A95624D-0BBF-4D29-90D5-1216FF86E83A}" dt="2021-04-14T12:00:41.363" v="1368" actId="1076"/>
          <ac:picMkLst>
            <pc:docMk/>
            <pc:sldMk cId="3533451851" sldId="279"/>
            <ac:picMk id="3" creationId="{FFBCDB94-E133-47DD-8316-EE5F5450A550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02:08.309" v="1416" actId="1076"/>
        <pc:sldMkLst>
          <pc:docMk/>
          <pc:sldMk cId="1852369974" sldId="280"/>
        </pc:sldMkLst>
        <pc:spChg chg="add mod ord">
          <ac:chgData name="Karim Heredia" userId="04cc9b4d-2385-48cf-a926-ccdb3f32244a" providerId="ADAL" clId="{1A95624D-0BBF-4D29-90D5-1216FF86E83A}" dt="2021-04-14T12:02:02.375" v="1415" actId="6549"/>
          <ac:spMkLst>
            <pc:docMk/>
            <pc:sldMk cId="1852369974" sldId="280"/>
            <ac:spMk id="4" creationId="{3AD87A6F-C455-408A-B878-60FE9CD01CC7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1852369974" sldId="280"/>
            <ac:spMk id="5" creationId="{E5DD611A-207E-4579-889B-84000D41F04C}"/>
          </ac:spMkLst>
        </pc:spChg>
        <pc:picChg chg="add mod">
          <ac:chgData name="Karim Heredia" userId="04cc9b4d-2385-48cf-a926-ccdb3f32244a" providerId="ADAL" clId="{1A95624D-0BBF-4D29-90D5-1216FF86E83A}" dt="2021-04-14T12:02:08.309" v="1416" actId="1076"/>
          <ac:picMkLst>
            <pc:docMk/>
            <pc:sldMk cId="1852369974" sldId="280"/>
            <ac:picMk id="3" creationId="{D14066EE-7069-4260-8C23-5FACD16FEF3C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5T12:19:38.714" v="4280" actId="1582"/>
        <pc:sldMkLst>
          <pc:docMk/>
          <pc:sldMk cId="782742992" sldId="281"/>
        </pc:sldMkLst>
        <pc:spChg chg="add mod">
          <ac:chgData name="Karim Heredia" userId="04cc9b4d-2385-48cf-a926-ccdb3f32244a" providerId="ADAL" clId="{1A95624D-0BBF-4D29-90D5-1216FF86E83A}" dt="2021-04-15T12:19:38.714" v="4280" actId="1582"/>
          <ac:spMkLst>
            <pc:docMk/>
            <pc:sldMk cId="782742992" sldId="281"/>
            <ac:spMk id="2" creationId="{D97590A4-AAA2-4189-85B1-0E1862496AF6}"/>
          </ac:spMkLst>
        </pc:spChg>
        <pc:spChg chg="add mod ord">
          <ac:chgData name="Karim Heredia" userId="04cc9b4d-2385-48cf-a926-ccdb3f32244a" providerId="ADAL" clId="{1A95624D-0BBF-4D29-90D5-1216FF86E83A}" dt="2021-04-14T12:07:58.432" v="1633" actId="20577"/>
          <ac:spMkLst>
            <pc:docMk/>
            <pc:sldMk cId="782742992" sldId="281"/>
            <ac:spMk id="4" creationId="{B7583C73-42CF-4E03-B62D-F89BA07C658C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782742992" sldId="281"/>
            <ac:spMk id="5" creationId="{2BF62D65-BB9E-44DD-B53C-CE36F78F13E9}"/>
          </ac:spMkLst>
        </pc:spChg>
        <pc:picChg chg="add mod">
          <ac:chgData name="Karim Heredia" userId="04cc9b4d-2385-48cf-a926-ccdb3f32244a" providerId="ADAL" clId="{1A95624D-0BBF-4D29-90D5-1216FF86E83A}" dt="2021-04-14T12:07:50.980" v="1611" actId="1076"/>
          <ac:picMkLst>
            <pc:docMk/>
            <pc:sldMk cId="782742992" sldId="281"/>
            <ac:picMk id="3" creationId="{8CA50A4A-C143-43AE-82E0-6239889C1366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5T12:20:05.759" v="4283" actId="14100"/>
        <pc:sldMkLst>
          <pc:docMk/>
          <pc:sldMk cId="851167946" sldId="282"/>
        </pc:sldMkLst>
        <pc:spChg chg="add mod">
          <ac:chgData name="Karim Heredia" userId="04cc9b4d-2385-48cf-a926-ccdb3f32244a" providerId="ADAL" clId="{1A95624D-0BBF-4D29-90D5-1216FF86E83A}" dt="2021-04-15T12:20:05.759" v="4283" actId="14100"/>
          <ac:spMkLst>
            <pc:docMk/>
            <pc:sldMk cId="851167946" sldId="282"/>
            <ac:spMk id="2" creationId="{EDE9D48B-570E-4333-87EB-CFD50942EC69}"/>
          </ac:spMkLst>
        </pc:spChg>
        <pc:spChg chg="add mod ord">
          <ac:chgData name="Karim Heredia" userId="04cc9b4d-2385-48cf-a926-ccdb3f32244a" providerId="ADAL" clId="{1A95624D-0BBF-4D29-90D5-1216FF86E83A}" dt="2021-04-14T12:08:33.777" v="1672" actId="20577"/>
          <ac:spMkLst>
            <pc:docMk/>
            <pc:sldMk cId="851167946" sldId="282"/>
            <ac:spMk id="4" creationId="{14352BC6-6DF3-409F-A857-B57822AF883B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851167946" sldId="282"/>
            <ac:spMk id="5" creationId="{5415377E-6B17-4747-81B7-34B7BA578582}"/>
          </ac:spMkLst>
        </pc:spChg>
        <pc:picChg chg="add mod">
          <ac:chgData name="Karim Heredia" userId="04cc9b4d-2385-48cf-a926-ccdb3f32244a" providerId="ADAL" clId="{1A95624D-0BBF-4D29-90D5-1216FF86E83A}" dt="2021-04-14T12:08:18.515" v="1637" actId="1076"/>
          <ac:picMkLst>
            <pc:docMk/>
            <pc:sldMk cId="851167946" sldId="282"/>
            <ac:picMk id="3" creationId="{2CD44932-D6BA-420E-9C73-78558A87167A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5T12:20:27.680" v="4286" actId="14100"/>
        <pc:sldMkLst>
          <pc:docMk/>
          <pc:sldMk cId="2674268825" sldId="283"/>
        </pc:sldMkLst>
        <pc:spChg chg="add mod">
          <ac:chgData name="Karim Heredia" userId="04cc9b4d-2385-48cf-a926-ccdb3f32244a" providerId="ADAL" clId="{1A95624D-0BBF-4D29-90D5-1216FF86E83A}" dt="2021-04-15T12:20:27.680" v="4286" actId="14100"/>
          <ac:spMkLst>
            <pc:docMk/>
            <pc:sldMk cId="2674268825" sldId="283"/>
            <ac:spMk id="2" creationId="{5B8A38BE-E5D5-447C-B7FC-8439A1A8E772}"/>
          </ac:spMkLst>
        </pc:spChg>
        <pc:spChg chg="add mod ord">
          <ac:chgData name="Karim Heredia" userId="04cc9b4d-2385-48cf-a926-ccdb3f32244a" providerId="ADAL" clId="{1A95624D-0BBF-4D29-90D5-1216FF86E83A}" dt="2021-04-14T12:08:56.902" v="1706" actId="20577"/>
          <ac:spMkLst>
            <pc:docMk/>
            <pc:sldMk cId="2674268825" sldId="283"/>
            <ac:spMk id="4" creationId="{9E995D7A-68D4-4FEE-A319-0AA55A4773FC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2674268825" sldId="283"/>
            <ac:spMk id="5" creationId="{4DD6D09C-DF5B-4FD1-A9F7-660B9948F495}"/>
          </ac:spMkLst>
        </pc:spChg>
        <pc:picChg chg="add mod">
          <ac:chgData name="Karim Heredia" userId="04cc9b4d-2385-48cf-a926-ccdb3f32244a" providerId="ADAL" clId="{1A95624D-0BBF-4D29-90D5-1216FF86E83A}" dt="2021-04-14T12:08:47.994" v="1674" actId="1076"/>
          <ac:picMkLst>
            <pc:docMk/>
            <pc:sldMk cId="2674268825" sldId="283"/>
            <ac:picMk id="3" creationId="{7B2BDB86-9682-4C3B-BB39-BBE3D51A2E86}"/>
          </ac:picMkLst>
        </pc:picChg>
      </pc:sldChg>
      <pc:sldChg chg="addSp delSp modSp new mod ord modClrScheme chgLayout">
        <pc:chgData name="Karim Heredia" userId="04cc9b4d-2385-48cf-a926-ccdb3f32244a" providerId="ADAL" clId="{1A95624D-0BBF-4D29-90D5-1216FF86E83A}" dt="2021-04-15T09:50:47.570" v="3413"/>
        <pc:sldMkLst>
          <pc:docMk/>
          <pc:sldMk cId="3464282989" sldId="284"/>
        </pc:sldMkLst>
        <pc:spChg chg="add del mod ord">
          <ac:chgData name="Karim Heredia" userId="04cc9b4d-2385-48cf-a926-ccdb3f32244a" providerId="ADAL" clId="{1A95624D-0BBF-4D29-90D5-1216FF86E83A}" dt="2021-04-14T12:09:11.644" v="1707" actId="700"/>
          <ac:spMkLst>
            <pc:docMk/>
            <pc:sldMk cId="3464282989" sldId="284"/>
            <ac:spMk id="4" creationId="{9A87D31E-686F-4EDF-8FB5-6F1EC5A9D4AE}"/>
          </ac:spMkLst>
        </pc:spChg>
        <pc:spChg chg="add del mod ord">
          <ac:chgData name="Karim Heredia" userId="04cc9b4d-2385-48cf-a926-ccdb3f32244a" providerId="ADAL" clId="{1A95624D-0BBF-4D29-90D5-1216FF86E83A}" dt="2021-04-14T12:09:11.644" v="1707" actId="700"/>
          <ac:spMkLst>
            <pc:docMk/>
            <pc:sldMk cId="3464282989" sldId="284"/>
            <ac:spMk id="5" creationId="{9E3CBBFE-D0DE-4B17-A593-A09C78D62A33}"/>
          </ac:spMkLst>
        </pc:spChg>
        <pc:picChg chg="add">
          <ac:chgData name="Karim Heredia" userId="04cc9b4d-2385-48cf-a926-ccdb3f32244a" providerId="ADAL" clId="{1A95624D-0BBF-4D29-90D5-1216FF86E83A}" dt="2021-04-14T09:38:47.631" v="28" actId="22"/>
          <ac:picMkLst>
            <pc:docMk/>
            <pc:sldMk cId="3464282989" sldId="284"/>
            <ac:picMk id="3" creationId="{A105F93E-9B07-49DF-A8EE-7F7FAF579149}"/>
          </ac:picMkLst>
        </pc:picChg>
      </pc:sldChg>
      <pc:sldChg chg="addSp modSp new mod ord modClrScheme chgLayout">
        <pc:chgData name="Karim Heredia" userId="04cc9b4d-2385-48cf-a926-ccdb3f32244a" providerId="ADAL" clId="{1A95624D-0BBF-4D29-90D5-1216FF86E83A}" dt="2021-04-14T12:12:38.258" v="1813"/>
        <pc:sldMkLst>
          <pc:docMk/>
          <pc:sldMk cId="2272766168" sldId="285"/>
        </pc:sldMkLst>
        <pc:spChg chg="add mod ord">
          <ac:chgData name="Karim Heredia" userId="04cc9b4d-2385-48cf-a926-ccdb3f32244a" providerId="ADAL" clId="{1A95624D-0BBF-4D29-90D5-1216FF86E83A}" dt="2021-04-14T12:11:05.445" v="1748" actId="20577"/>
          <ac:spMkLst>
            <pc:docMk/>
            <pc:sldMk cId="2272766168" sldId="285"/>
            <ac:spMk id="4" creationId="{9F88E25E-6267-4903-A744-081FB53228F9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2272766168" sldId="285"/>
            <ac:spMk id="5" creationId="{EEBE4B3C-AA10-4DCA-86AC-A1485379D1B6}"/>
          </ac:spMkLst>
        </pc:spChg>
        <pc:picChg chg="add mod">
          <ac:chgData name="Karim Heredia" userId="04cc9b4d-2385-48cf-a926-ccdb3f32244a" providerId="ADAL" clId="{1A95624D-0BBF-4D29-90D5-1216FF86E83A}" dt="2021-04-14T12:11:02.302" v="1731" actId="1076"/>
          <ac:picMkLst>
            <pc:docMk/>
            <pc:sldMk cId="2272766168" sldId="285"/>
            <ac:picMk id="3" creationId="{3F362E89-BBA3-499B-8D31-1AD690B4FAF3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12:58.502" v="1837" actId="20577"/>
        <pc:sldMkLst>
          <pc:docMk/>
          <pc:sldMk cId="4246113731" sldId="286"/>
        </pc:sldMkLst>
        <pc:spChg chg="add mod ord">
          <ac:chgData name="Karim Heredia" userId="04cc9b4d-2385-48cf-a926-ccdb3f32244a" providerId="ADAL" clId="{1A95624D-0BBF-4D29-90D5-1216FF86E83A}" dt="2021-04-14T12:12:58.502" v="1837" actId="20577"/>
          <ac:spMkLst>
            <pc:docMk/>
            <pc:sldMk cId="4246113731" sldId="286"/>
            <ac:spMk id="4" creationId="{453066E3-0496-46B9-8506-4977DF2631C6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4246113731" sldId="286"/>
            <ac:spMk id="5" creationId="{567B6B5E-1E35-4903-955E-4E62FBB955A3}"/>
          </ac:spMkLst>
        </pc:spChg>
        <pc:picChg chg="add mod">
          <ac:chgData name="Karim Heredia" userId="04cc9b4d-2385-48cf-a926-ccdb3f32244a" providerId="ADAL" clId="{1A95624D-0BBF-4D29-90D5-1216FF86E83A}" dt="2021-04-14T12:12:49.711" v="1815" actId="1076"/>
          <ac:picMkLst>
            <pc:docMk/>
            <pc:sldMk cId="4246113731" sldId="286"/>
            <ac:picMk id="3" creationId="{586567C6-D600-4921-A21A-CA37905E67D5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13:04.770" v="1853" actId="20577"/>
        <pc:sldMkLst>
          <pc:docMk/>
          <pc:sldMk cId="1226512163" sldId="287"/>
        </pc:sldMkLst>
        <pc:spChg chg="add mod ord">
          <ac:chgData name="Karim Heredia" userId="04cc9b4d-2385-48cf-a926-ccdb3f32244a" providerId="ADAL" clId="{1A95624D-0BBF-4D29-90D5-1216FF86E83A}" dt="2021-04-14T12:13:04.770" v="1853" actId="20577"/>
          <ac:spMkLst>
            <pc:docMk/>
            <pc:sldMk cId="1226512163" sldId="287"/>
            <ac:spMk id="4" creationId="{712AB8A7-FFCD-46E5-86E8-21302A05D911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1226512163" sldId="287"/>
            <ac:spMk id="5" creationId="{FB047C64-D29A-40D6-AFFE-FF5912DECD4A}"/>
          </ac:spMkLst>
        </pc:spChg>
        <pc:picChg chg="add mod">
          <ac:chgData name="Karim Heredia" userId="04cc9b4d-2385-48cf-a926-ccdb3f32244a" providerId="ADAL" clId="{1A95624D-0BBF-4D29-90D5-1216FF86E83A}" dt="2021-04-14T12:11:32.866" v="1752" actId="1076"/>
          <ac:picMkLst>
            <pc:docMk/>
            <pc:sldMk cId="1226512163" sldId="287"/>
            <ac:picMk id="3" creationId="{7717D287-C436-4134-A8D0-770CF6F4C5FE}"/>
          </ac:picMkLst>
        </pc:picChg>
      </pc:sldChg>
      <pc:sldChg chg="addSp delSp modSp new mod modClrScheme chgLayout">
        <pc:chgData name="Karim Heredia" userId="04cc9b4d-2385-48cf-a926-ccdb3f32244a" providerId="ADAL" clId="{1A95624D-0BBF-4D29-90D5-1216FF86E83A}" dt="2021-04-14T12:13:09.815" v="1862" actId="20577"/>
        <pc:sldMkLst>
          <pc:docMk/>
          <pc:sldMk cId="1646105246" sldId="288"/>
        </pc:sldMkLst>
        <pc:spChg chg="add mod ord">
          <ac:chgData name="Karim Heredia" userId="04cc9b4d-2385-48cf-a926-ccdb3f32244a" providerId="ADAL" clId="{1A95624D-0BBF-4D29-90D5-1216FF86E83A}" dt="2021-04-14T12:13:09.815" v="1862" actId="20577"/>
          <ac:spMkLst>
            <pc:docMk/>
            <pc:sldMk cId="1646105246" sldId="288"/>
            <ac:spMk id="6" creationId="{20E27DF9-B0F3-44AB-AD30-D6C1B7DA35B4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1646105246" sldId="288"/>
            <ac:spMk id="7" creationId="{67135129-2113-4DF2-B9F7-CE9833B33AA9}"/>
          </ac:spMkLst>
        </pc:spChg>
        <pc:picChg chg="add del">
          <ac:chgData name="Karim Heredia" userId="04cc9b4d-2385-48cf-a926-ccdb3f32244a" providerId="ADAL" clId="{1A95624D-0BBF-4D29-90D5-1216FF86E83A}" dt="2021-04-14T10:02:09.004" v="42" actId="478"/>
          <ac:picMkLst>
            <pc:docMk/>
            <pc:sldMk cId="1646105246" sldId="288"/>
            <ac:picMk id="3" creationId="{F16E3BD7-74B6-4F3D-BC3B-2677C1FB0C8F}"/>
          </ac:picMkLst>
        </pc:picChg>
        <pc:picChg chg="add mod">
          <ac:chgData name="Karim Heredia" userId="04cc9b4d-2385-48cf-a926-ccdb3f32244a" providerId="ADAL" clId="{1A95624D-0BBF-4D29-90D5-1216FF86E83A}" dt="2021-04-14T12:12:03.507" v="1777" actId="1076"/>
          <ac:picMkLst>
            <pc:docMk/>
            <pc:sldMk cId="1646105246" sldId="288"/>
            <ac:picMk id="5" creationId="{605D7693-C02D-4321-9697-434D6C70C8AC}"/>
          </ac:picMkLst>
        </pc:picChg>
      </pc:sldChg>
      <pc:sldChg chg="addSp new del mod">
        <pc:chgData name="Karim Heredia" userId="04cc9b4d-2385-48cf-a926-ccdb3f32244a" providerId="ADAL" clId="{1A95624D-0BBF-4D29-90D5-1216FF86E83A}" dt="2021-04-14T10:01:48.233" v="41" actId="47"/>
        <pc:sldMkLst>
          <pc:docMk/>
          <pc:sldMk cId="2456981048" sldId="289"/>
        </pc:sldMkLst>
        <pc:picChg chg="add">
          <ac:chgData name="Karim Heredia" userId="04cc9b4d-2385-48cf-a926-ccdb3f32244a" providerId="ADAL" clId="{1A95624D-0BBF-4D29-90D5-1216FF86E83A}" dt="2021-04-14T09:50:15.498" v="38" actId="22"/>
          <ac:picMkLst>
            <pc:docMk/>
            <pc:sldMk cId="2456981048" sldId="289"/>
            <ac:picMk id="3" creationId="{845AECB6-D9AA-405E-A4EB-218F78AB37CD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12:31.688" v="1811" actId="20577"/>
        <pc:sldMkLst>
          <pc:docMk/>
          <pc:sldMk cId="2140120349" sldId="290"/>
        </pc:sldMkLst>
        <pc:spChg chg="add mod ord">
          <ac:chgData name="Karim Heredia" userId="04cc9b4d-2385-48cf-a926-ccdb3f32244a" providerId="ADAL" clId="{1A95624D-0BBF-4D29-90D5-1216FF86E83A}" dt="2021-04-14T12:12:31.688" v="1811" actId="20577"/>
          <ac:spMkLst>
            <pc:docMk/>
            <pc:sldMk cId="2140120349" sldId="290"/>
            <ac:spMk id="4" creationId="{DB4032CD-F142-4000-938D-C59AE7528569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2140120349" sldId="290"/>
            <ac:spMk id="5" creationId="{89E573AB-772F-460C-BF6B-540DAE97519E}"/>
          </ac:spMkLst>
        </pc:spChg>
        <pc:picChg chg="add mod">
          <ac:chgData name="Karim Heredia" userId="04cc9b4d-2385-48cf-a926-ccdb3f32244a" providerId="ADAL" clId="{1A95624D-0BBF-4D29-90D5-1216FF86E83A}" dt="2021-04-14T12:12:26.062" v="1794" actId="1076"/>
          <ac:picMkLst>
            <pc:docMk/>
            <pc:sldMk cId="2140120349" sldId="290"/>
            <ac:picMk id="3" creationId="{C49C479B-7794-4847-993E-E2C5C3C47CA2}"/>
          </ac:picMkLst>
        </pc:picChg>
      </pc:sldChg>
      <pc:sldChg chg="new del">
        <pc:chgData name="Karim Heredia" userId="04cc9b4d-2385-48cf-a926-ccdb3f32244a" providerId="ADAL" clId="{1A95624D-0BBF-4D29-90D5-1216FF86E83A}" dt="2021-04-14T10:37:02.654" v="45" actId="47"/>
        <pc:sldMkLst>
          <pc:docMk/>
          <pc:sldMk cId="36111831" sldId="291"/>
        </pc:sldMkLst>
      </pc:sldChg>
      <pc:sldChg chg="addSp modSp new mod modClrScheme chgLayout">
        <pc:chgData name="Karim Heredia" userId="04cc9b4d-2385-48cf-a926-ccdb3f32244a" providerId="ADAL" clId="{1A95624D-0BBF-4D29-90D5-1216FF86E83A}" dt="2021-04-14T12:14:34.238" v="1916" actId="20577"/>
        <pc:sldMkLst>
          <pc:docMk/>
          <pc:sldMk cId="972551319" sldId="291"/>
        </pc:sldMkLst>
        <pc:spChg chg="add mod ord">
          <ac:chgData name="Karim Heredia" userId="04cc9b4d-2385-48cf-a926-ccdb3f32244a" providerId="ADAL" clId="{1A95624D-0BBF-4D29-90D5-1216FF86E83A}" dt="2021-04-14T12:14:34.238" v="1916" actId="20577"/>
          <ac:spMkLst>
            <pc:docMk/>
            <pc:sldMk cId="972551319" sldId="291"/>
            <ac:spMk id="4" creationId="{C4852B39-DE6B-4B5F-A61C-966AD27FB2AF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972551319" sldId="291"/>
            <ac:spMk id="5" creationId="{829D482A-05F8-4CA4-9C2B-ABB31DE5466C}"/>
          </ac:spMkLst>
        </pc:spChg>
        <pc:picChg chg="add mod">
          <ac:chgData name="Karim Heredia" userId="04cc9b4d-2385-48cf-a926-ccdb3f32244a" providerId="ADAL" clId="{1A95624D-0BBF-4D29-90D5-1216FF86E83A}" dt="2021-04-14T12:14:30.326" v="1893" actId="1076"/>
          <ac:picMkLst>
            <pc:docMk/>
            <pc:sldMk cId="972551319" sldId="291"/>
            <ac:picMk id="3" creationId="{8926D366-3575-4803-BD9B-F0B1B0050ED3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14:55.590" v="1943" actId="20577"/>
        <pc:sldMkLst>
          <pc:docMk/>
          <pc:sldMk cId="3746910666" sldId="292"/>
        </pc:sldMkLst>
        <pc:spChg chg="add mod ord">
          <ac:chgData name="Karim Heredia" userId="04cc9b4d-2385-48cf-a926-ccdb3f32244a" providerId="ADAL" clId="{1A95624D-0BBF-4D29-90D5-1216FF86E83A}" dt="2021-04-14T12:14:55.590" v="1943" actId="20577"/>
          <ac:spMkLst>
            <pc:docMk/>
            <pc:sldMk cId="3746910666" sldId="292"/>
            <ac:spMk id="4" creationId="{7A118385-22BD-4C32-8AE1-DC7024F39E79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3746910666" sldId="292"/>
            <ac:spMk id="5" creationId="{B85F4BC2-D10D-4554-99F0-8E4735FC0B8E}"/>
          </ac:spMkLst>
        </pc:spChg>
        <pc:picChg chg="add mod">
          <ac:chgData name="Karim Heredia" userId="04cc9b4d-2385-48cf-a926-ccdb3f32244a" providerId="ADAL" clId="{1A95624D-0BBF-4D29-90D5-1216FF86E83A}" dt="2021-04-14T12:14:51.451" v="1920" actId="1076"/>
          <ac:picMkLst>
            <pc:docMk/>
            <pc:sldMk cId="3746910666" sldId="292"/>
            <ac:picMk id="3" creationId="{532D16AB-D494-4473-A0D1-103AF042E5D8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15:10.685" v="1968" actId="20577"/>
        <pc:sldMkLst>
          <pc:docMk/>
          <pc:sldMk cId="62401178" sldId="293"/>
        </pc:sldMkLst>
        <pc:spChg chg="add mod ord">
          <ac:chgData name="Karim Heredia" userId="04cc9b4d-2385-48cf-a926-ccdb3f32244a" providerId="ADAL" clId="{1A95624D-0BBF-4D29-90D5-1216FF86E83A}" dt="2021-04-14T12:15:10.685" v="1968" actId="20577"/>
          <ac:spMkLst>
            <pc:docMk/>
            <pc:sldMk cId="62401178" sldId="293"/>
            <ac:spMk id="4" creationId="{937DEC2D-8A5C-447E-A143-6E7135CD5AEB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62401178" sldId="293"/>
            <ac:spMk id="5" creationId="{F23AA3EC-2EE0-4696-A738-D919719F33B0}"/>
          </ac:spMkLst>
        </pc:spChg>
        <pc:picChg chg="add mod">
          <ac:chgData name="Karim Heredia" userId="04cc9b4d-2385-48cf-a926-ccdb3f32244a" providerId="ADAL" clId="{1A95624D-0BBF-4D29-90D5-1216FF86E83A}" dt="2021-04-14T12:15:07.079" v="1945" actId="1076"/>
          <ac:picMkLst>
            <pc:docMk/>
            <pc:sldMk cId="62401178" sldId="293"/>
            <ac:picMk id="3" creationId="{3859580A-9DD0-4204-B0AE-290F788B565B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2:16:41.922" v="2040" actId="20577"/>
        <pc:sldMkLst>
          <pc:docMk/>
          <pc:sldMk cId="150489242" sldId="294"/>
        </pc:sldMkLst>
        <pc:spChg chg="add mod ord">
          <ac:chgData name="Karim Heredia" userId="04cc9b4d-2385-48cf-a926-ccdb3f32244a" providerId="ADAL" clId="{1A95624D-0BBF-4D29-90D5-1216FF86E83A}" dt="2021-04-14T12:16:41.922" v="2040" actId="20577"/>
          <ac:spMkLst>
            <pc:docMk/>
            <pc:sldMk cId="150489242" sldId="294"/>
            <ac:spMk id="4" creationId="{6A194064-960C-4E9F-AA86-E61E09432A10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150489242" sldId="294"/>
            <ac:spMk id="5" creationId="{D28F3DC9-D074-461D-B67A-BC9F63673C7F}"/>
          </ac:spMkLst>
        </pc:spChg>
        <pc:picChg chg="add mod">
          <ac:chgData name="Karim Heredia" userId="04cc9b4d-2385-48cf-a926-ccdb3f32244a" providerId="ADAL" clId="{1A95624D-0BBF-4D29-90D5-1216FF86E83A}" dt="2021-04-14T12:16:31.889" v="2008" actId="1076"/>
          <ac:picMkLst>
            <pc:docMk/>
            <pc:sldMk cId="150489242" sldId="294"/>
            <ac:picMk id="3" creationId="{093F752B-4D96-4902-85B9-F8881B4C1B38}"/>
          </ac:picMkLst>
        </pc:picChg>
      </pc:sldChg>
      <pc:sldChg chg="addSp delSp modSp new mod ord modClrScheme chgLayout">
        <pc:chgData name="Karim Heredia" userId="04cc9b4d-2385-48cf-a926-ccdb3f32244a" providerId="ADAL" clId="{1A95624D-0BBF-4D29-90D5-1216FF86E83A}" dt="2021-04-14T12:15:53.734" v="2004" actId="20577"/>
        <pc:sldMkLst>
          <pc:docMk/>
          <pc:sldMk cId="1198126406" sldId="295"/>
        </pc:sldMkLst>
        <pc:spChg chg="add del mod">
          <ac:chgData name="Karim Heredia" userId="04cc9b4d-2385-48cf-a926-ccdb3f32244a" providerId="ADAL" clId="{1A95624D-0BBF-4D29-90D5-1216FF86E83A}" dt="2021-04-14T10:59:57.691" v="65" actId="478"/>
          <ac:spMkLst>
            <pc:docMk/>
            <pc:sldMk cId="1198126406" sldId="295"/>
            <ac:spMk id="3" creationId="{65D65638-52B0-4406-A904-09B0F68C5014}"/>
          </ac:spMkLst>
        </pc:spChg>
        <pc:spChg chg="add del">
          <ac:chgData name="Karim Heredia" userId="04cc9b4d-2385-48cf-a926-ccdb3f32244a" providerId="ADAL" clId="{1A95624D-0BBF-4D29-90D5-1216FF86E83A}" dt="2021-04-14T10:59:59.181" v="67" actId="22"/>
          <ac:spMkLst>
            <pc:docMk/>
            <pc:sldMk cId="1198126406" sldId="295"/>
            <ac:spMk id="5" creationId="{5BCA79B4-9FBF-401A-AF01-F03461470746}"/>
          </ac:spMkLst>
        </pc:spChg>
        <pc:spChg chg="add mod ord">
          <ac:chgData name="Karim Heredia" userId="04cc9b4d-2385-48cf-a926-ccdb3f32244a" providerId="ADAL" clId="{1A95624D-0BBF-4D29-90D5-1216FF86E83A}" dt="2021-04-14T12:15:53.734" v="2004" actId="20577"/>
          <ac:spMkLst>
            <pc:docMk/>
            <pc:sldMk cId="1198126406" sldId="295"/>
            <ac:spMk id="8" creationId="{515169D3-AE2C-4F64-8506-31AEFBC23D9E}"/>
          </ac:spMkLst>
        </pc:spChg>
        <pc:spChg chg="add mod ord">
          <ac:chgData name="Karim Heredia" userId="04cc9b4d-2385-48cf-a926-ccdb3f32244a" providerId="ADAL" clId="{1A95624D-0BBF-4D29-90D5-1216FF86E83A}" dt="2021-04-14T11:55:16.283" v="1027" actId="700"/>
          <ac:spMkLst>
            <pc:docMk/>
            <pc:sldMk cId="1198126406" sldId="295"/>
            <ac:spMk id="9" creationId="{86925388-5E2F-4846-8542-6FE01ACEF78C}"/>
          </ac:spMkLst>
        </pc:spChg>
        <pc:picChg chg="add mod modCrop">
          <ac:chgData name="Karim Heredia" userId="04cc9b4d-2385-48cf-a926-ccdb3f32244a" providerId="ADAL" clId="{1A95624D-0BBF-4D29-90D5-1216FF86E83A}" dt="2021-04-14T12:15:48.943" v="1972" actId="1076"/>
          <ac:picMkLst>
            <pc:docMk/>
            <pc:sldMk cId="1198126406" sldId="295"/>
            <ac:picMk id="7" creationId="{F02B7707-AEF0-4350-93BF-130E1B762142}"/>
          </ac:picMkLst>
        </pc:picChg>
      </pc:sldChg>
      <pc:sldChg chg="addSp modSp new mod ord modClrScheme chgLayout">
        <pc:chgData name="Karim Heredia" userId="04cc9b4d-2385-48cf-a926-ccdb3f32244a" providerId="ADAL" clId="{1A95624D-0BBF-4D29-90D5-1216FF86E83A}" dt="2021-04-14T11:07:49.219" v="143" actId="20577"/>
        <pc:sldMkLst>
          <pc:docMk/>
          <pc:sldMk cId="839727696" sldId="296"/>
        </pc:sldMkLst>
        <pc:spChg chg="add mod">
          <ac:chgData name="Karim Heredia" userId="04cc9b4d-2385-48cf-a926-ccdb3f32244a" providerId="ADAL" clId="{1A95624D-0BBF-4D29-90D5-1216FF86E83A}" dt="2021-04-14T11:07:40.646" v="98" actId="20577"/>
          <ac:spMkLst>
            <pc:docMk/>
            <pc:sldMk cId="839727696" sldId="296"/>
            <ac:spMk id="2" creationId="{4145A4A8-B70D-47C0-A7E9-4347E04BAF3F}"/>
          </ac:spMkLst>
        </pc:spChg>
        <pc:spChg chg="add mod">
          <ac:chgData name="Karim Heredia" userId="04cc9b4d-2385-48cf-a926-ccdb3f32244a" providerId="ADAL" clId="{1A95624D-0BBF-4D29-90D5-1216FF86E83A}" dt="2021-04-14T11:07:49.219" v="143" actId="20577"/>
          <ac:spMkLst>
            <pc:docMk/>
            <pc:sldMk cId="839727696" sldId="296"/>
            <ac:spMk id="3" creationId="{F8AD688A-FA5B-4D59-A4AA-0E496355F1EA}"/>
          </ac:spMkLst>
        </pc:spChg>
      </pc:sldChg>
      <pc:sldChg chg="modSp new mod">
        <pc:chgData name="Karim Heredia" userId="04cc9b4d-2385-48cf-a926-ccdb3f32244a" providerId="ADAL" clId="{1A95624D-0BBF-4D29-90D5-1216FF86E83A}" dt="2021-04-15T12:15:54.762" v="4276" actId="20577"/>
        <pc:sldMkLst>
          <pc:docMk/>
          <pc:sldMk cId="529654382" sldId="297"/>
        </pc:sldMkLst>
        <pc:spChg chg="mod">
          <ac:chgData name="Karim Heredia" userId="04cc9b4d-2385-48cf-a926-ccdb3f32244a" providerId="ADAL" clId="{1A95624D-0BBF-4D29-90D5-1216FF86E83A}" dt="2021-04-15T12:15:54.762" v="4276" actId="20577"/>
          <ac:spMkLst>
            <pc:docMk/>
            <pc:sldMk cId="529654382" sldId="297"/>
            <ac:spMk id="2" creationId="{32BBF74A-CDB4-4FF9-AFBB-021711F5C4B5}"/>
          </ac:spMkLst>
        </pc:spChg>
        <pc:spChg chg="mod">
          <ac:chgData name="Karim Heredia" userId="04cc9b4d-2385-48cf-a926-ccdb3f32244a" providerId="ADAL" clId="{1A95624D-0BBF-4D29-90D5-1216FF86E83A}" dt="2021-04-14T11:34:36.165" v="693" actId="20577"/>
          <ac:spMkLst>
            <pc:docMk/>
            <pc:sldMk cId="529654382" sldId="297"/>
            <ac:spMk id="3" creationId="{AEB43E76-1DAD-428D-94A5-9BF6C8A7C409}"/>
          </ac:spMkLst>
        </pc:spChg>
      </pc:sldChg>
      <pc:sldChg chg="modSp new mod">
        <pc:chgData name="Karim Heredia" userId="04cc9b4d-2385-48cf-a926-ccdb3f32244a" providerId="ADAL" clId="{1A95624D-0BBF-4D29-90D5-1216FF86E83A}" dt="2021-04-14T12:29:03.539" v="2141" actId="20577"/>
        <pc:sldMkLst>
          <pc:docMk/>
          <pc:sldMk cId="2032828467" sldId="298"/>
        </pc:sldMkLst>
        <pc:spChg chg="mod">
          <ac:chgData name="Karim Heredia" userId="04cc9b4d-2385-48cf-a926-ccdb3f32244a" providerId="ADAL" clId="{1A95624D-0BBF-4D29-90D5-1216FF86E83A}" dt="2021-04-14T11:31:35.698" v="428" actId="20577"/>
          <ac:spMkLst>
            <pc:docMk/>
            <pc:sldMk cId="2032828467" sldId="298"/>
            <ac:spMk id="2" creationId="{5A135AF4-5120-4216-8637-958F07A7452E}"/>
          </ac:spMkLst>
        </pc:spChg>
        <pc:spChg chg="mod">
          <ac:chgData name="Karim Heredia" userId="04cc9b4d-2385-48cf-a926-ccdb3f32244a" providerId="ADAL" clId="{1A95624D-0BBF-4D29-90D5-1216FF86E83A}" dt="2021-04-14T12:29:03.539" v="2141" actId="20577"/>
          <ac:spMkLst>
            <pc:docMk/>
            <pc:sldMk cId="2032828467" sldId="298"/>
            <ac:spMk id="3" creationId="{03ED8C80-21B6-411E-ADCE-42803B0FB2F6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4T11:52:08.630" v="872" actId="1076"/>
        <pc:sldMkLst>
          <pc:docMk/>
          <pc:sldMk cId="1166185792" sldId="299"/>
        </pc:sldMkLst>
        <pc:spChg chg="del mod ord">
          <ac:chgData name="Karim Heredia" userId="04cc9b4d-2385-48cf-a926-ccdb3f32244a" providerId="ADAL" clId="{1A95624D-0BBF-4D29-90D5-1216FF86E83A}" dt="2021-04-14T11:33:11.374" v="569" actId="700"/>
          <ac:spMkLst>
            <pc:docMk/>
            <pc:sldMk cId="1166185792" sldId="299"/>
            <ac:spMk id="2" creationId="{C244C71A-8E33-4806-9F39-384BDF4B821D}"/>
          </ac:spMkLst>
        </pc:spChg>
        <pc:spChg chg="del">
          <ac:chgData name="Karim Heredia" userId="04cc9b4d-2385-48cf-a926-ccdb3f32244a" providerId="ADAL" clId="{1A95624D-0BBF-4D29-90D5-1216FF86E83A}" dt="2021-04-14T11:33:11.374" v="569" actId="700"/>
          <ac:spMkLst>
            <pc:docMk/>
            <pc:sldMk cId="1166185792" sldId="299"/>
            <ac:spMk id="3" creationId="{EBA00D64-BDF4-4061-860B-2925309ECC49}"/>
          </ac:spMkLst>
        </pc:spChg>
        <pc:spChg chg="add mod ord">
          <ac:chgData name="Karim Heredia" userId="04cc9b4d-2385-48cf-a926-ccdb3f32244a" providerId="ADAL" clId="{1A95624D-0BBF-4D29-90D5-1216FF86E83A}" dt="2021-04-14T11:51:26.621" v="868" actId="700"/>
          <ac:spMkLst>
            <pc:docMk/>
            <pc:sldMk cId="1166185792" sldId="299"/>
            <ac:spMk id="4" creationId="{5B7B3897-80A3-4E64-A583-ABE8CFFE6A4A}"/>
          </ac:spMkLst>
        </pc:spChg>
        <pc:spChg chg="add mod ord">
          <ac:chgData name="Karim Heredia" userId="04cc9b4d-2385-48cf-a926-ccdb3f32244a" providerId="ADAL" clId="{1A95624D-0BBF-4D29-90D5-1216FF86E83A}" dt="2021-04-14T11:51:26.621" v="868" actId="700"/>
          <ac:spMkLst>
            <pc:docMk/>
            <pc:sldMk cId="1166185792" sldId="299"/>
            <ac:spMk id="7" creationId="{E0260A16-0197-4E8B-B735-34E2BCAD0D69}"/>
          </ac:spMkLst>
        </pc:spChg>
        <pc:picChg chg="add mod">
          <ac:chgData name="Karim Heredia" userId="04cc9b4d-2385-48cf-a926-ccdb3f32244a" providerId="ADAL" clId="{1A95624D-0BBF-4D29-90D5-1216FF86E83A}" dt="2021-04-14T11:52:08.630" v="872" actId="1076"/>
          <ac:picMkLst>
            <pc:docMk/>
            <pc:sldMk cId="1166185792" sldId="299"/>
            <ac:picMk id="6" creationId="{96004E1B-42A0-4D5B-B80D-2DDE3BCD93E3}"/>
          </ac:picMkLst>
        </pc:picChg>
      </pc:sldChg>
      <pc:sldChg chg="addSp delSp modSp new del mod modClrScheme chgLayout">
        <pc:chgData name="Karim Heredia" userId="04cc9b4d-2385-48cf-a926-ccdb3f32244a" providerId="ADAL" clId="{1A95624D-0BBF-4D29-90D5-1216FF86E83A}" dt="2021-04-14T12:04:20.376" v="1517" actId="47"/>
        <pc:sldMkLst>
          <pc:docMk/>
          <pc:sldMk cId="674955742" sldId="300"/>
        </pc:sldMkLst>
        <pc:spChg chg="del mod ord">
          <ac:chgData name="Karim Heredia" userId="04cc9b4d-2385-48cf-a926-ccdb3f32244a" providerId="ADAL" clId="{1A95624D-0BBF-4D29-90D5-1216FF86E83A}" dt="2021-04-14T11:33:52.012" v="610" actId="700"/>
          <ac:spMkLst>
            <pc:docMk/>
            <pc:sldMk cId="674955742" sldId="300"/>
            <ac:spMk id="2" creationId="{F3164F55-6DEA-4183-B468-5BCD4C8C7FF0}"/>
          </ac:spMkLst>
        </pc:spChg>
        <pc:spChg chg="del mod ord">
          <ac:chgData name="Karim Heredia" userId="04cc9b4d-2385-48cf-a926-ccdb3f32244a" providerId="ADAL" clId="{1A95624D-0BBF-4D29-90D5-1216FF86E83A}" dt="2021-04-14T11:33:52.012" v="610" actId="700"/>
          <ac:spMkLst>
            <pc:docMk/>
            <pc:sldMk cId="674955742" sldId="300"/>
            <ac:spMk id="3" creationId="{C712839F-58A8-4DC4-B1F0-1D84E9A78673}"/>
          </ac:spMkLst>
        </pc:spChg>
        <pc:spChg chg="add mod ord">
          <ac:chgData name="Karim Heredia" userId="04cc9b4d-2385-48cf-a926-ccdb3f32244a" providerId="ADAL" clId="{1A95624D-0BBF-4D29-90D5-1216FF86E83A}" dt="2021-04-14T11:36:35.497" v="737" actId="700"/>
          <ac:spMkLst>
            <pc:docMk/>
            <pc:sldMk cId="674955742" sldId="300"/>
            <ac:spMk id="4" creationId="{4623BD72-DF0B-4D4D-9402-28102B74E5F5}"/>
          </ac:spMkLst>
        </pc:spChg>
        <pc:spChg chg="add del mod ord">
          <ac:chgData name="Karim Heredia" userId="04cc9b4d-2385-48cf-a926-ccdb3f32244a" providerId="ADAL" clId="{1A95624D-0BBF-4D29-90D5-1216FF86E83A}" dt="2021-04-14T11:34:08.594" v="651" actId="700"/>
          <ac:spMkLst>
            <pc:docMk/>
            <pc:sldMk cId="674955742" sldId="300"/>
            <ac:spMk id="5" creationId="{85A9E1F6-A329-494A-9A82-778CA42A1AD2}"/>
          </ac:spMkLst>
        </pc:spChg>
        <pc:spChg chg="add del mod ord">
          <ac:chgData name="Karim Heredia" userId="04cc9b4d-2385-48cf-a926-ccdb3f32244a" providerId="ADAL" clId="{1A95624D-0BBF-4D29-90D5-1216FF86E83A}" dt="2021-04-14T11:36:35.497" v="737" actId="700"/>
          <ac:spMkLst>
            <pc:docMk/>
            <pc:sldMk cId="674955742" sldId="300"/>
            <ac:spMk id="6" creationId="{34BA698D-BE92-4863-B045-4CAFF4C07C55}"/>
          </ac:spMkLst>
        </pc:spChg>
        <pc:spChg chg="add mod ord">
          <ac:chgData name="Karim Heredia" userId="04cc9b4d-2385-48cf-a926-ccdb3f32244a" providerId="ADAL" clId="{1A95624D-0BBF-4D29-90D5-1216FF86E83A}" dt="2021-04-14T11:36:35.497" v="737" actId="700"/>
          <ac:spMkLst>
            <pc:docMk/>
            <pc:sldMk cId="674955742" sldId="300"/>
            <ac:spMk id="7" creationId="{937BE963-D437-476F-B723-DEEB5E8988C7}"/>
          </ac:spMkLst>
        </pc:spChg>
      </pc:sldChg>
      <pc:sldChg chg="addSp modSp new mod">
        <pc:chgData name="Karim Heredia" userId="04cc9b4d-2385-48cf-a926-ccdb3f32244a" providerId="ADAL" clId="{1A95624D-0BBF-4D29-90D5-1216FF86E83A}" dt="2021-04-14T11:52:16.789" v="883" actId="20577"/>
        <pc:sldMkLst>
          <pc:docMk/>
          <pc:sldMk cId="3830643276" sldId="301"/>
        </pc:sldMkLst>
        <pc:spChg chg="mod">
          <ac:chgData name="Karim Heredia" userId="04cc9b4d-2385-48cf-a926-ccdb3f32244a" providerId="ADAL" clId="{1A95624D-0BBF-4D29-90D5-1216FF86E83A}" dt="2021-04-14T11:52:16.789" v="883" actId="20577"/>
          <ac:spMkLst>
            <pc:docMk/>
            <pc:sldMk cId="3830643276" sldId="301"/>
            <ac:spMk id="2" creationId="{B5EFD11D-8231-4B97-BD4B-79B825F65E7D}"/>
          </ac:spMkLst>
        </pc:spChg>
        <pc:picChg chg="add mod">
          <ac:chgData name="Karim Heredia" userId="04cc9b4d-2385-48cf-a926-ccdb3f32244a" providerId="ADAL" clId="{1A95624D-0BBF-4D29-90D5-1216FF86E83A}" dt="2021-04-14T11:35:37.492" v="705" actId="1076"/>
          <ac:picMkLst>
            <pc:docMk/>
            <pc:sldMk cId="3830643276" sldId="301"/>
            <ac:picMk id="4" creationId="{26A6BE76-DBDC-4C29-9C92-7B22C69F2987}"/>
          </ac:picMkLst>
        </pc:picChg>
      </pc:sldChg>
      <pc:sldChg chg="addSp modSp new mod modClrScheme chgLayout">
        <pc:chgData name="Karim Heredia" userId="04cc9b4d-2385-48cf-a926-ccdb3f32244a" providerId="ADAL" clId="{1A95624D-0BBF-4D29-90D5-1216FF86E83A}" dt="2021-04-14T11:51:56.838" v="871" actId="1076"/>
        <pc:sldMkLst>
          <pc:docMk/>
          <pc:sldMk cId="3692216376" sldId="302"/>
        </pc:sldMkLst>
        <pc:spChg chg="mod ord">
          <ac:chgData name="Karim Heredia" userId="04cc9b4d-2385-48cf-a926-ccdb3f32244a" providerId="ADAL" clId="{1A95624D-0BBF-4D29-90D5-1216FF86E83A}" dt="2021-04-14T11:51:46.378" v="870" actId="700"/>
          <ac:spMkLst>
            <pc:docMk/>
            <pc:sldMk cId="3692216376" sldId="302"/>
            <ac:spMk id="2" creationId="{016A7ADA-DBB5-4DC7-A4E2-DB1752517D5C}"/>
          </ac:spMkLst>
        </pc:spChg>
        <pc:spChg chg="add mod ord">
          <ac:chgData name="Karim Heredia" userId="04cc9b4d-2385-48cf-a926-ccdb3f32244a" providerId="ADAL" clId="{1A95624D-0BBF-4D29-90D5-1216FF86E83A}" dt="2021-04-14T11:51:46.378" v="870" actId="700"/>
          <ac:spMkLst>
            <pc:docMk/>
            <pc:sldMk cId="3692216376" sldId="302"/>
            <ac:spMk id="5" creationId="{AB4A212C-AE2B-4612-B95F-F17C886265DB}"/>
          </ac:spMkLst>
        </pc:spChg>
        <pc:picChg chg="add mod">
          <ac:chgData name="Karim Heredia" userId="04cc9b4d-2385-48cf-a926-ccdb3f32244a" providerId="ADAL" clId="{1A95624D-0BBF-4D29-90D5-1216FF86E83A}" dt="2021-04-14T11:51:56.838" v="871" actId="1076"/>
          <ac:picMkLst>
            <pc:docMk/>
            <pc:sldMk cId="3692216376" sldId="302"/>
            <ac:picMk id="4" creationId="{B117AA76-D2E7-4583-A621-01A2402812D9}"/>
          </ac:picMkLst>
        </pc:picChg>
      </pc:sldChg>
      <pc:sldChg chg="addSp delSp modSp new mod modClrScheme chgLayout">
        <pc:chgData name="Karim Heredia" userId="04cc9b4d-2385-48cf-a926-ccdb3f32244a" providerId="ADAL" clId="{1A95624D-0BBF-4D29-90D5-1216FF86E83A}" dt="2021-04-15T09:47:24.549" v="3320" actId="20577"/>
        <pc:sldMkLst>
          <pc:docMk/>
          <pc:sldMk cId="946103203" sldId="303"/>
        </pc:sldMkLst>
        <pc:spChg chg="del mod ord">
          <ac:chgData name="Karim Heredia" userId="04cc9b4d-2385-48cf-a926-ccdb3f32244a" providerId="ADAL" clId="{1A95624D-0BBF-4D29-90D5-1216FF86E83A}" dt="2021-04-14T11:36:42.661" v="738" actId="700"/>
          <ac:spMkLst>
            <pc:docMk/>
            <pc:sldMk cId="946103203" sldId="303"/>
            <ac:spMk id="2" creationId="{C1D420C9-5CC6-451B-BF12-4CEDA0CBBD0D}"/>
          </ac:spMkLst>
        </pc:spChg>
        <pc:spChg chg="del mod ord">
          <ac:chgData name="Karim Heredia" userId="04cc9b4d-2385-48cf-a926-ccdb3f32244a" providerId="ADAL" clId="{1A95624D-0BBF-4D29-90D5-1216FF86E83A}" dt="2021-04-14T11:36:42.661" v="738" actId="700"/>
          <ac:spMkLst>
            <pc:docMk/>
            <pc:sldMk cId="946103203" sldId="303"/>
            <ac:spMk id="3" creationId="{B944080A-CE10-4BA4-9642-04A8DF18373C}"/>
          </ac:spMkLst>
        </pc:spChg>
        <pc:spChg chg="add mod ord">
          <ac:chgData name="Karim Heredia" userId="04cc9b4d-2385-48cf-a926-ccdb3f32244a" providerId="ADAL" clId="{1A95624D-0BBF-4D29-90D5-1216FF86E83A}" dt="2021-04-14T11:36:46.589" v="763" actId="20577"/>
          <ac:spMkLst>
            <pc:docMk/>
            <pc:sldMk cId="946103203" sldId="303"/>
            <ac:spMk id="4" creationId="{EFA429CA-6956-44C7-922F-9C10285BEDC8}"/>
          </ac:spMkLst>
        </pc:spChg>
        <pc:spChg chg="add mod ord">
          <ac:chgData name="Karim Heredia" userId="04cc9b4d-2385-48cf-a926-ccdb3f32244a" providerId="ADAL" clId="{1A95624D-0BBF-4D29-90D5-1216FF86E83A}" dt="2021-04-15T09:47:24.549" v="3320" actId="20577"/>
          <ac:spMkLst>
            <pc:docMk/>
            <pc:sldMk cId="946103203" sldId="303"/>
            <ac:spMk id="5" creationId="{BDBB8EB7-A6C6-4522-A07B-AF34DA9337EC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09:47:36.661" v="3331" actId="20577"/>
        <pc:sldMkLst>
          <pc:docMk/>
          <pc:sldMk cId="3222276336" sldId="304"/>
        </pc:sldMkLst>
        <pc:spChg chg="del mod ord">
          <ac:chgData name="Karim Heredia" userId="04cc9b4d-2385-48cf-a926-ccdb3f32244a" providerId="ADAL" clId="{1A95624D-0BBF-4D29-90D5-1216FF86E83A}" dt="2021-04-14T11:37:20.258" v="765" actId="700"/>
          <ac:spMkLst>
            <pc:docMk/>
            <pc:sldMk cId="3222276336" sldId="304"/>
            <ac:spMk id="2" creationId="{DD7228B3-7BFC-4EB2-AC15-E5B93FC0818F}"/>
          </ac:spMkLst>
        </pc:spChg>
        <pc:spChg chg="add mod ord">
          <ac:chgData name="Karim Heredia" userId="04cc9b4d-2385-48cf-a926-ccdb3f32244a" providerId="ADAL" clId="{1A95624D-0BBF-4D29-90D5-1216FF86E83A}" dt="2021-04-14T11:37:24.675" v="792" actId="20577"/>
          <ac:spMkLst>
            <pc:docMk/>
            <pc:sldMk cId="3222276336" sldId="304"/>
            <ac:spMk id="3" creationId="{36F4429B-E508-4776-B8C9-E0748398957B}"/>
          </ac:spMkLst>
        </pc:spChg>
        <pc:spChg chg="add mod ord">
          <ac:chgData name="Karim Heredia" userId="04cc9b4d-2385-48cf-a926-ccdb3f32244a" providerId="ADAL" clId="{1A95624D-0BBF-4D29-90D5-1216FF86E83A}" dt="2021-04-15T09:47:36.661" v="3331" actId="20577"/>
          <ac:spMkLst>
            <pc:docMk/>
            <pc:sldMk cId="3222276336" sldId="304"/>
            <ac:spMk id="4" creationId="{9E38BBDB-F7F9-4C2A-8A38-E27610F49981}"/>
          </ac:spMkLst>
        </pc:spChg>
      </pc:sldChg>
      <pc:sldChg chg="addSp modSp new mod modClrScheme chgLayout">
        <pc:chgData name="Karim Heredia" userId="04cc9b4d-2385-48cf-a926-ccdb3f32244a" providerId="ADAL" clId="{1A95624D-0BBF-4D29-90D5-1216FF86E83A}" dt="2021-04-15T09:48:01.928" v="3341" actId="20577"/>
        <pc:sldMkLst>
          <pc:docMk/>
          <pc:sldMk cId="666530592" sldId="305"/>
        </pc:sldMkLst>
        <pc:spChg chg="add mod">
          <ac:chgData name="Karim Heredia" userId="04cc9b4d-2385-48cf-a926-ccdb3f32244a" providerId="ADAL" clId="{1A95624D-0BBF-4D29-90D5-1216FF86E83A}" dt="2021-04-14T12:05:14.801" v="1521" actId="20577"/>
          <ac:spMkLst>
            <pc:docMk/>
            <pc:sldMk cId="666530592" sldId="305"/>
            <ac:spMk id="2" creationId="{9E4EE6F5-2913-415A-950E-A3A1EA7593CE}"/>
          </ac:spMkLst>
        </pc:spChg>
        <pc:spChg chg="add mod">
          <ac:chgData name="Karim Heredia" userId="04cc9b4d-2385-48cf-a926-ccdb3f32244a" providerId="ADAL" clId="{1A95624D-0BBF-4D29-90D5-1216FF86E83A}" dt="2021-04-15T09:48:01.928" v="3341" actId="20577"/>
          <ac:spMkLst>
            <pc:docMk/>
            <pc:sldMk cId="666530592" sldId="305"/>
            <ac:spMk id="3" creationId="{B8C148FF-8D84-4BC3-864D-397AB1CC4D49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4T12:04:06.445" v="1516" actId="20577"/>
        <pc:sldMkLst>
          <pc:docMk/>
          <pc:sldMk cId="4156650049" sldId="306"/>
        </pc:sldMkLst>
        <pc:spChg chg="del mod ord">
          <ac:chgData name="Karim Heredia" userId="04cc9b4d-2385-48cf-a926-ccdb3f32244a" providerId="ADAL" clId="{1A95624D-0BBF-4D29-90D5-1216FF86E83A}" dt="2021-04-14T12:02:34.499" v="1418" actId="700"/>
          <ac:spMkLst>
            <pc:docMk/>
            <pc:sldMk cId="4156650049" sldId="306"/>
            <ac:spMk id="2" creationId="{A29417E7-F72A-4CA3-B996-9841452DC795}"/>
          </ac:spMkLst>
        </pc:spChg>
        <pc:spChg chg="del mod ord">
          <ac:chgData name="Karim Heredia" userId="04cc9b4d-2385-48cf-a926-ccdb3f32244a" providerId="ADAL" clId="{1A95624D-0BBF-4D29-90D5-1216FF86E83A}" dt="2021-04-14T12:02:34.499" v="1418" actId="700"/>
          <ac:spMkLst>
            <pc:docMk/>
            <pc:sldMk cId="4156650049" sldId="306"/>
            <ac:spMk id="3" creationId="{730B87F0-C8F8-4C47-AB37-C0240478EBE1}"/>
          </ac:spMkLst>
        </pc:spChg>
        <pc:spChg chg="add mod ord">
          <ac:chgData name="Karim Heredia" userId="04cc9b4d-2385-48cf-a926-ccdb3f32244a" providerId="ADAL" clId="{1A95624D-0BBF-4D29-90D5-1216FF86E83A}" dt="2021-04-14T12:02:57.475" v="1461" actId="20577"/>
          <ac:spMkLst>
            <pc:docMk/>
            <pc:sldMk cId="4156650049" sldId="306"/>
            <ac:spMk id="4" creationId="{338CDC5D-3F6A-460D-8BF0-D454406E26F5}"/>
          </ac:spMkLst>
        </pc:spChg>
        <pc:spChg chg="add del mod ord">
          <ac:chgData name="Karim Heredia" userId="04cc9b4d-2385-48cf-a926-ccdb3f32244a" providerId="ADAL" clId="{1A95624D-0BBF-4D29-90D5-1216FF86E83A}" dt="2021-04-14T12:02:49.415" v="1440" actId="700"/>
          <ac:spMkLst>
            <pc:docMk/>
            <pc:sldMk cId="4156650049" sldId="306"/>
            <ac:spMk id="5" creationId="{FB1A9E39-7EC8-4997-8B7F-CF4F45C77748}"/>
          </ac:spMkLst>
        </pc:spChg>
        <pc:spChg chg="add mod ord">
          <ac:chgData name="Karim Heredia" userId="04cc9b4d-2385-48cf-a926-ccdb3f32244a" providerId="ADAL" clId="{1A95624D-0BBF-4D29-90D5-1216FF86E83A}" dt="2021-04-14T12:04:06.445" v="1516" actId="20577"/>
          <ac:spMkLst>
            <pc:docMk/>
            <pc:sldMk cId="4156650049" sldId="306"/>
            <ac:spMk id="6" creationId="{9DFEB5F5-CB71-4498-AA9D-0202480D5F65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4T12:06:38.426" v="1585" actId="20577"/>
        <pc:sldMkLst>
          <pc:docMk/>
          <pc:sldMk cId="3516819722" sldId="307"/>
        </pc:sldMkLst>
        <pc:spChg chg="del mod ord">
          <ac:chgData name="Karim Heredia" userId="04cc9b4d-2385-48cf-a926-ccdb3f32244a" providerId="ADAL" clId="{1A95624D-0BBF-4D29-90D5-1216FF86E83A}" dt="2021-04-14T12:06:32.960" v="1557" actId="700"/>
          <ac:spMkLst>
            <pc:docMk/>
            <pc:sldMk cId="3516819722" sldId="307"/>
            <ac:spMk id="2" creationId="{0BB0C057-9BD7-4B70-8F69-ED189B446C46}"/>
          </ac:spMkLst>
        </pc:spChg>
        <pc:spChg chg="del mod ord">
          <ac:chgData name="Karim Heredia" userId="04cc9b4d-2385-48cf-a926-ccdb3f32244a" providerId="ADAL" clId="{1A95624D-0BBF-4D29-90D5-1216FF86E83A}" dt="2021-04-14T12:06:32.960" v="1557" actId="700"/>
          <ac:spMkLst>
            <pc:docMk/>
            <pc:sldMk cId="3516819722" sldId="307"/>
            <ac:spMk id="3" creationId="{BCDBB57B-568C-4280-89B0-8CC790DC0255}"/>
          </ac:spMkLst>
        </pc:spChg>
        <pc:spChg chg="add mod ord">
          <ac:chgData name="Karim Heredia" userId="04cc9b4d-2385-48cf-a926-ccdb3f32244a" providerId="ADAL" clId="{1A95624D-0BBF-4D29-90D5-1216FF86E83A}" dt="2021-04-14T12:06:38.426" v="1585" actId="20577"/>
          <ac:spMkLst>
            <pc:docMk/>
            <pc:sldMk cId="3516819722" sldId="307"/>
            <ac:spMk id="4" creationId="{86615963-34BB-4511-B0BE-74F4E2A2A3D1}"/>
          </ac:spMkLst>
        </pc:spChg>
        <pc:spChg chg="add mod ord">
          <ac:chgData name="Karim Heredia" userId="04cc9b4d-2385-48cf-a926-ccdb3f32244a" providerId="ADAL" clId="{1A95624D-0BBF-4D29-90D5-1216FF86E83A}" dt="2021-04-14T12:06:32.960" v="1557" actId="700"/>
          <ac:spMkLst>
            <pc:docMk/>
            <pc:sldMk cId="3516819722" sldId="307"/>
            <ac:spMk id="5" creationId="{2BF0B15A-1384-49C5-8627-234059BE1F49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09:51:24.248" v="3415" actId="6549"/>
        <pc:sldMkLst>
          <pc:docMk/>
          <pc:sldMk cId="1226144171" sldId="308"/>
        </pc:sldMkLst>
        <pc:spChg chg="del mod ord">
          <ac:chgData name="Karim Heredia" userId="04cc9b4d-2385-48cf-a926-ccdb3f32244a" providerId="ADAL" clId="{1A95624D-0BBF-4D29-90D5-1216FF86E83A}" dt="2021-04-14T12:07:32.709" v="1587" actId="700"/>
          <ac:spMkLst>
            <pc:docMk/>
            <pc:sldMk cId="1226144171" sldId="308"/>
            <ac:spMk id="2" creationId="{76F09A43-1F6D-4EB4-8B8E-8EEC5605F9B0}"/>
          </ac:spMkLst>
        </pc:spChg>
        <pc:spChg chg="del mod ord">
          <ac:chgData name="Karim Heredia" userId="04cc9b4d-2385-48cf-a926-ccdb3f32244a" providerId="ADAL" clId="{1A95624D-0BBF-4D29-90D5-1216FF86E83A}" dt="2021-04-14T12:07:32.709" v="1587" actId="700"/>
          <ac:spMkLst>
            <pc:docMk/>
            <pc:sldMk cId="1226144171" sldId="308"/>
            <ac:spMk id="3" creationId="{48675900-F1A3-4F06-B00E-B6833B823E4C}"/>
          </ac:spMkLst>
        </pc:spChg>
        <pc:spChg chg="add mod ord">
          <ac:chgData name="Karim Heredia" userId="04cc9b4d-2385-48cf-a926-ccdb3f32244a" providerId="ADAL" clId="{1A95624D-0BBF-4D29-90D5-1216FF86E83A}" dt="2021-04-15T09:51:21.160" v="3414" actId="20577"/>
          <ac:spMkLst>
            <pc:docMk/>
            <pc:sldMk cId="1226144171" sldId="308"/>
            <ac:spMk id="4" creationId="{E879A1C8-C97B-4161-9183-079EC2D607AE}"/>
          </ac:spMkLst>
        </pc:spChg>
        <pc:spChg chg="add mod ord">
          <ac:chgData name="Karim Heredia" userId="04cc9b4d-2385-48cf-a926-ccdb3f32244a" providerId="ADAL" clId="{1A95624D-0BBF-4D29-90D5-1216FF86E83A}" dt="2021-04-15T09:51:24.248" v="3415" actId="6549"/>
          <ac:spMkLst>
            <pc:docMk/>
            <pc:sldMk cId="1226144171" sldId="308"/>
            <ac:spMk id="5" creationId="{35C954DD-A301-4F11-A55D-B3569CC80F26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09:51:39.263" v="3431" actId="20577"/>
        <pc:sldMkLst>
          <pc:docMk/>
          <pc:sldMk cId="1216411693" sldId="309"/>
        </pc:sldMkLst>
        <pc:spChg chg="del mod ord">
          <ac:chgData name="Karim Heredia" userId="04cc9b4d-2385-48cf-a926-ccdb3f32244a" providerId="ADAL" clId="{1A95624D-0BBF-4D29-90D5-1216FF86E83A}" dt="2021-04-14T12:09:49.562" v="1709" actId="700"/>
          <ac:spMkLst>
            <pc:docMk/>
            <pc:sldMk cId="1216411693" sldId="309"/>
            <ac:spMk id="2" creationId="{50B8581E-5E63-4FE3-99E2-2855BC8BEADA}"/>
          </ac:spMkLst>
        </pc:spChg>
        <pc:spChg chg="del mod ord">
          <ac:chgData name="Karim Heredia" userId="04cc9b4d-2385-48cf-a926-ccdb3f32244a" providerId="ADAL" clId="{1A95624D-0BBF-4D29-90D5-1216FF86E83A}" dt="2021-04-14T12:09:49.562" v="1709" actId="700"/>
          <ac:spMkLst>
            <pc:docMk/>
            <pc:sldMk cId="1216411693" sldId="309"/>
            <ac:spMk id="3" creationId="{94B42499-D4D4-4438-8435-5E9C097D59E4}"/>
          </ac:spMkLst>
        </pc:spChg>
        <pc:spChg chg="add mod ord">
          <ac:chgData name="Karim Heredia" userId="04cc9b4d-2385-48cf-a926-ccdb3f32244a" providerId="ADAL" clId="{1A95624D-0BBF-4D29-90D5-1216FF86E83A}" dt="2021-04-15T09:50:38.894" v="3394" actId="20577"/>
          <ac:spMkLst>
            <pc:docMk/>
            <pc:sldMk cId="1216411693" sldId="309"/>
            <ac:spMk id="4" creationId="{BE6AF566-9127-45C7-B0EE-96F93600BFBA}"/>
          </ac:spMkLst>
        </pc:spChg>
        <pc:spChg chg="add mod ord">
          <ac:chgData name="Karim Heredia" userId="04cc9b4d-2385-48cf-a926-ccdb3f32244a" providerId="ADAL" clId="{1A95624D-0BBF-4D29-90D5-1216FF86E83A}" dt="2021-04-15T09:51:39.263" v="3431" actId="20577"/>
          <ac:spMkLst>
            <pc:docMk/>
            <pc:sldMk cId="1216411693" sldId="309"/>
            <ac:spMk id="5" creationId="{DAF10E9D-5929-43E8-A477-801CDF063CFD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09:52:45.482" v="3471" actId="20577"/>
        <pc:sldMkLst>
          <pc:docMk/>
          <pc:sldMk cId="3463384588" sldId="310"/>
        </pc:sldMkLst>
        <pc:spChg chg="del mod ord">
          <ac:chgData name="Karim Heredia" userId="04cc9b4d-2385-48cf-a926-ccdb3f32244a" providerId="ADAL" clId="{1A95624D-0BBF-4D29-90D5-1216FF86E83A}" dt="2021-04-14T12:14:02.951" v="1864" actId="700"/>
          <ac:spMkLst>
            <pc:docMk/>
            <pc:sldMk cId="3463384588" sldId="310"/>
            <ac:spMk id="2" creationId="{1730CC93-709B-4FD0-9A8E-683AAACCA5B7}"/>
          </ac:spMkLst>
        </pc:spChg>
        <pc:spChg chg="del mod ord">
          <ac:chgData name="Karim Heredia" userId="04cc9b4d-2385-48cf-a926-ccdb3f32244a" providerId="ADAL" clId="{1A95624D-0BBF-4D29-90D5-1216FF86E83A}" dt="2021-04-14T12:14:02.951" v="1864" actId="700"/>
          <ac:spMkLst>
            <pc:docMk/>
            <pc:sldMk cId="3463384588" sldId="310"/>
            <ac:spMk id="3" creationId="{BFFCA457-D677-4D76-BDB7-FB77B3E899BA}"/>
          </ac:spMkLst>
        </pc:spChg>
        <pc:spChg chg="add mod ord">
          <ac:chgData name="Karim Heredia" userId="04cc9b4d-2385-48cf-a926-ccdb3f32244a" providerId="ADAL" clId="{1A95624D-0BBF-4D29-90D5-1216FF86E83A}" dt="2021-04-14T12:14:08.696" v="1888" actId="20577"/>
          <ac:spMkLst>
            <pc:docMk/>
            <pc:sldMk cId="3463384588" sldId="310"/>
            <ac:spMk id="4" creationId="{6BAA8C4D-8486-43BC-B5A2-25AD048F2EDC}"/>
          </ac:spMkLst>
        </pc:spChg>
        <pc:spChg chg="add mod ord">
          <ac:chgData name="Karim Heredia" userId="04cc9b4d-2385-48cf-a926-ccdb3f32244a" providerId="ADAL" clId="{1A95624D-0BBF-4D29-90D5-1216FF86E83A}" dt="2021-04-15T09:52:45.482" v="3471" actId="20577"/>
          <ac:spMkLst>
            <pc:docMk/>
            <pc:sldMk cId="3463384588" sldId="310"/>
            <ac:spMk id="5" creationId="{B2A87E78-0FDE-4A56-A852-2164BBA74A24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4T12:22:57.207" v="2071" actId="20577"/>
        <pc:sldMkLst>
          <pc:docMk/>
          <pc:sldMk cId="562545380" sldId="311"/>
        </pc:sldMkLst>
        <pc:spChg chg="del mod ord">
          <ac:chgData name="Karim Heredia" userId="04cc9b4d-2385-48cf-a926-ccdb3f32244a" providerId="ADAL" clId="{1A95624D-0BBF-4D29-90D5-1216FF86E83A}" dt="2021-04-14T12:22:52.728" v="2052" actId="700"/>
          <ac:spMkLst>
            <pc:docMk/>
            <pc:sldMk cId="562545380" sldId="311"/>
            <ac:spMk id="2" creationId="{153AED08-C84A-4741-90D6-0C619B0B358A}"/>
          </ac:spMkLst>
        </pc:spChg>
        <pc:spChg chg="del mod ord">
          <ac:chgData name="Karim Heredia" userId="04cc9b4d-2385-48cf-a926-ccdb3f32244a" providerId="ADAL" clId="{1A95624D-0BBF-4D29-90D5-1216FF86E83A}" dt="2021-04-14T12:22:52.728" v="2052" actId="700"/>
          <ac:spMkLst>
            <pc:docMk/>
            <pc:sldMk cId="562545380" sldId="311"/>
            <ac:spMk id="3" creationId="{8DE90BBA-E3F2-4D91-960D-EFE46BAB0E61}"/>
          </ac:spMkLst>
        </pc:spChg>
        <pc:spChg chg="add mod ord">
          <ac:chgData name="Karim Heredia" userId="04cc9b4d-2385-48cf-a926-ccdb3f32244a" providerId="ADAL" clId="{1A95624D-0BBF-4D29-90D5-1216FF86E83A}" dt="2021-04-14T12:22:57.207" v="2071" actId="20577"/>
          <ac:spMkLst>
            <pc:docMk/>
            <pc:sldMk cId="562545380" sldId="311"/>
            <ac:spMk id="4" creationId="{E36BE898-BD07-4DFB-BE9E-E72192B24AB8}"/>
          </ac:spMkLst>
        </pc:spChg>
        <pc:spChg chg="add mod ord">
          <ac:chgData name="Karim Heredia" userId="04cc9b4d-2385-48cf-a926-ccdb3f32244a" providerId="ADAL" clId="{1A95624D-0BBF-4D29-90D5-1216FF86E83A}" dt="2021-04-14T12:22:52.728" v="2052" actId="700"/>
          <ac:spMkLst>
            <pc:docMk/>
            <pc:sldMk cId="562545380" sldId="311"/>
            <ac:spMk id="5" creationId="{BBD3E0D4-5CD1-4B61-B5E0-2ACFD860C070}"/>
          </ac:spMkLst>
        </pc:spChg>
      </pc:sldChg>
      <pc:sldChg chg="addSp delSp modSp new mod ord modClrScheme chgLayout">
        <pc:chgData name="Karim Heredia" userId="04cc9b4d-2385-48cf-a926-ccdb3f32244a" providerId="ADAL" clId="{1A95624D-0BBF-4D29-90D5-1216FF86E83A}" dt="2021-04-15T09:47:17.186" v="3305" actId="20577"/>
        <pc:sldMkLst>
          <pc:docMk/>
          <pc:sldMk cId="3742200851" sldId="312"/>
        </pc:sldMkLst>
        <pc:spChg chg="del mod ord">
          <ac:chgData name="Karim Heredia" userId="04cc9b4d-2385-48cf-a926-ccdb3f32244a" providerId="ADAL" clId="{1A95624D-0BBF-4D29-90D5-1216FF86E83A}" dt="2021-04-14T12:23:13.568" v="2073" actId="700"/>
          <ac:spMkLst>
            <pc:docMk/>
            <pc:sldMk cId="3742200851" sldId="312"/>
            <ac:spMk id="2" creationId="{F4632C00-068B-4BF5-B386-86170CEE327C}"/>
          </ac:spMkLst>
        </pc:spChg>
        <pc:spChg chg="del mod ord">
          <ac:chgData name="Karim Heredia" userId="04cc9b4d-2385-48cf-a926-ccdb3f32244a" providerId="ADAL" clId="{1A95624D-0BBF-4D29-90D5-1216FF86E83A}" dt="2021-04-14T12:23:13.568" v="2073" actId="700"/>
          <ac:spMkLst>
            <pc:docMk/>
            <pc:sldMk cId="3742200851" sldId="312"/>
            <ac:spMk id="3" creationId="{D2A3FFF7-2BCF-40BF-9622-A1A3B78D2086}"/>
          </ac:spMkLst>
        </pc:spChg>
        <pc:spChg chg="add mod ord">
          <ac:chgData name="Karim Heredia" userId="04cc9b4d-2385-48cf-a926-ccdb3f32244a" providerId="ADAL" clId="{1A95624D-0BBF-4D29-90D5-1216FF86E83A}" dt="2021-04-14T12:32:12.883" v="2234" actId="20577"/>
          <ac:spMkLst>
            <pc:docMk/>
            <pc:sldMk cId="3742200851" sldId="312"/>
            <ac:spMk id="4" creationId="{317E6BFB-B076-4C23-8C4B-79BF09208D3F}"/>
          </ac:spMkLst>
        </pc:spChg>
        <pc:spChg chg="add mod ord">
          <ac:chgData name="Karim Heredia" userId="04cc9b4d-2385-48cf-a926-ccdb3f32244a" providerId="ADAL" clId="{1A95624D-0BBF-4D29-90D5-1216FF86E83A}" dt="2021-04-15T09:47:17.186" v="3305" actId="20577"/>
          <ac:spMkLst>
            <pc:docMk/>
            <pc:sldMk cId="3742200851" sldId="312"/>
            <ac:spMk id="5" creationId="{CAE1C818-9CD1-41E0-8807-0C0ACD541095}"/>
          </ac:spMkLst>
        </pc:spChg>
      </pc:sldChg>
      <pc:sldChg chg="modSp add mod">
        <pc:chgData name="Karim Heredia" userId="04cc9b4d-2385-48cf-a926-ccdb3f32244a" providerId="ADAL" clId="{1A95624D-0BBF-4D29-90D5-1216FF86E83A}" dt="2021-04-15T11:11:54.058" v="4146" actId="20577"/>
        <pc:sldMkLst>
          <pc:docMk/>
          <pc:sldMk cId="1084876006" sldId="313"/>
        </pc:sldMkLst>
        <pc:spChg chg="mod">
          <ac:chgData name="Karim Heredia" userId="04cc9b4d-2385-48cf-a926-ccdb3f32244a" providerId="ADAL" clId="{1A95624D-0BBF-4D29-90D5-1216FF86E83A}" dt="2021-04-15T11:11:54.058" v="4146" actId="20577"/>
          <ac:spMkLst>
            <pc:docMk/>
            <pc:sldMk cId="1084876006" sldId="313"/>
            <ac:spMk id="6" creationId="{9DFEB5F5-CB71-4498-AA9D-0202480D5F65}"/>
          </ac:spMkLst>
        </pc:spChg>
      </pc:sldChg>
      <pc:sldChg chg="new del">
        <pc:chgData name="Karim Heredia" userId="04cc9b4d-2385-48cf-a926-ccdb3f32244a" providerId="ADAL" clId="{1A95624D-0BBF-4D29-90D5-1216FF86E83A}" dt="2021-04-14T12:28:14.746" v="2075" actId="47"/>
        <pc:sldMkLst>
          <pc:docMk/>
          <pc:sldMk cId="1631907544" sldId="313"/>
        </pc:sldMkLst>
      </pc:sldChg>
      <pc:sldChg chg="addSp modSp new mod">
        <pc:chgData name="Karim Heredia" userId="04cc9b4d-2385-48cf-a926-ccdb3f32244a" providerId="ADAL" clId="{1A95624D-0BBF-4D29-90D5-1216FF86E83A}" dt="2021-04-14T12:35:32.140" v="2307" actId="20577"/>
        <pc:sldMkLst>
          <pc:docMk/>
          <pc:sldMk cId="254993524" sldId="314"/>
        </pc:sldMkLst>
        <pc:spChg chg="mod">
          <ac:chgData name="Karim Heredia" userId="04cc9b4d-2385-48cf-a926-ccdb3f32244a" providerId="ADAL" clId="{1A95624D-0BBF-4D29-90D5-1216FF86E83A}" dt="2021-04-14T12:35:32.140" v="2307" actId="20577"/>
          <ac:spMkLst>
            <pc:docMk/>
            <pc:sldMk cId="254993524" sldId="314"/>
            <ac:spMk id="2" creationId="{7E25CA34-6E54-49DF-9DC7-5C87BC10FAC9}"/>
          </ac:spMkLst>
        </pc:spChg>
        <pc:picChg chg="add mod">
          <ac:chgData name="Karim Heredia" userId="04cc9b4d-2385-48cf-a926-ccdb3f32244a" providerId="ADAL" clId="{1A95624D-0BBF-4D29-90D5-1216FF86E83A}" dt="2021-04-14T12:35:24.887" v="2275" actId="1076"/>
          <ac:picMkLst>
            <pc:docMk/>
            <pc:sldMk cId="254993524" sldId="314"/>
            <ac:picMk id="5" creationId="{0B063B91-309D-47A0-B2CE-A0764BFE0CE1}"/>
          </ac:picMkLst>
        </pc:picChg>
      </pc:sldChg>
      <pc:sldChg chg="modSp new del mod">
        <pc:chgData name="Karim Heredia" userId="04cc9b4d-2385-48cf-a926-ccdb3f32244a" providerId="ADAL" clId="{1A95624D-0BBF-4D29-90D5-1216FF86E83A}" dt="2021-04-14T12:34:11.344" v="2271" actId="47"/>
        <pc:sldMkLst>
          <pc:docMk/>
          <pc:sldMk cId="2696595743" sldId="314"/>
        </pc:sldMkLst>
        <pc:spChg chg="mod">
          <ac:chgData name="Karim Heredia" userId="04cc9b4d-2385-48cf-a926-ccdb3f32244a" providerId="ADAL" clId="{1A95624D-0BBF-4D29-90D5-1216FF86E83A}" dt="2021-04-14T12:33:13.289" v="2270" actId="20577"/>
          <ac:spMkLst>
            <pc:docMk/>
            <pc:sldMk cId="2696595743" sldId="314"/>
            <ac:spMk id="2" creationId="{9B491263-FD0C-41F5-8E1F-93C87722525D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09:35:01.759" v="2333" actId="20577"/>
        <pc:sldMkLst>
          <pc:docMk/>
          <pc:sldMk cId="293660055" sldId="315"/>
        </pc:sldMkLst>
        <pc:spChg chg="del mod ord">
          <ac:chgData name="Karim Heredia" userId="04cc9b4d-2385-48cf-a926-ccdb3f32244a" providerId="ADAL" clId="{1A95624D-0BBF-4D29-90D5-1216FF86E83A}" dt="2021-04-14T12:35:42.268" v="2309" actId="700"/>
          <ac:spMkLst>
            <pc:docMk/>
            <pc:sldMk cId="293660055" sldId="315"/>
            <ac:spMk id="2" creationId="{1BDCCB14-F8E3-42AB-BDE0-B04EA806529E}"/>
          </ac:spMkLst>
        </pc:spChg>
        <pc:spChg chg="del mod ord">
          <ac:chgData name="Karim Heredia" userId="04cc9b4d-2385-48cf-a926-ccdb3f32244a" providerId="ADAL" clId="{1A95624D-0BBF-4D29-90D5-1216FF86E83A}" dt="2021-04-14T12:35:42.268" v="2309" actId="700"/>
          <ac:spMkLst>
            <pc:docMk/>
            <pc:sldMk cId="293660055" sldId="315"/>
            <ac:spMk id="3" creationId="{52C2B7D5-8117-4095-9A34-C8C21C948936}"/>
          </ac:spMkLst>
        </pc:spChg>
        <pc:spChg chg="add mod ord">
          <ac:chgData name="Karim Heredia" userId="04cc9b4d-2385-48cf-a926-ccdb3f32244a" providerId="ADAL" clId="{1A95624D-0BBF-4D29-90D5-1216FF86E83A}" dt="2021-04-14T12:35:48.928" v="2323" actId="20577"/>
          <ac:spMkLst>
            <pc:docMk/>
            <pc:sldMk cId="293660055" sldId="315"/>
            <ac:spMk id="4" creationId="{8EE66749-49DF-4028-81A7-EB9865ED36C3}"/>
          </ac:spMkLst>
        </pc:spChg>
        <pc:spChg chg="add mod ord">
          <ac:chgData name="Karim Heredia" userId="04cc9b4d-2385-48cf-a926-ccdb3f32244a" providerId="ADAL" clId="{1A95624D-0BBF-4D29-90D5-1216FF86E83A}" dt="2021-04-15T09:35:01.759" v="2333" actId="20577"/>
          <ac:spMkLst>
            <pc:docMk/>
            <pc:sldMk cId="293660055" sldId="315"/>
            <ac:spMk id="5" creationId="{1270A333-6A2E-4E6C-BBF9-26F787AE3B0A}"/>
          </ac:spMkLst>
        </pc:spChg>
      </pc:sldChg>
      <pc:sldChg chg="modSp new mod">
        <pc:chgData name="Karim Heredia" userId="04cc9b4d-2385-48cf-a926-ccdb3f32244a" providerId="ADAL" clId="{1A95624D-0BBF-4D29-90D5-1216FF86E83A}" dt="2021-04-15T09:37:58.075" v="2663" actId="20577"/>
        <pc:sldMkLst>
          <pc:docMk/>
          <pc:sldMk cId="3247645187" sldId="316"/>
        </pc:sldMkLst>
        <pc:spChg chg="mod">
          <ac:chgData name="Karim Heredia" userId="04cc9b4d-2385-48cf-a926-ccdb3f32244a" providerId="ADAL" clId="{1A95624D-0BBF-4D29-90D5-1216FF86E83A}" dt="2021-04-15T09:35:32.993" v="2362" actId="20577"/>
          <ac:spMkLst>
            <pc:docMk/>
            <pc:sldMk cId="3247645187" sldId="316"/>
            <ac:spMk id="2" creationId="{2A78C515-2FA4-4321-940F-7AD85C7A9ACA}"/>
          </ac:spMkLst>
        </pc:spChg>
        <pc:spChg chg="mod">
          <ac:chgData name="Karim Heredia" userId="04cc9b4d-2385-48cf-a926-ccdb3f32244a" providerId="ADAL" clId="{1A95624D-0BBF-4D29-90D5-1216FF86E83A}" dt="2021-04-15T09:37:58.075" v="2663" actId="20577"/>
          <ac:spMkLst>
            <pc:docMk/>
            <pc:sldMk cId="3247645187" sldId="316"/>
            <ac:spMk id="3" creationId="{ABA9D025-6B53-452C-94FE-1D94BA14A933}"/>
          </ac:spMkLst>
        </pc:spChg>
      </pc:sldChg>
      <pc:sldChg chg="modSp new mod">
        <pc:chgData name="Karim Heredia" userId="04cc9b4d-2385-48cf-a926-ccdb3f32244a" providerId="ADAL" clId="{1A95624D-0BBF-4D29-90D5-1216FF86E83A}" dt="2021-04-15T11:14:33.609" v="4237" actId="20577"/>
        <pc:sldMkLst>
          <pc:docMk/>
          <pc:sldMk cId="2715915642" sldId="317"/>
        </pc:sldMkLst>
        <pc:spChg chg="mod">
          <ac:chgData name="Karim Heredia" userId="04cc9b4d-2385-48cf-a926-ccdb3f32244a" providerId="ADAL" clId="{1A95624D-0BBF-4D29-90D5-1216FF86E83A}" dt="2021-04-15T09:38:10.851" v="2717" actId="20577"/>
          <ac:spMkLst>
            <pc:docMk/>
            <pc:sldMk cId="2715915642" sldId="317"/>
            <ac:spMk id="2" creationId="{DA8825B1-1836-44C6-AA86-2502C8660952}"/>
          </ac:spMkLst>
        </pc:spChg>
        <pc:spChg chg="mod">
          <ac:chgData name="Karim Heredia" userId="04cc9b4d-2385-48cf-a926-ccdb3f32244a" providerId="ADAL" clId="{1A95624D-0BBF-4D29-90D5-1216FF86E83A}" dt="2021-04-15T11:14:33.609" v="4237" actId="20577"/>
          <ac:spMkLst>
            <pc:docMk/>
            <pc:sldMk cId="2715915642" sldId="317"/>
            <ac:spMk id="3" creationId="{75374E38-8BDA-4C77-8097-1072994A8139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09:54:26.623" v="3482" actId="20577"/>
        <pc:sldMkLst>
          <pc:docMk/>
          <pc:sldMk cId="2977001213" sldId="318"/>
        </pc:sldMkLst>
        <pc:spChg chg="del mod ord">
          <ac:chgData name="Karim Heredia" userId="04cc9b4d-2385-48cf-a926-ccdb3f32244a" providerId="ADAL" clId="{1A95624D-0BBF-4D29-90D5-1216FF86E83A}" dt="2021-04-15T09:54:23.970" v="3473" actId="700"/>
          <ac:spMkLst>
            <pc:docMk/>
            <pc:sldMk cId="2977001213" sldId="318"/>
            <ac:spMk id="2" creationId="{E993BE13-A633-4E41-9932-D59C2F194A9A}"/>
          </ac:spMkLst>
        </pc:spChg>
        <pc:spChg chg="del mod ord">
          <ac:chgData name="Karim Heredia" userId="04cc9b4d-2385-48cf-a926-ccdb3f32244a" providerId="ADAL" clId="{1A95624D-0BBF-4D29-90D5-1216FF86E83A}" dt="2021-04-15T09:54:23.970" v="3473" actId="700"/>
          <ac:spMkLst>
            <pc:docMk/>
            <pc:sldMk cId="2977001213" sldId="318"/>
            <ac:spMk id="3" creationId="{4A7E929E-1AF9-4253-AC65-9E1B4B5A2314}"/>
          </ac:spMkLst>
        </pc:spChg>
        <pc:spChg chg="add mod ord">
          <ac:chgData name="Karim Heredia" userId="04cc9b4d-2385-48cf-a926-ccdb3f32244a" providerId="ADAL" clId="{1A95624D-0BBF-4D29-90D5-1216FF86E83A}" dt="2021-04-15T09:54:26.623" v="3482" actId="20577"/>
          <ac:spMkLst>
            <pc:docMk/>
            <pc:sldMk cId="2977001213" sldId="318"/>
            <ac:spMk id="4" creationId="{D3EEE2AD-4668-40F1-82F7-5D5A28ADDADA}"/>
          </ac:spMkLst>
        </pc:spChg>
        <pc:spChg chg="add mod ord">
          <ac:chgData name="Karim Heredia" userId="04cc9b4d-2385-48cf-a926-ccdb3f32244a" providerId="ADAL" clId="{1A95624D-0BBF-4D29-90D5-1216FF86E83A}" dt="2021-04-15T09:54:23.970" v="3473" actId="700"/>
          <ac:spMkLst>
            <pc:docMk/>
            <pc:sldMk cId="2977001213" sldId="318"/>
            <ac:spMk id="5" creationId="{08CC9B1E-CB79-4477-92F0-FC33FC847B91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09:58:40.025" v="3523" actId="20577"/>
        <pc:sldMkLst>
          <pc:docMk/>
          <pc:sldMk cId="2599648721" sldId="319"/>
        </pc:sldMkLst>
        <pc:spChg chg="del mod ord">
          <ac:chgData name="Karim Heredia" userId="04cc9b4d-2385-48cf-a926-ccdb3f32244a" providerId="ADAL" clId="{1A95624D-0BBF-4D29-90D5-1216FF86E83A}" dt="2021-04-15T09:54:43.886" v="3484" actId="700"/>
          <ac:spMkLst>
            <pc:docMk/>
            <pc:sldMk cId="2599648721" sldId="319"/>
            <ac:spMk id="2" creationId="{BE8F6000-8443-4871-AEB1-3593C06AA23A}"/>
          </ac:spMkLst>
        </pc:spChg>
        <pc:spChg chg="del mod ord">
          <ac:chgData name="Karim Heredia" userId="04cc9b4d-2385-48cf-a926-ccdb3f32244a" providerId="ADAL" clId="{1A95624D-0BBF-4D29-90D5-1216FF86E83A}" dt="2021-04-15T09:54:43.886" v="3484" actId="700"/>
          <ac:spMkLst>
            <pc:docMk/>
            <pc:sldMk cId="2599648721" sldId="319"/>
            <ac:spMk id="3" creationId="{F3662FDB-28BB-4EB3-86E7-2DEE0A300790}"/>
          </ac:spMkLst>
        </pc:spChg>
        <pc:spChg chg="add mod ord">
          <ac:chgData name="Karim Heredia" userId="04cc9b4d-2385-48cf-a926-ccdb3f32244a" providerId="ADAL" clId="{1A95624D-0BBF-4D29-90D5-1216FF86E83A}" dt="2021-04-15T09:54:47.462" v="3503" actId="20577"/>
          <ac:spMkLst>
            <pc:docMk/>
            <pc:sldMk cId="2599648721" sldId="319"/>
            <ac:spMk id="4" creationId="{995162D3-0D93-4E38-9BC1-8DD1E7B7494B}"/>
          </ac:spMkLst>
        </pc:spChg>
        <pc:spChg chg="add mod ord">
          <ac:chgData name="Karim Heredia" userId="04cc9b4d-2385-48cf-a926-ccdb3f32244a" providerId="ADAL" clId="{1A95624D-0BBF-4D29-90D5-1216FF86E83A}" dt="2021-04-15T09:58:40.025" v="3523" actId="20577"/>
          <ac:spMkLst>
            <pc:docMk/>
            <pc:sldMk cId="2599648721" sldId="319"/>
            <ac:spMk id="5" creationId="{AE8494CF-BC35-4DD7-A9C8-C99A7C5F28E3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10:03:01.563" v="3534" actId="20577"/>
        <pc:sldMkLst>
          <pc:docMk/>
          <pc:sldMk cId="3522441853" sldId="320"/>
        </pc:sldMkLst>
        <pc:spChg chg="del mod ord">
          <ac:chgData name="Karim Heredia" userId="04cc9b4d-2385-48cf-a926-ccdb3f32244a" providerId="ADAL" clId="{1A95624D-0BBF-4D29-90D5-1216FF86E83A}" dt="2021-04-15T10:02:58.908" v="3525" actId="700"/>
          <ac:spMkLst>
            <pc:docMk/>
            <pc:sldMk cId="3522441853" sldId="320"/>
            <ac:spMk id="2" creationId="{65983587-27B1-4E11-9EE7-D9340CCB6EEC}"/>
          </ac:spMkLst>
        </pc:spChg>
        <pc:spChg chg="del mod ord">
          <ac:chgData name="Karim Heredia" userId="04cc9b4d-2385-48cf-a926-ccdb3f32244a" providerId="ADAL" clId="{1A95624D-0BBF-4D29-90D5-1216FF86E83A}" dt="2021-04-15T10:02:58.908" v="3525" actId="700"/>
          <ac:spMkLst>
            <pc:docMk/>
            <pc:sldMk cId="3522441853" sldId="320"/>
            <ac:spMk id="3" creationId="{02785ECE-0970-403C-A01E-39D04C62B929}"/>
          </ac:spMkLst>
        </pc:spChg>
        <pc:spChg chg="add mod ord">
          <ac:chgData name="Karim Heredia" userId="04cc9b4d-2385-48cf-a926-ccdb3f32244a" providerId="ADAL" clId="{1A95624D-0BBF-4D29-90D5-1216FF86E83A}" dt="2021-04-15T10:03:01.563" v="3534" actId="20577"/>
          <ac:spMkLst>
            <pc:docMk/>
            <pc:sldMk cId="3522441853" sldId="320"/>
            <ac:spMk id="4" creationId="{F537A560-84F1-4DDD-931A-8816FC887D2B}"/>
          </ac:spMkLst>
        </pc:spChg>
        <pc:spChg chg="add mod ord">
          <ac:chgData name="Karim Heredia" userId="04cc9b4d-2385-48cf-a926-ccdb3f32244a" providerId="ADAL" clId="{1A95624D-0BBF-4D29-90D5-1216FF86E83A}" dt="2021-04-15T10:02:58.908" v="3525" actId="700"/>
          <ac:spMkLst>
            <pc:docMk/>
            <pc:sldMk cId="3522441853" sldId="320"/>
            <ac:spMk id="5" creationId="{90391188-0383-45A3-BB1C-6EFBA778E4CF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11:12:56.547" v="4229" actId="20577"/>
        <pc:sldMkLst>
          <pc:docMk/>
          <pc:sldMk cId="1087185537" sldId="321"/>
        </pc:sldMkLst>
        <pc:spChg chg="del mod ord">
          <ac:chgData name="Karim Heredia" userId="04cc9b4d-2385-48cf-a926-ccdb3f32244a" providerId="ADAL" clId="{1A95624D-0BBF-4D29-90D5-1216FF86E83A}" dt="2021-04-15T10:03:12.122" v="3536" actId="700"/>
          <ac:spMkLst>
            <pc:docMk/>
            <pc:sldMk cId="1087185537" sldId="321"/>
            <ac:spMk id="2" creationId="{F4131259-2E29-44C5-A06B-2E7F9A4E0811}"/>
          </ac:spMkLst>
        </pc:spChg>
        <pc:spChg chg="del mod ord">
          <ac:chgData name="Karim Heredia" userId="04cc9b4d-2385-48cf-a926-ccdb3f32244a" providerId="ADAL" clId="{1A95624D-0BBF-4D29-90D5-1216FF86E83A}" dt="2021-04-15T10:03:12.122" v="3536" actId="700"/>
          <ac:spMkLst>
            <pc:docMk/>
            <pc:sldMk cId="1087185537" sldId="321"/>
            <ac:spMk id="3" creationId="{4819A4E5-650E-41C6-94F5-A77C4EAF177D}"/>
          </ac:spMkLst>
        </pc:spChg>
        <pc:spChg chg="add mod ord">
          <ac:chgData name="Karim Heredia" userId="04cc9b4d-2385-48cf-a926-ccdb3f32244a" providerId="ADAL" clId="{1A95624D-0BBF-4D29-90D5-1216FF86E83A}" dt="2021-04-15T10:03:16.204" v="3545" actId="20577"/>
          <ac:spMkLst>
            <pc:docMk/>
            <pc:sldMk cId="1087185537" sldId="321"/>
            <ac:spMk id="4" creationId="{9F78E0E9-20F9-47B5-A1A5-8AFF7D2AD392}"/>
          </ac:spMkLst>
        </pc:spChg>
        <pc:spChg chg="add mod ord">
          <ac:chgData name="Karim Heredia" userId="04cc9b4d-2385-48cf-a926-ccdb3f32244a" providerId="ADAL" clId="{1A95624D-0BBF-4D29-90D5-1216FF86E83A}" dt="2021-04-15T11:12:56.547" v="4229" actId="20577"/>
          <ac:spMkLst>
            <pc:docMk/>
            <pc:sldMk cId="1087185537" sldId="321"/>
            <ac:spMk id="5" creationId="{8513EBFC-9368-4961-B4F5-9DF5641487AC}"/>
          </ac:spMkLst>
        </pc:spChg>
      </pc:sldChg>
      <pc:sldChg chg="addSp delSp modSp new mod modClrScheme chgLayout">
        <pc:chgData name="Karim Heredia" userId="04cc9b4d-2385-48cf-a926-ccdb3f32244a" providerId="ADAL" clId="{1A95624D-0BBF-4D29-90D5-1216FF86E83A}" dt="2021-04-15T10:07:16.404" v="4141" actId="20577"/>
        <pc:sldMkLst>
          <pc:docMk/>
          <pc:sldMk cId="721585980" sldId="322"/>
        </pc:sldMkLst>
        <pc:spChg chg="del mod ord">
          <ac:chgData name="Karim Heredia" userId="04cc9b4d-2385-48cf-a926-ccdb3f32244a" providerId="ADAL" clId="{1A95624D-0BBF-4D29-90D5-1216FF86E83A}" dt="2021-04-15T10:07:12.892" v="4123" actId="700"/>
          <ac:spMkLst>
            <pc:docMk/>
            <pc:sldMk cId="721585980" sldId="322"/>
            <ac:spMk id="2" creationId="{E682C7AE-5A50-4834-90D7-80034BF6C24B}"/>
          </ac:spMkLst>
        </pc:spChg>
        <pc:spChg chg="del mod ord">
          <ac:chgData name="Karim Heredia" userId="04cc9b4d-2385-48cf-a926-ccdb3f32244a" providerId="ADAL" clId="{1A95624D-0BBF-4D29-90D5-1216FF86E83A}" dt="2021-04-15T10:07:12.892" v="4123" actId="700"/>
          <ac:spMkLst>
            <pc:docMk/>
            <pc:sldMk cId="721585980" sldId="322"/>
            <ac:spMk id="3" creationId="{237839DC-AE30-4DCC-BA07-F81AB3EC45E9}"/>
          </ac:spMkLst>
        </pc:spChg>
        <pc:spChg chg="add mod ord">
          <ac:chgData name="Karim Heredia" userId="04cc9b4d-2385-48cf-a926-ccdb3f32244a" providerId="ADAL" clId="{1A95624D-0BBF-4D29-90D5-1216FF86E83A}" dt="2021-04-15T10:07:16.404" v="4141" actId="20577"/>
          <ac:spMkLst>
            <pc:docMk/>
            <pc:sldMk cId="721585980" sldId="322"/>
            <ac:spMk id="4" creationId="{F848FC59-A7D0-4312-91B9-F9D303E234E4}"/>
          </ac:spMkLst>
        </pc:spChg>
        <pc:spChg chg="add mod ord">
          <ac:chgData name="Karim Heredia" userId="04cc9b4d-2385-48cf-a926-ccdb3f32244a" providerId="ADAL" clId="{1A95624D-0BBF-4D29-90D5-1216FF86E83A}" dt="2021-04-15T10:07:12.892" v="4123" actId="700"/>
          <ac:spMkLst>
            <pc:docMk/>
            <pc:sldMk cId="721585980" sldId="322"/>
            <ac:spMk id="5" creationId="{B1A68E73-3F87-4638-89CB-796877510B34}"/>
          </ac:spMkLst>
        </pc:spChg>
      </pc:sldChg>
      <pc:sldChg chg="new del">
        <pc:chgData name="Karim Heredia" userId="04cc9b4d-2385-48cf-a926-ccdb3f32244a" providerId="ADAL" clId="{1A95624D-0BBF-4D29-90D5-1216FF86E83A}" dt="2021-04-15T12:22:13.850" v="4293" actId="47"/>
        <pc:sldMkLst>
          <pc:docMk/>
          <pc:sldMk cId="2223368875" sldId="323"/>
        </pc:sldMkLst>
      </pc:sldChg>
      <pc:sldMasterChg chg="modSp modSldLayout">
        <pc:chgData name="Karim Heredia" userId="04cc9b4d-2385-48cf-a926-ccdb3f32244a" providerId="ADAL" clId="{1A95624D-0BBF-4D29-90D5-1216FF86E83A}" dt="2021-04-14T11:50:53.573" v="867" actId="3064"/>
        <pc:sldMasterMkLst>
          <pc:docMk/>
          <pc:sldMasterMk cId="767652660" sldId="2147483648"/>
        </pc:sldMasterMkLst>
        <pc:spChg chg="mod">
          <ac:chgData name="Karim Heredia" userId="04cc9b4d-2385-48cf-a926-ccdb3f32244a" providerId="ADAL" clId="{1A95624D-0BBF-4D29-90D5-1216FF86E83A}" dt="2021-04-14T11:07:17.683" v="76" actId="2711"/>
          <ac:spMkLst>
            <pc:docMk/>
            <pc:sldMasterMk cId="767652660" sldId="2147483648"/>
            <ac:spMk id="2" creationId="{DDB07C4A-0689-4659-9EAD-F8963AB6D6CB}"/>
          </ac:spMkLst>
        </pc:spChg>
        <pc:spChg chg="mod">
          <ac:chgData name="Karim Heredia" userId="04cc9b4d-2385-48cf-a926-ccdb3f32244a" providerId="ADAL" clId="{1A95624D-0BBF-4D29-90D5-1216FF86E83A}" dt="2021-04-14T11:07:03.379" v="74" actId="2711"/>
          <ac:spMkLst>
            <pc:docMk/>
            <pc:sldMasterMk cId="767652660" sldId="2147483648"/>
            <ac:spMk id="3" creationId="{7FFB194F-634B-428A-B834-EB046788C7BB}"/>
          </ac:spMkLst>
        </pc:spChg>
        <pc:spChg chg="mod">
          <ac:chgData name="Karim Heredia" userId="04cc9b4d-2385-48cf-a926-ccdb3f32244a" providerId="ADAL" clId="{1A95624D-0BBF-4D29-90D5-1216FF86E83A}" dt="2021-04-14T11:07:03.379" v="74" actId="2711"/>
          <ac:spMkLst>
            <pc:docMk/>
            <pc:sldMasterMk cId="767652660" sldId="2147483648"/>
            <ac:spMk id="4" creationId="{285DB0D9-67DD-4ED8-B077-EA9D597AD0EB}"/>
          </ac:spMkLst>
        </pc:spChg>
        <pc:spChg chg="mod">
          <ac:chgData name="Karim Heredia" userId="04cc9b4d-2385-48cf-a926-ccdb3f32244a" providerId="ADAL" clId="{1A95624D-0BBF-4D29-90D5-1216FF86E83A}" dt="2021-04-14T11:07:03.379" v="74" actId="2711"/>
          <ac:spMkLst>
            <pc:docMk/>
            <pc:sldMasterMk cId="767652660" sldId="2147483648"/>
            <ac:spMk id="5" creationId="{CB84CD1A-58DA-4543-AB21-F8CAAB54317A}"/>
          </ac:spMkLst>
        </pc:spChg>
        <pc:spChg chg="mod">
          <ac:chgData name="Karim Heredia" userId="04cc9b4d-2385-48cf-a926-ccdb3f32244a" providerId="ADAL" clId="{1A95624D-0BBF-4D29-90D5-1216FF86E83A}" dt="2021-04-14T11:07:03.379" v="74" actId="2711"/>
          <ac:spMkLst>
            <pc:docMk/>
            <pc:sldMasterMk cId="767652660" sldId="2147483648"/>
            <ac:spMk id="6" creationId="{71E49ACA-2B7A-4025-81E3-E4BF4AAFE102}"/>
          </ac:spMkLst>
        </pc:spChg>
        <pc:sldLayoutChg chg="delSp modSp mod">
          <pc:chgData name="Karim Heredia" userId="04cc9b4d-2385-48cf-a926-ccdb3f32244a" providerId="ADAL" clId="{1A95624D-0BBF-4D29-90D5-1216FF86E83A}" dt="2021-04-14T11:50:53.573" v="867" actId="3064"/>
          <pc:sldLayoutMkLst>
            <pc:docMk/>
            <pc:sldMasterMk cId="767652660" sldId="2147483648"/>
            <pc:sldLayoutMk cId="3025209121" sldId="2147483660"/>
          </pc:sldLayoutMkLst>
          <pc:spChg chg="mod">
            <ac:chgData name="Karim Heredia" userId="04cc9b4d-2385-48cf-a926-ccdb3f32244a" providerId="ADAL" clId="{1A95624D-0BBF-4D29-90D5-1216FF86E83A}" dt="2021-04-14T11:50:53.573" v="867" actId="3064"/>
            <ac:spMkLst>
              <pc:docMk/>
              <pc:sldMasterMk cId="767652660" sldId="2147483648"/>
              <pc:sldLayoutMk cId="3025209121" sldId="2147483660"/>
              <ac:spMk id="2" creationId="{39762C15-0314-4E49-9B9D-FDF23700C48C}"/>
            </ac:spMkLst>
          </pc:spChg>
          <pc:spChg chg="del mod">
            <ac:chgData name="Karim Heredia" userId="04cc9b4d-2385-48cf-a926-ccdb3f32244a" providerId="ADAL" clId="{1A95624D-0BBF-4D29-90D5-1216FF86E83A}" dt="2021-04-14T11:50:36.569" v="866" actId="478"/>
            <ac:spMkLst>
              <pc:docMk/>
              <pc:sldMasterMk cId="767652660" sldId="2147483648"/>
              <pc:sldLayoutMk cId="3025209121" sldId="2147483660"/>
              <ac:spMk id="3" creationId="{7CAFF466-FA0D-4017-A12B-E7F9429727D8}"/>
            </ac:spMkLst>
          </pc:spChg>
          <pc:spChg chg="mod">
            <ac:chgData name="Karim Heredia" userId="04cc9b4d-2385-48cf-a926-ccdb3f32244a" providerId="ADAL" clId="{1A95624D-0BBF-4D29-90D5-1216FF86E83A}" dt="2021-04-14T11:50:20.418" v="862" actId="14100"/>
            <ac:spMkLst>
              <pc:docMk/>
              <pc:sldMasterMk cId="767652660" sldId="2147483648"/>
              <pc:sldLayoutMk cId="3025209121" sldId="2147483660"/>
              <ac:spMk id="4" creationId="{D7AD3396-B194-4BB1-A6B2-4E1FBB4964CB}"/>
            </ac:spMkLst>
          </pc:spChg>
        </pc:sldLayoutChg>
      </pc:sldMasterChg>
    </pc:docChg>
  </pc:docChgLst>
  <pc:docChgLst>
    <pc:chgData name="Karim Heredia" userId="04cc9b4d-2385-48cf-a926-ccdb3f32244a" providerId="ADAL" clId="{58D9D81E-A8A9-4174-8393-47F4E0A02001}"/>
    <pc:docChg chg="custSel addSld modSld">
      <pc:chgData name="Karim Heredia" userId="04cc9b4d-2385-48cf-a926-ccdb3f32244a" providerId="ADAL" clId="{58D9D81E-A8A9-4174-8393-47F4E0A02001}" dt="2021-04-14T08:16:55.843" v="11" actId="22"/>
      <pc:docMkLst>
        <pc:docMk/>
      </pc:docMkLst>
      <pc:sldChg chg="addSp delSp new mod">
        <pc:chgData name="Karim Heredia" userId="04cc9b4d-2385-48cf-a926-ccdb3f32244a" providerId="ADAL" clId="{58D9D81E-A8A9-4174-8393-47F4E0A02001}" dt="2021-04-14T08:04:11.332" v="3" actId="22"/>
        <pc:sldMkLst>
          <pc:docMk/>
          <pc:sldMk cId="74641562" sldId="267"/>
        </pc:sldMkLst>
        <pc:picChg chg="add del">
          <ac:chgData name="Karim Heredia" userId="04cc9b4d-2385-48cf-a926-ccdb3f32244a" providerId="ADAL" clId="{58D9D81E-A8A9-4174-8393-47F4E0A02001}" dt="2021-04-14T08:04:02.376" v="2" actId="478"/>
          <ac:picMkLst>
            <pc:docMk/>
            <pc:sldMk cId="74641562" sldId="267"/>
            <ac:picMk id="3" creationId="{F38F1AD4-081C-4B7F-9FB0-A98834A6C1E5}"/>
          </ac:picMkLst>
        </pc:picChg>
        <pc:picChg chg="add">
          <ac:chgData name="Karim Heredia" userId="04cc9b4d-2385-48cf-a926-ccdb3f32244a" providerId="ADAL" clId="{58D9D81E-A8A9-4174-8393-47F4E0A02001}" dt="2021-04-14T08:04:11.332" v="3" actId="22"/>
          <ac:picMkLst>
            <pc:docMk/>
            <pc:sldMk cId="74641562" sldId="267"/>
            <ac:picMk id="5" creationId="{8A29DB3B-C155-4A76-AC3C-55EAFF2E952B}"/>
          </ac:picMkLst>
        </pc:picChg>
      </pc:sldChg>
      <pc:sldChg chg="addSp new mod">
        <pc:chgData name="Karim Heredia" userId="04cc9b4d-2385-48cf-a926-ccdb3f32244a" providerId="ADAL" clId="{58D9D81E-A8A9-4174-8393-47F4E0A02001}" dt="2021-04-14T08:04:33.469" v="5" actId="22"/>
        <pc:sldMkLst>
          <pc:docMk/>
          <pc:sldMk cId="721065952" sldId="268"/>
        </pc:sldMkLst>
        <pc:picChg chg="add">
          <ac:chgData name="Karim Heredia" userId="04cc9b4d-2385-48cf-a926-ccdb3f32244a" providerId="ADAL" clId="{58D9D81E-A8A9-4174-8393-47F4E0A02001}" dt="2021-04-14T08:04:33.469" v="5" actId="22"/>
          <ac:picMkLst>
            <pc:docMk/>
            <pc:sldMk cId="721065952" sldId="268"/>
            <ac:picMk id="3" creationId="{B655DEE1-E1FF-4D39-93C2-ABABC356E3CD}"/>
          </ac:picMkLst>
        </pc:picChg>
      </pc:sldChg>
      <pc:sldChg chg="addSp new mod">
        <pc:chgData name="Karim Heredia" userId="04cc9b4d-2385-48cf-a926-ccdb3f32244a" providerId="ADAL" clId="{58D9D81E-A8A9-4174-8393-47F4E0A02001}" dt="2021-04-14T08:16:10.903" v="7" actId="22"/>
        <pc:sldMkLst>
          <pc:docMk/>
          <pc:sldMk cId="2989320916" sldId="269"/>
        </pc:sldMkLst>
        <pc:picChg chg="add">
          <ac:chgData name="Karim Heredia" userId="04cc9b4d-2385-48cf-a926-ccdb3f32244a" providerId="ADAL" clId="{58D9D81E-A8A9-4174-8393-47F4E0A02001}" dt="2021-04-14T08:16:10.903" v="7" actId="22"/>
          <ac:picMkLst>
            <pc:docMk/>
            <pc:sldMk cId="2989320916" sldId="269"/>
            <ac:picMk id="3" creationId="{76F2C9DF-4EAD-4764-9E4A-DBD7D7B83843}"/>
          </ac:picMkLst>
        </pc:picChg>
      </pc:sldChg>
      <pc:sldChg chg="addSp new mod">
        <pc:chgData name="Karim Heredia" userId="04cc9b4d-2385-48cf-a926-ccdb3f32244a" providerId="ADAL" clId="{58D9D81E-A8A9-4174-8393-47F4E0A02001}" dt="2021-04-14T08:16:38.191" v="9" actId="22"/>
        <pc:sldMkLst>
          <pc:docMk/>
          <pc:sldMk cId="1118881725" sldId="270"/>
        </pc:sldMkLst>
        <pc:picChg chg="add">
          <ac:chgData name="Karim Heredia" userId="04cc9b4d-2385-48cf-a926-ccdb3f32244a" providerId="ADAL" clId="{58D9D81E-A8A9-4174-8393-47F4E0A02001}" dt="2021-04-14T08:16:38.191" v="9" actId="22"/>
          <ac:picMkLst>
            <pc:docMk/>
            <pc:sldMk cId="1118881725" sldId="270"/>
            <ac:picMk id="3" creationId="{87EA485F-D974-4F00-BAEE-25CD05B79222}"/>
          </ac:picMkLst>
        </pc:picChg>
      </pc:sldChg>
      <pc:sldChg chg="addSp new mod">
        <pc:chgData name="Karim Heredia" userId="04cc9b4d-2385-48cf-a926-ccdb3f32244a" providerId="ADAL" clId="{58D9D81E-A8A9-4174-8393-47F4E0A02001}" dt="2021-04-14T08:16:55.843" v="11" actId="22"/>
        <pc:sldMkLst>
          <pc:docMk/>
          <pc:sldMk cId="458322246" sldId="271"/>
        </pc:sldMkLst>
        <pc:picChg chg="add">
          <ac:chgData name="Karim Heredia" userId="04cc9b4d-2385-48cf-a926-ccdb3f32244a" providerId="ADAL" clId="{58D9D81E-A8A9-4174-8393-47F4E0A02001}" dt="2021-04-14T08:16:55.843" v="11" actId="22"/>
          <ac:picMkLst>
            <pc:docMk/>
            <pc:sldMk cId="458322246" sldId="271"/>
            <ac:picMk id="3" creationId="{0A96A05A-AD10-497E-AD11-00B4B9DC73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7E96-0EC9-4AA6-B37D-985E74D55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643AD-63BB-40ED-8C2D-C651DA932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50C9-563A-497C-B611-879EB78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2F58-F531-4789-93DC-63CE4A61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CFAB-3F2A-4F19-B48F-FB5BD05D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2C15-0314-4E49-9B9D-FDF2370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408"/>
            <a:ext cx="3932237" cy="4665416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D3396-B194-4BB1-A6B2-4E1FBB49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387662"/>
            <a:ext cx="3932237" cy="4813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4BFAE-2331-4B39-9633-8F0BCB6A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D9EC-8D21-4701-81A6-2063184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08BD-6149-49A3-954E-6D78836C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5BCC-29B1-4EDC-A3D6-B8F70948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7EF47-E1E5-449C-B653-760E4F850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4F50-056E-478B-A77D-FCB44FA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A8-D32E-420C-B740-7468963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7345-0456-4ED9-8960-B51FF80A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AFFC2-9C51-4218-85DE-4AFDE82C8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86EAC-3B96-488E-85EC-0D489A34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2C01-96FA-4504-B59B-0EA7803D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3F98-1DEB-4053-BAE4-328B1E6B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13E4-6567-4AB4-AA6A-BB71A51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F8C6-3E45-4099-8C44-37D13F57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0E34-B4E2-4F93-AC24-A1B04A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2E38-F8FA-4B1F-826B-00AD09F3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10C1-E012-43A6-81C8-58A0EB67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98FF-1144-46AD-951E-6524180E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E9EA-4BE8-48B3-90A0-D67FC0F9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B4E8-FEBA-4DE0-B86F-5E0B5741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55E3-1C03-4C3D-B71F-1EA5AC0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6D9B-5D52-4360-BA58-A851058E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44FE-263F-43DA-8E93-7409277D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C0E4-51E3-48D5-BF44-9FD7A5CB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9612-2B3E-41E8-B680-63D65179A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C825-CAB5-4E3E-923D-58C840E7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3562-CA63-41AA-AB1B-563C929A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255E-419A-4742-ACA0-2331FEF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6005A-C4E6-4627-AB91-DF44EB57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BAC3-ACCC-486E-A4D4-35198AE4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2480-BD12-43F4-ABC4-97D24D2EC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389AD-606C-4C67-8113-6E74CCD1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48741-74D1-445A-A299-3FCC3312D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CA3BD-3D47-41E5-827D-88A1FCEB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C81D1-83B6-4954-8795-6C141723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3ACA9-08E1-49FA-9721-39A31030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871C7-DBD9-4CCA-A76E-C0E8519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4813-FA31-453F-834A-5409B16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2DD4C-6886-43FA-A398-15F2B9E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A496B-E7DB-40C5-8C8B-F06AA567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2051-688C-46B7-9BB9-542F928A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0BDF3-2429-47B4-8C53-D9E12747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A75B-E3C5-4B49-91FC-2C4C212A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B863-E9A8-4D9A-ACD4-A1E3D85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1268-F0C5-481A-BDAE-50F6A756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1941-7DF3-4C13-A435-0064E6B1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95925-3BC1-4936-8C68-5C922ACCB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AADC-AAB6-45E1-820D-378ECBC4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31911-B413-4693-9643-83059E18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642A-3DF8-4691-8DE2-71715F0E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2C15-0314-4E49-9B9D-FDF2370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FF466-FA0D-4017-A12B-E7F942972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D3396-B194-4BB1-A6B2-4E1FBB49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4BFAE-2331-4B39-9633-8F0BCB6A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6215-E5DE-4D04-93C1-536B4D0E225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D9EC-8D21-4701-81A6-2063184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08BD-6149-49A3-954E-6D78836C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61D8-BFF1-4126-87D7-12738D4B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1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07C4A-0689-4659-9EAD-F8963AB6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194F-634B-428A-B834-EB046788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B0D9-67DD-4ED8-B077-EA9D597AD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8156215-E5DE-4D04-93C1-536B4D0E2257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4CD1A-58DA-4543-AB21-F8CAAB543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9ACA-2B7A-4025-81E3-E4BF4AAF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6B161D8-BFF1-4126-87D7-12738D4B4D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karim.hered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ngitgit.com/en" TargetMode="External"/><Relationship Id="rId5" Type="http://schemas.openxmlformats.org/officeDocument/2006/relationships/hyperlink" Target="https://docs.microsoft.com/en-us/visualstudio/ide/git-with-visual-studio?view=vs-2019" TargetMode="External"/><Relationship Id="rId4" Type="http://schemas.openxmlformats.org/officeDocument/2006/relationships/hyperlink" Target="https://training.github.com/downloads/github-git-cheat-sheet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karim.heredia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4A8-B70D-47C0-A7E9-4347E04BA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D688A-FA5B-4D59-A4AA-0E496355F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Karim Heredia</a:t>
            </a:r>
          </a:p>
          <a:p>
            <a:r>
              <a:rPr lang="en-US" dirty="0">
                <a:hlinkClick r:id="rId2"/>
              </a:rPr>
              <a:t>https://about.me/karim.heredia</a:t>
            </a:r>
            <a:r>
              <a:rPr lang="en-US" dirty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972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C515-2FA4-4321-940F-7AD85C7A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git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D025-6B53-452C-94FE-1D94BA1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Developed in 2005 in response to the need for a source-control system for Linux developers. Linus Torvalds, the creator of Linux, was the mind behind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goals were speed, simple design, support for non-linear development, fully distributed and able to handle large projects.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764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5B1-1836-44C6-AA86-2502C866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sort of software is git anyway?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4E38-8BDA-4C77-8097-1072994A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belongs to the family of tools as version control, source control or source code management systems.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belongs to the family of distributed version control systems (DVCS). There are a few alternatives (like Mercurial), but git is by far the leader.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591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E6BFB-B076-4C23-8C4B-79BF0920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reasons why you need git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E1C818-9CD1-41E0-8807-0C0ACD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about your code</a:t>
            </a:r>
          </a:p>
          <a:p>
            <a:r>
              <a:rPr lang="en-US" dirty="0"/>
              <a:t>Teamwork on making changes</a:t>
            </a:r>
          </a:p>
          <a:p>
            <a:r>
              <a:rPr lang="en-US" dirty="0"/>
              <a:t>Multiple versions of the same code base</a:t>
            </a:r>
          </a:p>
          <a:p>
            <a:r>
              <a:rPr lang="en-US" dirty="0"/>
              <a:t>Suggestions from others about your code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220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429CA-6956-44C7-922F-9C10285B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new repository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B8EB7-A6C6-4522-A07B-AF34DA933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610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B3897-80A3-4E64-A583-ABE8CFFE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repository</a:t>
            </a:r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60A16-0197-4E8B-B735-34E2BCAD0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04E1B-42A0-4D5B-B80D-2DDE3BCD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02" y="1274201"/>
            <a:ext cx="3826711" cy="34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8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7ADA-DBB5-4DC7-A4E2-DB175251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 repository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A212C-AE2B-4612-B95F-F17C88626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7AA76-D2E7-4583-A621-01A24028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7" y="1883535"/>
            <a:ext cx="2800741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1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D11D-8231-4B97-BD4B-79B825F6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repository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6BE76-DBDC-4C29-9C92-7B22C69F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47679"/>
            <a:ext cx="9448800" cy="47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4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F4429B-E508-4776-B8C9-E0748398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VS2019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8BBDB-F7F9-4C2A-8A38-E27610F49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clone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227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D92C2-2F66-42A6-A5E9-D8873113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22" y="1254797"/>
            <a:ext cx="3972479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F8D46-2AAD-4548-86BE-76E7F0D6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will ask you to authenticate with GitHub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6B529-1961-4624-81C1-22693616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31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03EB-96DC-466A-8576-FDA2E34D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your name and e-mail to identify changes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0EBB-B98E-47BF-831F-687C1AC3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50DB5-3213-4D75-AB26-E2811B49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8337"/>
            <a:ext cx="4529204" cy="7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CDC5D-3F6A-460D-8BF0-D454406E2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  <a:endParaRPr lang="en-I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FEB5F5-CB71-4498-AA9D-0202480D5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be followed step by step by all of you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65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29DB3B-C155-4A76-AC3C-55EAFF2E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20" y="802297"/>
            <a:ext cx="3486637" cy="4391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BC70E-6F5B-402D-AE3C-C19D8177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en-I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AE9D6-8AED-46D6-84D9-2679F5AF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64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D92A7-C2B9-4392-A669-B93A2E6A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67" y="1019651"/>
            <a:ext cx="6704697" cy="46086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231627-A3ED-4DE4-895D-B1C519EE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from GitHub</a:t>
            </a:r>
            <a:endParaRPr lang="en-I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9ECAF-D17D-411D-AD89-9B2FDACD4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06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E6F5-2913-415A-950E-A3A1EA75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VS solution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148FF-8D84-4BC3-864D-397AB1CC4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diff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6530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2C9DF-4EAD-4764-9E4A-DBD7D7B8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466" y="2021667"/>
            <a:ext cx="5182323" cy="1952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DB8F3-6715-45CB-AFF6-E25B7D85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project </a:t>
            </a:r>
            <a:r>
              <a:rPr lang="en-US" i="1" dirty="0"/>
              <a:t>after</a:t>
            </a:r>
            <a:r>
              <a:rPr lang="en-US" dirty="0"/>
              <a:t> cloning</a:t>
            </a:r>
            <a:endParaRPr lang="en-IE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D9F34-CD2C-4705-BE31-FC1AC8D2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932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E7EA8-D30F-4287-ABB9-85961200A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31" r="2299"/>
          <a:stretch/>
        </p:blipFill>
        <p:spPr>
          <a:xfrm>
            <a:off x="5060984" y="984950"/>
            <a:ext cx="6860445" cy="36656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AF417F-1044-4E02-9A45-556E45DF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project type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CE652-4ABC-42DA-8507-FD396329F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54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70517-44F6-47C1-84FD-158CC3ED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69" y="1623398"/>
            <a:ext cx="7106567" cy="31379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24E10B-3ECB-4577-A561-A98B89FA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name, but location should stay untouched.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643AB-7A2E-4909-A06B-12747A68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612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51C1A-8F7B-4D46-A9E6-327258FA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29" y="547661"/>
            <a:ext cx="4019960" cy="549043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74032C9-D350-4E8B-82B5-0362534C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532915-1344-4281-A670-49622D06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324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C54F4-0BC4-46D9-A099-4F42A7E3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39" y="613998"/>
            <a:ext cx="3891198" cy="5328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4850119-3412-4B22-B26B-E098AA7B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changes should show all new files</a:t>
            </a:r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724FCF-48FB-4F04-ABC3-4400E8E5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139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15963-34BB-4511-B0BE-74F4E2A2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B15A-1384-49C5-8627-234059BE1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6819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68731-5E15-4B68-80C4-B76D21B3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08" y="1105103"/>
            <a:ext cx="3555371" cy="45206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6FBB50-0BDF-4802-90BA-6C727C4A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B67B9-13E2-4422-AE6B-AF75F703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2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CDC5D-3F6A-460D-8BF0-D454406E2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basics</a:t>
            </a:r>
            <a:endParaRPr lang="en-I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FEB5F5-CB71-4498-AA9D-0202480D5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are many ways of doing it. This is just one of them.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487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2D220-684C-420F-ACCC-F8390DD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2C111-98A6-4F3D-A64D-BDB4291FF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5867E-2486-4263-AE16-0242D8B3E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71" y="1368532"/>
            <a:ext cx="6084979" cy="36613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1F1B26-7BA8-4089-AA3F-C462242D1082}"/>
              </a:ext>
            </a:extLst>
          </p:cNvPr>
          <p:cNvSpPr/>
          <p:nvPr/>
        </p:nvSpPr>
        <p:spPr>
          <a:xfrm>
            <a:off x="8017329" y="4245429"/>
            <a:ext cx="3042336" cy="7844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822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CDB94-E133-47DD-8316-EE5F5450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51" y="1271021"/>
            <a:ext cx="5994441" cy="45979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C6B859-2A7B-4C8A-A2E9-62118E1D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42DAD-A1CF-4B32-86FC-9F4FB371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3451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066EE-7069-4260-8C23-5FACD16F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38" y="580627"/>
            <a:ext cx="3864943" cy="52883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D87A6F-C455-408A-B878-60FE9CD0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changes shows only source files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D611A-207E-4579-889B-84000D41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2369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9A1C8-C97B-4161-9183-079EC2D6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954DD-A301-4F11-A55D-B3569CC80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226144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50A4A-C143-43AE-82E0-6239889C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40" y="583006"/>
            <a:ext cx="4069338" cy="5691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583C73-42CF-4E03-B62D-F89BA07C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stage all files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2D65-BB9E-44DD-B53C-CE36F78F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590A4-AAA2-4189-85B1-0E1862496AF6}"/>
              </a:ext>
            </a:extLst>
          </p:cNvPr>
          <p:cNvSpPr/>
          <p:nvPr/>
        </p:nvSpPr>
        <p:spPr>
          <a:xfrm>
            <a:off x="10270671" y="3200400"/>
            <a:ext cx="854307" cy="751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2742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44932-D6BA-420E-9C73-78558A87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258" y="665408"/>
            <a:ext cx="4232755" cy="57489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4352BC6-6DF3-409F-A857-B57822AF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Then, commit.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5377E-6B17-4747-81B7-34B7BA578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9D48B-570E-4333-87EB-CFD50942EC69}"/>
              </a:ext>
            </a:extLst>
          </p:cNvPr>
          <p:cNvSpPr/>
          <p:nvPr/>
        </p:nvSpPr>
        <p:spPr>
          <a:xfrm>
            <a:off x="6959259" y="2220686"/>
            <a:ext cx="1613241" cy="6694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1167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BDB86-9682-4C3B-BB39-BBE3D51A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35" y="665408"/>
            <a:ext cx="4141297" cy="56735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995D7A-68D4-4FEE-A319-0AA55A47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your local repository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6D09C-DF5B-4FD1-A9F7-660B9948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8A38BE-E5D5-447C-B7FC-8439A1A8E772}"/>
              </a:ext>
            </a:extLst>
          </p:cNvPr>
          <p:cNvSpPr/>
          <p:nvPr/>
        </p:nvSpPr>
        <p:spPr>
          <a:xfrm>
            <a:off x="6983682" y="832757"/>
            <a:ext cx="2633848" cy="6531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268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5F93E-9B07-49DF-A8EE-7F7FAF57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8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6AF566-9127-45C7-B0EE-96F93600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origin repository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10E9D-5929-43E8-A477-801CDF063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remote</a:t>
            </a:r>
          </a:p>
          <a:p>
            <a:r>
              <a:rPr lang="en-US" dirty="0"/>
              <a:t>git push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6411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567C6-D600-4921-A21A-CA37905E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34" y="1952486"/>
            <a:ext cx="6028129" cy="24232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3066E3-0496-46B9-8506-4977DF2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origin?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B6B5E-1E35-4903-955E-4E62FBB9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611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7A560-84F1-4DDD-931A-8816FC88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91188-0383-45A3-BB1C-6EFBA778E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441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7D287-C436-4134-A8D0-770CF6F4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47" y="665408"/>
            <a:ext cx="6181085" cy="54314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2AB8A7-FFCD-46E5-86E8-21302A05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origin?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47C64-D29A-40D6-AFFE-FF5912DE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512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D7693-C02D-4321-9697-434D6C70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33" y="1783461"/>
            <a:ext cx="6538648" cy="24293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E27DF9-B0F3-44AB-AD30-D6C1B7DA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origin?</a:t>
            </a:r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135129-2113-4DF2-B9F7-CE9833B33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105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62E89-BBA3-499B-8D31-1AD690B4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51" y="1656967"/>
            <a:ext cx="6040435" cy="30312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88E25E-6267-4903-A744-081FB532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origin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E4B3C-AA10-4DCA-86AC-A1485379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2766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C479B-7794-4847-993E-E2C5C3C4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29" y="671992"/>
            <a:ext cx="4081674" cy="55140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4032CD-F142-4000-938D-C59AE752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origin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573AB-772F-460C-BF6B-540DAE975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120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A8C4D-8486-43BC-B5A2-25AD048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branches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87E78-0FDE-4A56-A852-2164BBA7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</a:t>
            </a:r>
          </a:p>
          <a:p>
            <a:r>
              <a:rPr lang="en-US" dirty="0"/>
              <a:t>git branch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3384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6D366-3575-4803-BD9B-F0B1B005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851" y="1828357"/>
            <a:ext cx="6146735" cy="26857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852B39-DE6B-4B5F-A61C-966AD27F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branch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482A-05F8-4CA4-9C2B-ABB31DE54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255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D16AB-D494-4473-A0D1-103AF042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54" y="1544704"/>
            <a:ext cx="6020299" cy="37685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A118385-22BD-4C32-8AE1-DC7024F3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branch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F4BC2-D10D-4554-99F0-8E4735FC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6910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9580A-9DD0-4204-B0AE-290F788B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43" y="1635834"/>
            <a:ext cx="6226490" cy="32387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7DEC2D-8A5C-447E-A143-6E7135CD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branch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AA3EC-2EE0-4696-A738-D919719F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401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CA34-6E54-49DF-9DC7-5C87BC10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a different branch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8C75-E784-4E70-B275-5A3ED3D10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63B91-309D-47A0-B2CE-A0764BFE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50" y="2325890"/>
            <a:ext cx="6638937" cy="17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3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2B7707-AEF0-4350-93BF-130E1B762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58"/>
          <a:stretch/>
        </p:blipFill>
        <p:spPr>
          <a:xfrm>
            <a:off x="6462169" y="2529113"/>
            <a:ext cx="4735651" cy="129654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15169D3-AE2C-4F64-8506-31AEFBC2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can happen on any branch</a:t>
            </a:r>
            <a:endParaRPr lang="en-I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925388-5E2F-4846-8542-6FE01ACE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12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8E0E9-20F9-47B5-A1A5-8AFF7D2A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13EBFC-9368-4961-B4F5-9DF56414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I’m an Engineering Manager in Microsoft. </a:t>
            </a:r>
          </a:p>
          <a:p>
            <a:pPr marL="0" indent="0">
              <a:buNone/>
            </a:pPr>
            <a:r>
              <a:rPr lang="en-US" dirty="0"/>
              <a:t>Originally from Guatemala, and have lived also in the US, El Salvador, Germany, Ireland and Estonia. </a:t>
            </a:r>
          </a:p>
          <a:p>
            <a:pPr marL="0" indent="0">
              <a:buNone/>
            </a:pPr>
            <a:r>
              <a:rPr lang="en-US" dirty="0"/>
              <a:t>Studied a B.Sc. in Computer Science, an M.Sc. in Information and Media Technologies, and an MBA in Technology Management. </a:t>
            </a:r>
          </a:p>
          <a:p>
            <a:pPr marL="0" indent="0">
              <a:buNone/>
            </a:pPr>
            <a:r>
              <a:rPr lang="en-US" dirty="0"/>
              <a:t>Have worked as a software developer, accounting/HR/IT consultant, university lecturer, text formatter, manager.</a:t>
            </a:r>
          </a:p>
          <a:p>
            <a:pPr marL="0" indent="0">
              <a:buNone/>
            </a:pPr>
            <a:r>
              <a:rPr lang="en-US" dirty="0"/>
              <a:t>I have music, reading and photography as main hobbies.</a:t>
            </a:r>
          </a:p>
        </p:txBody>
      </p:sp>
    </p:spTree>
    <p:extLst>
      <p:ext uri="{BB962C8B-B14F-4D97-AF65-F5344CB8AC3E}">
        <p14:creationId xmlns:p14="http://schemas.microsoft.com/office/powerpoint/2010/main" val="1087185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F752B-4D96-4902-85B9-F8881B4C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69" y="662502"/>
            <a:ext cx="4890043" cy="52064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194064-960C-4E9F-AA86-E61E0943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changes between branches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F3DC9-D074-461D-B67A-BC9F6367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489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EE2AD-4668-40F1-82F7-5D5A28AD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9B1E-CB79-4477-92F0-FC33FC847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00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5162D3-0D93-4E38-9BC1-8DD1E7B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resources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8494CF-BC35-4DD7-A9C8-C99A7C5F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Git (git-scm.com)</a:t>
            </a:r>
            <a:endParaRPr lang="en-IE" dirty="0"/>
          </a:p>
          <a:p>
            <a:r>
              <a:rPr lang="en-IE" dirty="0">
                <a:hlinkClick r:id="rId3"/>
              </a:rPr>
              <a:t>Resources to learn Git (try.github.io)</a:t>
            </a:r>
            <a:endParaRPr lang="en-IE" dirty="0"/>
          </a:p>
          <a:p>
            <a:r>
              <a:rPr lang="en-IE" dirty="0">
                <a:hlinkClick r:id="rId4"/>
              </a:rPr>
              <a:t>GitHub Git Cheat Sheet - GitHub </a:t>
            </a:r>
            <a:r>
              <a:rPr lang="en-IE" dirty="0" err="1">
                <a:hlinkClick r:id="rId4"/>
              </a:rPr>
              <a:t>Cheatsheets</a:t>
            </a:r>
            <a:endParaRPr lang="en-IE" dirty="0"/>
          </a:p>
          <a:p>
            <a:r>
              <a:rPr lang="en-IE" dirty="0">
                <a:hlinkClick r:id="rId5"/>
              </a:rPr>
              <a:t>The Git experience in Visual Studio | Microsoft Docs</a:t>
            </a:r>
            <a:endParaRPr lang="en-IE" dirty="0"/>
          </a:p>
          <a:p>
            <a:r>
              <a:rPr lang="en-IE" dirty="0" err="1">
                <a:hlinkClick r:id="rId6"/>
              </a:rPr>
              <a:t>Dangit</a:t>
            </a:r>
            <a:r>
              <a:rPr lang="en-IE" dirty="0">
                <a:hlinkClick r:id="rId6"/>
              </a:rPr>
              <a:t>, Git!?!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9648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E66749-49DF-4028-81A7-EB9865ED3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70A333-6A2E-4E6C-BBF9-26F787AE3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Karim Heredia</a:t>
            </a:r>
          </a:p>
          <a:p>
            <a:r>
              <a:rPr lang="en-US" dirty="0">
                <a:hlinkClick r:id="rId2"/>
              </a:rPr>
              <a:t>https://about.me/karim.heredia</a:t>
            </a:r>
            <a:r>
              <a:rPr lang="en-US" dirty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66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8FC59-A7D0-4312-91B9-F9D303E2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/>
              <a:t>training today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8E73-3F87-4638-89CB-796877510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58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F74A-CDB4-4FF9-AFBB-021711F5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know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3E76-1DAD-428D-94A5-9BF6C8A7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need git</a:t>
            </a:r>
          </a:p>
          <a:p>
            <a:r>
              <a:rPr lang="en-US" dirty="0"/>
              <a:t>How to create a repository on GitHub</a:t>
            </a:r>
          </a:p>
          <a:p>
            <a:r>
              <a:rPr lang="en-US" dirty="0"/>
              <a:t>How to clone a repository into VS 2019</a:t>
            </a:r>
          </a:p>
          <a:p>
            <a:r>
              <a:rPr lang="en-US" dirty="0"/>
              <a:t>How to add a solution to the repository</a:t>
            </a:r>
          </a:p>
          <a:p>
            <a:r>
              <a:rPr lang="en-US" dirty="0"/>
              <a:t>Basic operations to commit changes</a:t>
            </a:r>
          </a:p>
          <a:p>
            <a:r>
              <a:rPr lang="en-US" dirty="0"/>
              <a:t>Understand how branches work</a:t>
            </a:r>
          </a:p>
          <a:p>
            <a:r>
              <a:rPr lang="en-IE" dirty="0"/>
              <a:t>Flow between local and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52965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5AF4-5120-4216-8637-958F07A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have time, we could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8C80-21B6-411E-ADCE-42803B0F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use command-line git </a:t>
            </a:r>
          </a:p>
          <a:p>
            <a:r>
              <a:rPr lang="en-US" dirty="0"/>
              <a:t>Try to do a pull request</a:t>
            </a:r>
          </a:p>
          <a:p>
            <a:r>
              <a:rPr lang="en-US" dirty="0"/>
              <a:t>Learn how to stash changes</a:t>
            </a:r>
          </a:p>
        </p:txBody>
      </p:sp>
    </p:spTree>
    <p:extLst>
      <p:ext uri="{BB962C8B-B14F-4D97-AF65-F5344CB8AC3E}">
        <p14:creationId xmlns:p14="http://schemas.microsoft.com/office/powerpoint/2010/main" val="203282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E898-BD07-4DFB-BE9E-E72192B2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git?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3E0D4-5CD1-4B61-B5E0-2ACFD860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254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596</Words>
  <Application>Microsoft Office PowerPoint</Application>
  <PresentationFormat>Widescreen</PresentationFormat>
  <Paragraphs>96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Segoe UI</vt:lpstr>
      <vt:lpstr>Segoe UI Semibold</vt:lpstr>
      <vt:lpstr>Office Theme</vt:lpstr>
      <vt:lpstr>git basics</vt:lpstr>
      <vt:lpstr>git basics</vt:lpstr>
      <vt:lpstr>git basics</vt:lpstr>
      <vt:lpstr>Who am I?</vt:lpstr>
      <vt:lpstr>Who am I?</vt:lpstr>
      <vt:lpstr>Our training today</vt:lpstr>
      <vt:lpstr>What you’ll know</vt:lpstr>
      <vt:lpstr>If we have time, we could</vt:lpstr>
      <vt:lpstr>Why do we need git?</vt:lpstr>
      <vt:lpstr>A brief history of git</vt:lpstr>
      <vt:lpstr>What sort of software is git anyway?</vt:lpstr>
      <vt:lpstr>Some of the reasons why you need git</vt:lpstr>
      <vt:lpstr>Starting a new repository</vt:lpstr>
      <vt:lpstr>Creating a new repository</vt:lpstr>
      <vt:lpstr>Forking a repository</vt:lpstr>
      <vt:lpstr>Example repository</vt:lpstr>
      <vt:lpstr>Getting started with VS2019</vt:lpstr>
      <vt:lpstr>Visual Studio will ask you to authenticate with GitHub</vt:lpstr>
      <vt:lpstr>You need your name and e-mail to identify changes</vt:lpstr>
      <vt:lpstr>Clone repository</vt:lpstr>
      <vt:lpstr>URL from GitHub</vt:lpstr>
      <vt:lpstr>Let’s add a VS solution</vt:lpstr>
      <vt:lpstr>Add a new project after cloning</vt:lpstr>
      <vt:lpstr>Choose project type</vt:lpstr>
      <vt:lpstr>Choose a name, but location should stay untouched.</vt:lpstr>
      <vt:lpstr>Solution explorer</vt:lpstr>
      <vt:lpstr>Git changes should show all new files</vt:lpstr>
      <vt:lpstr>Let’s add a .gitignore file</vt:lpstr>
      <vt:lpstr>We need a .gitignore file</vt:lpstr>
      <vt:lpstr>We need a .gitignore file</vt:lpstr>
      <vt:lpstr>We need a .gitignore file</vt:lpstr>
      <vt:lpstr>Git changes shows only source files</vt:lpstr>
      <vt:lpstr>Committing</vt:lpstr>
      <vt:lpstr>First, stage all files</vt:lpstr>
      <vt:lpstr>Then, commit.</vt:lpstr>
      <vt:lpstr>Changes in your local repository</vt:lpstr>
      <vt:lpstr>PowerPoint Presentation</vt:lpstr>
      <vt:lpstr>Project’s origin repository</vt:lpstr>
      <vt:lpstr>Where is origin?</vt:lpstr>
      <vt:lpstr>Where is origin?</vt:lpstr>
      <vt:lpstr>Where is origin?</vt:lpstr>
      <vt:lpstr>Pushing to origin</vt:lpstr>
      <vt:lpstr>Pushing to origin</vt:lpstr>
      <vt:lpstr>Understanding branches</vt:lpstr>
      <vt:lpstr>Creating a local branch</vt:lpstr>
      <vt:lpstr>Creating a local branch</vt:lpstr>
      <vt:lpstr>Creating a local branch</vt:lpstr>
      <vt:lpstr>Checking out a different branch</vt:lpstr>
      <vt:lpstr>Changes can happen on any branch</vt:lpstr>
      <vt:lpstr>Merging changes between branches</vt:lpstr>
      <vt:lpstr>Resources</vt:lpstr>
      <vt:lpstr>Suggested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Heredia</dc:creator>
  <cp:lastModifiedBy>Karim Heredia</cp:lastModifiedBy>
  <cp:revision>1</cp:revision>
  <dcterms:created xsi:type="dcterms:W3CDTF">2021-04-13T11:19:27Z</dcterms:created>
  <dcterms:modified xsi:type="dcterms:W3CDTF">2021-04-15T12:22:32Z</dcterms:modified>
</cp:coreProperties>
</file>