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2FAA28C-89FA-4235-8A61-B8154C8E6464}" type="datetimeFigureOut">
              <a:rPr lang="en-US" smtClean="0"/>
              <a:pPr/>
              <a:t>2023-03-09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336A7ED-3D33-4160-B5F2-D7E16FDAC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0"/>
            <a:ext cx="4945856" cy="950913"/>
          </a:xfrm>
        </p:spPr>
        <p:txBody>
          <a:bodyPr>
            <a:noAutofit/>
          </a:bodyPr>
          <a:lstStyle/>
          <a:p>
            <a:r>
              <a:rPr lang="en-US" sz="5400" dirty="0" smtClean="0"/>
              <a:t>VR TOURISM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2743200"/>
            <a:ext cx="6234112" cy="762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Experience The Real Experience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VR TOURISM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LEE RAVI</dc:creator>
  <cp:lastModifiedBy>LEE RAVI</cp:lastModifiedBy>
  <cp:revision>4</cp:revision>
  <dcterms:created xsi:type="dcterms:W3CDTF">2023-03-08T04:10:29Z</dcterms:created>
  <dcterms:modified xsi:type="dcterms:W3CDTF">2023-03-09T03:56:31Z</dcterms:modified>
</cp:coreProperties>
</file>