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DCE"/>
    <a:srgbClr val="02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D65F73-D156-A82C-AFC1-782CDE4263DA}"/>
              </a:ext>
            </a:extLst>
          </p:cNvPr>
          <p:cNvSpPr/>
          <p:nvPr/>
        </p:nvSpPr>
        <p:spPr>
          <a:xfrm>
            <a:off x="187465" y="470265"/>
            <a:ext cx="3867733" cy="2145446"/>
          </a:xfrm>
          <a:prstGeom prst="roundRect">
            <a:avLst>
              <a:gd name="adj" fmla="val 13539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59B9F48-3909-7196-115A-116CA0000A85}"/>
              </a:ext>
            </a:extLst>
          </p:cNvPr>
          <p:cNvSpPr/>
          <p:nvPr/>
        </p:nvSpPr>
        <p:spPr>
          <a:xfrm>
            <a:off x="4321663" y="539033"/>
            <a:ext cx="1192696" cy="2007911"/>
          </a:xfrm>
          <a:prstGeom prst="round2Diag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DF34E40-EDDF-E98A-39F3-BA728E1599FC}"/>
              </a:ext>
            </a:extLst>
          </p:cNvPr>
          <p:cNvSpPr/>
          <p:nvPr/>
        </p:nvSpPr>
        <p:spPr>
          <a:xfrm>
            <a:off x="4834393" y="4802589"/>
            <a:ext cx="1375576" cy="1979873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4167B3D-C494-69FF-9856-578648164A63}"/>
              </a:ext>
            </a:extLst>
          </p:cNvPr>
          <p:cNvSpPr/>
          <p:nvPr/>
        </p:nvSpPr>
        <p:spPr>
          <a:xfrm>
            <a:off x="7197767" y="467891"/>
            <a:ext cx="1135713" cy="2070293"/>
          </a:xfrm>
          <a:prstGeom prst="round2Diag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A84A1C01-B8CE-2702-06B2-04D7E907A156}"/>
              </a:ext>
            </a:extLst>
          </p:cNvPr>
          <p:cNvSpPr/>
          <p:nvPr/>
        </p:nvSpPr>
        <p:spPr>
          <a:xfrm>
            <a:off x="8638374" y="465737"/>
            <a:ext cx="3465609" cy="745765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7F3DEF-34DB-711D-F2E9-EC1565A0EE63}"/>
              </a:ext>
            </a:extLst>
          </p:cNvPr>
          <p:cNvSpPr/>
          <p:nvPr/>
        </p:nvSpPr>
        <p:spPr>
          <a:xfrm>
            <a:off x="8672995" y="1362578"/>
            <a:ext cx="3396368" cy="2923175"/>
          </a:xfrm>
          <a:prstGeom prst="roundRect">
            <a:avLst>
              <a:gd name="adj" fmla="val 13539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94B949-9D02-E5CE-5F8F-31D21BD22B6E}"/>
              </a:ext>
            </a:extLst>
          </p:cNvPr>
          <p:cNvSpPr/>
          <p:nvPr/>
        </p:nvSpPr>
        <p:spPr>
          <a:xfrm>
            <a:off x="132684" y="2734496"/>
            <a:ext cx="5091323" cy="1937385"/>
          </a:xfrm>
          <a:prstGeom prst="roundRect">
            <a:avLst>
              <a:gd name="adj" fmla="val 13539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30A8DA-0639-1B5E-DD32-47FAEC5E5FEA}"/>
              </a:ext>
            </a:extLst>
          </p:cNvPr>
          <p:cNvSpPr/>
          <p:nvPr/>
        </p:nvSpPr>
        <p:spPr>
          <a:xfrm>
            <a:off x="6335201" y="4387895"/>
            <a:ext cx="5647416" cy="2338907"/>
          </a:xfrm>
          <a:prstGeom prst="roundRect">
            <a:avLst>
              <a:gd name="adj" fmla="val 8346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BFCBC0-6909-7FFD-C832-C4CEBDEAAD34}"/>
              </a:ext>
            </a:extLst>
          </p:cNvPr>
          <p:cNvSpPr/>
          <p:nvPr/>
        </p:nvSpPr>
        <p:spPr>
          <a:xfrm>
            <a:off x="132683" y="4802589"/>
            <a:ext cx="4576477" cy="1979873"/>
          </a:xfrm>
          <a:prstGeom prst="roundRect">
            <a:avLst>
              <a:gd name="adj" fmla="val 13539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32F253EB-9C79-C3B6-CD7D-7CFF73842438}"/>
              </a:ext>
            </a:extLst>
          </p:cNvPr>
          <p:cNvSpPr/>
          <p:nvPr/>
        </p:nvSpPr>
        <p:spPr>
          <a:xfrm>
            <a:off x="5757334" y="476650"/>
            <a:ext cx="1192696" cy="2070294"/>
          </a:xfrm>
          <a:prstGeom prst="round2Diag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B82D07B-31FA-13E7-C962-8A9F1D9C0394}"/>
              </a:ext>
            </a:extLst>
          </p:cNvPr>
          <p:cNvSpPr/>
          <p:nvPr/>
        </p:nvSpPr>
        <p:spPr>
          <a:xfrm>
            <a:off x="96247" y="520968"/>
            <a:ext cx="3867733" cy="2074869"/>
          </a:xfrm>
          <a:prstGeom prst="roundRect">
            <a:avLst>
              <a:gd name="adj" fmla="val 135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73BF5C-DF7F-699A-AABF-78943AE79AAB}"/>
              </a:ext>
            </a:extLst>
          </p:cNvPr>
          <p:cNvSpPr/>
          <p:nvPr/>
        </p:nvSpPr>
        <p:spPr>
          <a:xfrm>
            <a:off x="4586044" y="561861"/>
            <a:ext cx="663934" cy="603392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E5939F-78C6-01D0-864A-AED1201A991D}"/>
              </a:ext>
            </a:extLst>
          </p:cNvPr>
          <p:cNvSpPr/>
          <p:nvPr/>
        </p:nvSpPr>
        <p:spPr>
          <a:xfrm>
            <a:off x="7433656" y="561861"/>
            <a:ext cx="663934" cy="603392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9D0F6D-9D3E-7E6E-83A6-CA98BCBF7473}"/>
              </a:ext>
            </a:extLst>
          </p:cNvPr>
          <p:cNvSpPr/>
          <p:nvPr/>
        </p:nvSpPr>
        <p:spPr>
          <a:xfrm>
            <a:off x="6021715" y="567611"/>
            <a:ext cx="663934" cy="603392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1246F3-2D48-FFF6-BDC3-ABFC79EFCC06}"/>
              </a:ext>
            </a:extLst>
          </p:cNvPr>
          <p:cNvSpPr/>
          <p:nvPr/>
        </p:nvSpPr>
        <p:spPr>
          <a:xfrm>
            <a:off x="4959626" y="5066890"/>
            <a:ext cx="423407" cy="427461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464A86-7E59-F33E-0528-F358DA617FB3}"/>
              </a:ext>
            </a:extLst>
          </p:cNvPr>
          <p:cNvSpPr/>
          <p:nvPr/>
        </p:nvSpPr>
        <p:spPr>
          <a:xfrm>
            <a:off x="4959625" y="5612259"/>
            <a:ext cx="423407" cy="4274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3ADE5D-6D67-B6BC-B731-8D56BB8610BB}"/>
              </a:ext>
            </a:extLst>
          </p:cNvPr>
          <p:cNvSpPr/>
          <p:nvPr/>
        </p:nvSpPr>
        <p:spPr>
          <a:xfrm>
            <a:off x="4959625" y="6157629"/>
            <a:ext cx="423407" cy="427461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EBEB61B-17CF-0D38-2F76-6320DF55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24" y="5106621"/>
            <a:ext cx="423407" cy="35902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40CDC8-C7C4-AE22-BBB4-39ABC4C98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01436" y="605072"/>
            <a:ext cx="496154" cy="46709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E372EB4-3221-8D69-90F8-130F6CE1F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48" y="638616"/>
            <a:ext cx="772800" cy="44988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89DA15A-A3A4-B1B5-B789-9C5B0AB5D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45" y="5664270"/>
            <a:ext cx="523164" cy="2947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4F2EAA7-B257-12F5-D232-4CDF8DD38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56" y="6146239"/>
            <a:ext cx="407475" cy="4255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822043F-DD73-17A3-8D3D-25DD0DAA0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815" flipH="1">
            <a:off x="341762" y="-4583"/>
            <a:ext cx="465845" cy="457305"/>
          </a:xfrm>
          <a:prstGeom prst="rect">
            <a:avLst/>
          </a:prstGeom>
        </p:spPr>
      </p:pic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2A8D699-7693-C059-1111-F4A750A1AADA}"/>
              </a:ext>
            </a:extLst>
          </p:cNvPr>
          <p:cNvSpPr/>
          <p:nvPr/>
        </p:nvSpPr>
        <p:spPr>
          <a:xfrm>
            <a:off x="5380761" y="2716863"/>
            <a:ext cx="3123160" cy="2001882"/>
          </a:xfrm>
          <a:custGeom>
            <a:avLst/>
            <a:gdLst>
              <a:gd name="connsiteX0" fmla="*/ 235932 w 3123160"/>
              <a:gd name="connsiteY0" fmla="*/ 0 h 2161408"/>
              <a:gd name="connsiteX1" fmla="*/ 2889500 w 3123160"/>
              <a:gd name="connsiteY1" fmla="*/ 0 h 2161408"/>
              <a:gd name="connsiteX2" fmla="*/ 3123160 w 3123160"/>
              <a:gd name="connsiteY2" fmla="*/ 233660 h 2161408"/>
              <a:gd name="connsiteX3" fmla="*/ 3123160 w 3123160"/>
              <a:gd name="connsiteY3" fmla="*/ 1492170 h 2161408"/>
              <a:gd name="connsiteX4" fmla="*/ 2889500 w 3123160"/>
              <a:gd name="connsiteY4" fmla="*/ 1725830 h 2161408"/>
              <a:gd name="connsiteX5" fmla="*/ 829208 w 3123160"/>
              <a:gd name="connsiteY5" fmla="*/ 1725830 h 2161408"/>
              <a:gd name="connsiteX6" fmla="*/ 829208 w 3123160"/>
              <a:gd name="connsiteY6" fmla="*/ 2161408 h 2161408"/>
              <a:gd name="connsiteX7" fmla="*/ 0 w 3123160"/>
              <a:gd name="connsiteY7" fmla="*/ 2161408 h 2161408"/>
              <a:gd name="connsiteX8" fmla="*/ 0 w 3123160"/>
              <a:gd name="connsiteY8" fmla="*/ 388266 h 2161408"/>
              <a:gd name="connsiteX9" fmla="*/ 2272 w 3123160"/>
              <a:gd name="connsiteY9" fmla="*/ 388266 h 2161408"/>
              <a:gd name="connsiteX10" fmla="*/ 2272 w 3123160"/>
              <a:gd name="connsiteY10" fmla="*/ 233660 h 2161408"/>
              <a:gd name="connsiteX11" fmla="*/ 235932 w 3123160"/>
              <a:gd name="connsiteY11" fmla="*/ 0 h 216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3160" h="2161408">
                <a:moveTo>
                  <a:pt x="235932" y="0"/>
                </a:moveTo>
                <a:lnTo>
                  <a:pt x="2889500" y="0"/>
                </a:lnTo>
                <a:cubicBezTo>
                  <a:pt x="3018547" y="0"/>
                  <a:pt x="3123160" y="104613"/>
                  <a:pt x="3123160" y="233660"/>
                </a:cubicBezTo>
                <a:lnTo>
                  <a:pt x="3123160" y="1492170"/>
                </a:lnTo>
                <a:cubicBezTo>
                  <a:pt x="3123160" y="1621217"/>
                  <a:pt x="3018547" y="1725830"/>
                  <a:pt x="2889500" y="1725830"/>
                </a:cubicBezTo>
                <a:lnTo>
                  <a:pt x="829208" y="1725830"/>
                </a:lnTo>
                <a:lnTo>
                  <a:pt x="829208" y="2161408"/>
                </a:lnTo>
                <a:lnTo>
                  <a:pt x="0" y="2161408"/>
                </a:lnTo>
                <a:lnTo>
                  <a:pt x="0" y="388266"/>
                </a:lnTo>
                <a:lnTo>
                  <a:pt x="2272" y="388266"/>
                </a:lnTo>
                <a:lnTo>
                  <a:pt x="2272" y="233660"/>
                </a:lnTo>
                <a:cubicBezTo>
                  <a:pt x="2272" y="104613"/>
                  <a:pt x="106885" y="0"/>
                  <a:pt x="235932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C5E3670-B6E4-B72D-ED9F-99226E7FE94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638616"/>
            <a:ext cx="408532" cy="4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Balu Pati</cp:lastModifiedBy>
  <cp:revision>8</cp:revision>
  <dcterms:created xsi:type="dcterms:W3CDTF">2023-12-06T06:56:06Z</dcterms:created>
  <dcterms:modified xsi:type="dcterms:W3CDTF">2025-07-01T07:58:12Z</dcterms:modified>
</cp:coreProperties>
</file>