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262" r:id="rId3"/>
    <p:sldId id="264" r:id="rId4"/>
    <p:sldId id="260" r:id="rId5"/>
    <p:sldId id="265" r:id="rId6"/>
    <p:sldId id="266" r:id="rId7"/>
    <p:sldId id="267" r:id="rId8"/>
    <p:sldId id="268" r:id="rId9"/>
    <p:sldId id="270" r:id="rId10"/>
    <p:sldId id="269" r:id="rId11"/>
    <p:sldId id="271" r:id="rId12"/>
    <p:sldId id="272" r:id="rId13"/>
    <p:sldId id="273" r:id="rId14"/>
    <p:sldId id="274" r:id="rId15"/>
    <p:sldId id="277" r:id="rId16"/>
    <p:sldId id="276" r:id="rId17"/>
    <p:sldId id="275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U CH" initials="BC" lastIdx="1" clrIdx="0">
    <p:extLst>
      <p:ext uri="{19B8F6BF-5375-455C-9EA6-DF929625EA0E}">
        <p15:presenceInfo xmlns:p15="http://schemas.microsoft.com/office/powerpoint/2012/main" userId="fbb26cf87c62ef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84A"/>
    <a:srgbClr val="424242"/>
    <a:srgbClr val="333333"/>
    <a:srgbClr val="ECE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7E313A-8238-4B08-AC2F-D9DE3DCDDFAF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IN"/>
        </a:p>
      </dgm:t>
    </dgm:pt>
    <dgm:pt modelId="{44538CB3-496D-4EC8-8A62-45D6C291A7F1}">
      <dgm:prSet phldrT="[Text]" custT="1"/>
      <dgm:spPr/>
      <dgm:t>
        <a:bodyPr/>
        <a:lstStyle/>
        <a:p>
          <a:r>
            <a: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rPr>
            <a:t>N&amp;S</a:t>
          </a:r>
          <a:endParaRPr lang="en-IN" sz="1600" b="1" dirty="0">
            <a:solidFill>
              <a:schemeClr val="bg1">
                <a:lumMod val="60000"/>
                <a:lumOff val="40000"/>
              </a:schemeClr>
            </a:solidFill>
            <a:latin typeface="Segoe UI Black" panose="020B0A02040204020203" pitchFamily="34" charset="0"/>
            <a:ea typeface="Segoe UI Black" panose="020B0A02040204020203" pitchFamily="34" charset="0"/>
            <a:cs typeface="Segoe UI Semibold" panose="020B0702040204020203" pitchFamily="34" charset="0"/>
          </a:endParaRPr>
        </a:p>
      </dgm:t>
    </dgm:pt>
    <dgm:pt modelId="{DA33D5CE-0D3E-42B4-8DEC-4FBE6084E855}" type="parTrans" cxnId="{BBD2B7FC-B05E-4D9A-B807-19C2C6E51009}">
      <dgm:prSet/>
      <dgm:spPr/>
      <dgm:t>
        <a:bodyPr/>
        <a:lstStyle/>
        <a:p>
          <a:endParaRPr lang="en-IN"/>
        </a:p>
      </dgm:t>
    </dgm:pt>
    <dgm:pt modelId="{8CA9E67D-AFCF-4243-AF88-1D2870C97706}" type="sibTrans" cxnId="{BBD2B7FC-B05E-4D9A-B807-19C2C6E51009}">
      <dgm:prSet/>
      <dgm:spPr/>
      <dgm:t>
        <a:bodyPr/>
        <a:lstStyle/>
        <a:p>
          <a:endParaRPr lang="en-IN"/>
        </a:p>
      </dgm:t>
    </dgm:pt>
    <dgm:pt modelId="{3AE5BF8B-8667-4B52-95C9-EA4CFBA5F083}">
      <dgm:prSet phldrT="[Text]" custT="1"/>
      <dgm:spPr/>
      <dgm:t>
        <a:bodyPr/>
        <a:lstStyle/>
        <a:p>
          <a:r>
            <a: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Storage</a:t>
          </a:r>
          <a:endParaRPr lang="en-IN" sz="1400" b="1" dirty="0">
            <a:solidFill>
              <a:schemeClr val="accent1">
                <a:lumMod val="60000"/>
                <a:lumOff val="40000"/>
              </a:schemeClr>
            </a:solidFill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12363289-F8E3-468D-985B-F908AB3182EC}" type="parTrans" cxnId="{AEA4A614-293B-4F06-94C1-F916CFB25C18}">
      <dgm:prSet/>
      <dgm:spPr/>
      <dgm:t>
        <a:bodyPr/>
        <a:lstStyle/>
        <a:p>
          <a:endParaRPr lang="en-IN"/>
        </a:p>
      </dgm:t>
    </dgm:pt>
    <dgm:pt modelId="{DDB12426-6AC9-4907-91B9-C60C26FA0512}" type="sibTrans" cxnId="{AEA4A614-293B-4F06-94C1-F916CFB25C18}">
      <dgm:prSet/>
      <dgm:spPr/>
      <dgm:t>
        <a:bodyPr/>
        <a:lstStyle/>
        <a:p>
          <a:endParaRPr lang="en-IN"/>
        </a:p>
      </dgm:t>
    </dgm:pt>
    <dgm:pt modelId="{CE0C92B2-5A29-4BA6-A399-4ADAC4488A13}">
      <dgm:prSet phldrT="[Text]" custT="1"/>
      <dgm:spPr/>
      <dgm:t>
        <a:bodyPr/>
        <a:lstStyle/>
        <a:p>
          <a:r>
            <a:rPr 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External</a:t>
          </a:r>
          <a:r>
            <a:rPr lang="en-US" sz="1200" dirty="0"/>
            <a:t> </a:t>
          </a:r>
          <a:r>
            <a:rPr 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SSD</a:t>
          </a:r>
          <a:endParaRPr lang="en-IN" sz="1200" dirty="0">
            <a:solidFill>
              <a:schemeClr val="accent6">
                <a:lumMod val="60000"/>
                <a:lumOff val="40000"/>
              </a:schemeClr>
            </a:solidFill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D04AE90A-C8A5-42B1-9B3C-65ACDE5AB93B}" type="parTrans" cxnId="{13E0DB40-5E96-41DA-8A1F-A89B5A80190F}">
      <dgm:prSet/>
      <dgm:spPr/>
      <dgm:t>
        <a:bodyPr/>
        <a:lstStyle/>
        <a:p>
          <a:endParaRPr lang="en-IN"/>
        </a:p>
      </dgm:t>
    </dgm:pt>
    <dgm:pt modelId="{C7EB2DAE-743E-48FD-A316-2D7D5B4A0FDE}" type="sibTrans" cxnId="{13E0DB40-5E96-41DA-8A1F-A89B5A80190F}">
      <dgm:prSet/>
      <dgm:spPr/>
      <dgm:t>
        <a:bodyPr/>
        <a:lstStyle/>
        <a:p>
          <a:endParaRPr lang="en-IN"/>
        </a:p>
      </dgm:t>
    </dgm:pt>
    <dgm:pt modelId="{829CF5A4-5378-452D-AAE8-D14318AD01E4}">
      <dgm:prSet phldrT="[Text]" custT="1"/>
      <dgm:spPr/>
      <dgm:t>
        <a:bodyPr/>
        <a:lstStyle/>
        <a:p>
          <a:r>
            <a:rPr 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USB flash drive </a:t>
          </a:r>
          <a:endParaRPr lang="en-IN" sz="1200" dirty="0">
            <a:solidFill>
              <a:schemeClr val="accent6">
                <a:lumMod val="60000"/>
                <a:lumOff val="40000"/>
              </a:schemeClr>
            </a:solidFill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1A9753BC-E648-4B0E-B7E4-247E1AEF5FE7}" type="parTrans" cxnId="{F22D2997-1175-460A-ADB4-A18D0133D185}">
      <dgm:prSet/>
      <dgm:spPr/>
      <dgm:t>
        <a:bodyPr/>
        <a:lstStyle/>
        <a:p>
          <a:endParaRPr lang="en-IN"/>
        </a:p>
      </dgm:t>
    </dgm:pt>
    <dgm:pt modelId="{41942C50-4338-41DB-ACB2-48CA7AD45640}" type="sibTrans" cxnId="{F22D2997-1175-460A-ADB4-A18D0133D185}">
      <dgm:prSet/>
      <dgm:spPr/>
      <dgm:t>
        <a:bodyPr/>
        <a:lstStyle/>
        <a:p>
          <a:endParaRPr lang="en-IN"/>
        </a:p>
      </dgm:t>
    </dgm:pt>
    <dgm:pt modelId="{0C72F0E1-2804-40F2-B93E-54E1B56B34E9}">
      <dgm:prSet phldrT="[Text]" custT="1"/>
      <dgm:spPr/>
      <dgm:t>
        <a:bodyPr/>
        <a:lstStyle/>
        <a:p>
          <a:r>
            <a:rPr lang="en-US" sz="1400" b="1" dirty="0">
              <a:solidFill>
                <a:schemeClr val="accent1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Network</a:t>
          </a:r>
          <a:endParaRPr lang="en-IN" sz="1400" b="1" dirty="0">
            <a:solidFill>
              <a:schemeClr val="accent1">
                <a:lumMod val="60000"/>
                <a:lumOff val="40000"/>
              </a:schemeClr>
            </a:solidFill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AF511698-E800-4251-B366-FAF7D95C9CEF}" type="parTrans" cxnId="{A4313A73-9B88-46D7-9A7C-F680BF6D459D}">
      <dgm:prSet/>
      <dgm:spPr/>
      <dgm:t>
        <a:bodyPr/>
        <a:lstStyle/>
        <a:p>
          <a:endParaRPr lang="en-IN"/>
        </a:p>
      </dgm:t>
    </dgm:pt>
    <dgm:pt modelId="{4EDD1899-3684-4405-BFD7-4950FF1660CB}" type="sibTrans" cxnId="{A4313A73-9B88-46D7-9A7C-F680BF6D459D}">
      <dgm:prSet/>
      <dgm:spPr/>
      <dgm:t>
        <a:bodyPr/>
        <a:lstStyle/>
        <a:p>
          <a:endParaRPr lang="en-IN"/>
        </a:p>
      </dgm:t>
    </dgm:pt>
    <dgm:pt modelId="{BC1D8378-CB26-47B6-A4C4-EA51A7BE37A0}">
      <dgm:prSet phldrT="[Text]" custT="1"/>
      <dgm:spPr/>
      <dgm:t>
        <a:bodyPr/>
        <a:lstStyle/>
        <a:p>
          <a:r>
            <a:rPr lang="en-US" sz="1200" dirty="0">
              <a:solidFill>
                <a:schemeClr val="bg2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Wi fi extender</a:t>
          </a:r>
          <a:endParaRPr lang="en-IN" sz="1200" dirty="0">
            <a:solidFill>
              <a:schemeClr val="bg2">
                <a:lumMod val="60000"/>
                <a:lumOff val="40000"/>
              </a:schemeClr>
            </a:solidFill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9C9D4C8F-72EC-438F-8280-CAE0577ACA94}" type="parTrans" cxnId="{25097CCD-B6F7-4EFF-962E-AD8974D782FF}">
      <dgm:prSet/>
      <dgm:spPr/>
      <dgm:t>
        <a:bodyPr/>
        <a:lstStyle/>
        <a:p>
          <a:endParaRPr lang="en-IN"/>
        </a:p>
      </dgm:t>
    </dgm:pt>
    <dgm:pt modelId="{CD55C477-90E7-47DF-961D-24392BCC0813}" type="sibTrans" cxnId="{25097CCD-B6F7-4EFF-962E-AD8974D782FF}">
      <dgm:prSet/>
      <dgm:spPr/>
      <dgm:t>
        <a:bodyPr/>
        <a:lstStyle/>
        <a:p>
          <a:endParaRPr lang="en-IN"/>
        </a:p>
      </dgm:t>
    </dgm:pt>
    <dgm:pt modelId="{A1D8F225-2E6C-43AF-8D76-2948A083FE42}">
      <dgm:prSet phldrT="[Text]" custT="1"/>
      <dgm:spPr/>
      <dgm:t>
        <a:bodyPr/>
        <a:lstStyle/>
        <a:p>
          <a:r>
            <a: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rPr>
            <a:t>P&amp;A</a:t>
          </a:r>
          <a:endParaRPr lang="en-IN" sz="1600" b="1" dirty="0">
            <a:solidFill>
              <a:schemeClr val="bg1">
                <a:lumMod val="60000"/>
                <a:lumOff val="40000"/>
              </a:schemeClr>
            </a:solidFill>
            <a:latin typeface="Segoe UI Black" panose="020B0A02040204020203" pitchFamily="34" charset="0"/>
            <a:ea typeface="Segoe UI Black" panose="020B0A02040204020203" pitchFamily="34" charset="0"/>
            <a:cs typeface="Segoe UI Semibold" panose="020B0702040204020203" pitchFamily="34" charset="0"/>
          </a:endParaRPr>
        </a:p>
      </dgm:t>
    </dgm:pt>
    <dgm:pt modelId="{E85DBDE1-1919-4D5B-97B2-C616D90A7A97}" type="parTrans" cxnId="{CBEAF2E9-7C13-49F1-9705-FDA38A45462F}">
      <dgm:prSet/>
      <dgm:spPr/>
      <dgm:t>
        <a:bodyPr/>
        <a:lstStyle/>
        <a:p>
          <a:endParaRPr lang="en-IN"/>
        </a:p>
      </dgm:t>
    </dgm:pt>
    <dgm:pt modelId="{2D3B0FBC-9E17-417C-BD79-2F92E51462DB}" type="sibTrans" cxnId="{CBEAF2E9-7C13-49F1-9705-FDA38A45462F}">
      <dgm:prSet/>
      <dgm:spPr/>
      <dgm:t>
        <a:bodyPr/>
        <a:lstStyle/>
        <a:p>
          <a:endParaRPr lang="en-IN"/>
        </a:p>
      </dgm:t>
    </dgm:pt>
    <dgm:pt modelId="{006A1343-7B11-4CD0-A34E-AF8497147098}">
      <dgm:prSet phldrT="[Text]" custT="1"/>
      <dgm:spPr/>
      <dgm:t>
        <a:bodyPr/>
        <a:lstStyle/>
        <a:p>
          <a:r>
            <a:rPr 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Accessories</a:t>
          </a:r>
          <a:endParaRPr lang="en-IN" sz="1400" dirty="0">
            <a:solidFill>
              <a:schemeClr val="accent1">
                <a:lumMod val="60000"/>
                <a:lumOff val="40000"/>
              </a:schemeClr>
            </a:solidFill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A2E501E6-5C23-416D-96D0-812BA29BD1C2}" type="parTrans" cxnId="{75475168-482D-468E-B2F4-40B2B9384C41}">
      <dgm:prSet/>
      <dgm:spPr/>
      <dgm:t>
        <a:bodyPr/>
        <a:lstStyle/>
        <a:p>
          <a:endParaRPr lang="en-IN"/>
        </a:p>
      </dgm:t>
    </dgm:pt>
    <dgm:pt modelId="{0027551A-9C31-4C14-94B5-BBC33E1C7FA7}" type="sibTrans" cxnId="{75475168-482D-468E-B2F4-40B2B9384C41}">
      <dgm:prSet/>
      <dgm:spPr/>
      <dgm:t>
        <a:bodyPr/>
        <a:lstStyle/>
        <a:p>
          <a:endParaRPr lang="en-IN"/>
        </a:p>
      </dgm:t>
    </dgm:pt>
    <dgm:pt modelId="{8ED2BD6B-706E-474A-90AF-3D04A032F39E}">
      <dgm:prSet phldrT="[Text]" custT="1"/>
      <dgm:spPr/>
      <dgm:t>
        <a:bodyPr/>
        <a:lstStyle/>
        <a:p>
          <a:r>
            <a:rPr 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Peripherals</a:t>
          </a:r>
          <a:endParaRPr lang="en-IN" sz="1400" dirty="0">
            <a:solidFill>
              <a:schemeClr val="accent1">
                <a:lumMod val="60000"/>
                <a:lumOff val="40000"/>
              </a:schemeClr>
            </a:solidFill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6236AF85-B5B4-4FCA-9DB4-4425C9FF1F73}" type="parTrans" cxnId="{6248014D-1E2B-49A4-AF38-D32293A253B4}">
      <dgm:prSet/>
      <dgm:spPr/>
      <dgm:t>
        <a:bodyPr/>
        <a:lstStyle/>
        <a:p>
          <a:endParaRPr lang="en-IN"/>
        </a:p>
      </dgm:t>
    </dgm:pt>
    <dgm:pt modelId="{D969B59E-0229-46A1-A28B-DB404752332D}" type="sibTrans" cxnId="{6248014D-1E2B-49A4-AF38-D32293A253B4}">
      <dgm:prSet/>
      <dgm:spPr/>
      <dgm:t>
        <a:bodyPr/>
        <a:lstStyle/>
        <a:p>
          <a:endParaRPr lang="en-IN"/>
        </a:p>
      </dgm:t>
    </dgm:pt>
    <dgm:pt modelId="{7B621399-FD23-41CF-9F6C-59D458938712}">
      <dgm:prSet phldrT="[Text]" custT="1"/>
      <dgm:spPr/>
      <dgm:t>
        <a:bodyPr/>
        <a:lstStyle/>
        <a:p>
          <a:r>
            <a:rPr 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Batteries</a:t>
          </a:r>
          <a:endParaRPr lang="en-IN" sz="1200" dirty="0">
            <a:solidFill>
              <a:schemeClr val="accent6">
                <a:lumMod val="60000"/>
                <a:lumOff val="40000"/>
              </a:schemeClr>
            </a:solidFill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9421153D-A51F-4FFD-952F-183C2B07536A}" type="parTrans" cxnId="{1A1D00D3-DE98-47FA-87B2-9FA12569055F}">
      <dgm:prSet/>
      <dgm:spPr/>
      <dgm:t>
        <a:bodyPr/>
        <a:lstStyle/>
        <a:p>
          <a:endParaRPr lang="en-IN"/>
        </a:p>
      </dgm:t>
    </dgm:pt>
    <dgm:pt modelId="{44BAD500-07F4-4112-9457-196E7AF4D86A}" type="sibTrans" cxnId="{1A1D00D3-DE98-47FA-87B2-9FA12569055F}">
      <dgm:prSet/>
      <dgm:spPr/>
      <dgm:t>
        <a:bodyPr/>
        <a:lstStyle/>
        <a:p>
          <a:endParaRPr lang="en-IN"/>
        </a:p>
      </dgm:t>
    </dgm:pt>
    <dgm:pt modelId="{8240525E-057D-4F33-A575-C6EFC5754153}">
      <dgm:prSet phldrT="[Text]" custT="1"/>
      <dgm:spPr/>
      <dgm:t>
        <a:bodyPr/>
        <a:lstStyle/>
        <a:p>
          <a:r>
            <a:rPr 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Keyboard</a:t>
          </a:r>
          <a:endParaRPr lang="en-IN" sz="1100" dirty="0">
            <a:solidFill>
              <a:schemeClr val="accent6">
                <a:lumMod val="60000"/>
                <a:lumOff val="40000"/>
              </a:schemeClr>
            </a:solidFill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F372AA04-CC3B-4ABE-8DCF-14FD985768EF}" type="parTrans" cxnId="{5C330480-BBE6-4890-8D57-4C4C87FB88C2}">
      <dgm:prSet/>
      <dgm:spPr/>
      <dgm:t>
        <a:bodyPr/>
        <a:lstStyle/>
        <a:p>
          <a:endParaRPr lang="en-IN"/>
        </a:p>
      </dgm:t>
    </dgm:pt>
    <dgm:pt modelId="{BF95ACF3-6065-4B8F-9311-1BDBBE2B154F}" type="sibTrans" cxnId="{5C330480-BBE6-4890-8D57-4C4C87FB88C2}">
      <dgm:prSet/>
      <dgm:spPr/>
      <dgm:t>
        <a:bodyPr/>
        <a:lstStyle/>
        <a:p>
          <a:endParaRPr lang="en-IN"/>
        </a:p>
      </dgm:t>
    </dgm:pt>
    <dgm:pt modelId="{1F85BEFE-9F1E-4749-9802-99DD963F5824}">
      <dgm:prSet phldrT="[Text]" custT="1"/>
      <dgm:spPr/>
      <dgm:t>
        <a:bodyPr/>
        <a:lstStyle/>
        <a:p>
          <a:r>
            <a:rPr 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Mouse</a:t>
          </a:r>
          <a:endParaRPr lang="en-IN" sz="1200" dirty="0">
            <a:solidFill>
              <a:schemeClr val="accent6">
                <a:lumMod val="60000"/>
                <a:lumOff val="40000"/>
              </a:schemeClr>
            </a:solidFill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2E710BD2-2110-464E-981E-89D0513966A4}" type="parTrans" cxnId="{2383E9BC-E9A3-42AF-B90C-D0575763B3AA}">
      <dgm:prSet/>
      <dgm:spPr/>
      <dgm:t>
        <a:bodyPr/>
        <a:lstStyle/>
        <a:p>
          <a:endParaRPr lang="en-IN"/>
        </a:p>
      </dgm:t>
    </dgm:pt>
    <dgm:pt modelId="{DF207332-045B-4286-A8F9-7DFE113BE19B}" type="sibTrans" cxnId="{2383E9BC-E9A3-42AF-B90C-D0575763B3AA}">
      <dgm:prSet/>
      <dgm:spPr/>
      <dgm:t>
        <a:bodyPr/>
        <a:lstStyle/>
        <a:p>
          <a:endParaRPr lang="en-IN"/>
        </a:p>
      </dgm:t>
    </dgm:pt>
    <dgm:pt modelId="{90E77428-5DD6-4970-9EDA-0BDFDB55C656}">
      <dgm:prSet phldrT="[Text]" custT="1"/>
      <dgm:spPr/>
      <dgm:t>
        <a:bodyPr/>
        <a:lstStyle/>
        <a:p>
          <a:r>
            <a:rPr 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Graphic card</a:t>
          </a:r>
          <a:endParaRPr lang="en-IN" sz="1200" dirty="0">
            <a:solidFill>
              <a:schemeClr val="accent6">
                <a:lumMod val="60000"/>
                <a:lumOff val="40000"/>
              </a:schemeClr>
            </a:solidFill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C13175F7-4ED5-4684-AC2C-7BAC564FF123}" type="parTrans" cxnId="{06611AA2-7DF1-4D19-AAC1-E65D99EEB7E7}">
      <dgm:prSet/>
      <dgm:spPr/>
      <dgm:t>
        <a:bodyPr/>
        <a:lstStyle/>
        <a:p>
          <a:endParaRPr lang="en-IN"/>
        </a:p>
      </dgm:t>
    </dgm:pt>
    <dgm:pt modelId="{59C3169B-4685-48FF-A03E-C7DFD287D1F3}" type="sibTrans" cxnId="{06611AA2-7DF1-4D19-AAC1-E65D99EEB7E7}">
      <dgm:prSet/>
      <dgm:spPr/>
      <dgm:t>
        <a:bodyPr/>
        <a:lstStyle/>
        <a:p>
          <a:endParaRPr lang="en-IN"/>
        </a:p>
      </dgm:t>
    </dgm:pt>
    <dgm:pt modelId="{35E4557C-E0CF-40EC-AE5E-E8E3EC41EA6C}">
      <dgm:prSet phldrT="[Text]" custT="1"/>
      <dgm:spPr/>
      <dgm:t>
        <a:bodyPr/>
        <a:lstStyle/>
        <a:p>
          <a:r>
            <a:rPr 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Internal HDD</a:t>
          </a:r>
          <a:endParaRPr lang="en-IN" sz="1200" dirty="0">
            <a:solidFill>
              <a:schemeClr val="accent6">
                <a:lumMod val="60000"/>
                <a:lumOff val="40000"/>
              </a:schemeClr>
            </a:solidFill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E1A97F74-EED1-44BB-88E6-5A2A1BA803F2}" type="parTrans" cxnId="{C0162B08-36B3-4821-8DF6-3DD65D218269}">
      <dgm:prSet/>
      <dgm:spPr/>
      <dgm:t>
        <a:bodyPr/>
        <a:lstStyle/>
        <a:p>
          <a:endParaRPr lang="en-IN"/>
        </a:p>
      </dgm:t>
    </dgm:pt>
    <dgm:pt modelId="{0B775AFA-78D9-46D7-99D9-E30A887A3E38}" type="sibTrans" cxnId="{C0162B08-36B3-4821-8DF6-3DD65D218269}">
      <dgm:prSet/>
      <dgm:spPr/>
      <dgm:t>
        <a:bodyPr/>
        <a:lstStyle/>
        <a:p>
          <a:endParaRPr lang="en-IN"/>
        </a:p>
      </dgm:t>
    </dgm:pt>
    <dgm:pt modelId="{83728A10-8819-40AF-8A76-C10A3A7FE316}">
      <dgm:prSet phldrT="[Text]" custT="1"/>
      <dgm:spPr/>
      <dgm:t>
        <a:bodyPr/>
        <a:lstStyle/>
        <a:p>
          <a:r>
            <a:rPr 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Motherboard</a:t>
          </a:r>
          <a:endParaRPr lang="en-IN" sz="1200" dirty="0">
            <a:solidFill>
              <a:schemeClr val="accent6">
                <a:lumMod val="60000"/>
                <a:lumOff val="40000"/>
              </a:schemeClr>
            </a:solidFill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F3282911-0466-4B31-A639-681955ED88D6}" type="parTrans" cxnId="{B226A1CD-A3A0-4786-AE38-771210833F83}">
      <dgm:prSet/>
      <dgm:spPr/>
      <dgm:t>
        <a:bodyPr/>
        <a:lstStyle/>
        <a:p>
          <a:endParaRPr lang="en-IN"/>
        </a:p>
      </dgm:t>
    </dgm:pt>
    <dgm:pt modelId="{41C41D49-1E29-428D-929A-55460C5ADE32}" type="sibTrans" cxnId="{B226A1CD-A3A0-4786-AE38-771210833F83}">
      <dgm:prSet/>
      <dgm:spPr/>
      <dgm:t>
        <a:bodyPr/>
        <a:lstStyle/>
        <a:p>
          <a:endParaRPr lang="en-IN"/>
        </a:p>
      </dgm:t>
    </dgm:pt>
    <dgm:pt modelId="{1DF286CD-E20A-42F9-A6EF-4C36EE7C0E74}">
      <dgm:prSet phldrT="[Text]" custT="1"/>
      <dgm:spPr/>
      <dgm:t>
        <a:bodyPr/>
        <a:lstStyle/>
        <a:p>
          <a:r>
            <a:rPr 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Processors</a:t>
          </a:r>
          <a:endParaRPr lang="en-IN" sz="1200" dirty="0">
            <a:solidFill>
              <a:schemeClr val="accent6">
                <a:lumMod val="60000"/>
                <a:lumOff val="40000"/>
              </a:schemeClr>
            </a:solidFill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3A66677E-5B13-40B4-B869-AA87436BD592}" type="parTrans" cxnId="{BD1D2BAC-EF57-423E-A013-93B31D0D8E8E}">
      <dgm:prSet/>
      <dgm:spPr/>
      <dgm:t>
        <a:bodyPr/>
        <a:lstStyle/>
        <a:p>
          <a:endParaRPr lang="en-IN"/>
        </a:p>
      </dgm:t>
    </dgm:pt>
    <dgm:pt modelId="{308201E9-AE29-40CA-9665-AD5AF79E1B4C}" type="sibTrans" cxnId="{BD1D2BAC-EF57-423E-A013-93B31D0D8E8E}">
      <dgm:prSet/>
      <dgm:spPr/>
      <dgm:t>
        <a:bodyPr/>
        <a:lstStyle/>
        <a:p>
          <a:endParaRPr lang="en-IN"/>
        </a:p>
      </dgm:t>
    </dgm:pt>
    <dgm:pt modelId="{449A6D49-2C22-4D60-9A95-6846B1C0B09A}">
      <dgm:prSet phldrT="[Text]" custT="1"/>
      <dgm:spPr/>
      <dgm:t>
        <a:bodyPr/>
        <a:lstStyle/>
        <a:p>
          <a:r>
            <a: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rPr>
            <a:t>PC</a:t>
          </a:r>
          <a:endParaRPr lang="en-IN" sz="1600" dirty="0">
            <a:solidFill>
              <a:schemeClr val="bg1">
                <a:lumMod val="60000"/>
                <a:lumOff val="40000"/>
              </a:schemeClr>
            </a:solidFill>
            <a:latin typeface="Segoe UI Black" panose="020B0A02040204020203" pitchFamily="34" charset="0"/>
            <a:ea typeface="Segoe UI Black" panose="020B0A02040204020203" pitchFamily="34" charset="0"/>
            <a:cs typeface="Segoe UI Semibold" panose="020B0702040204020203" pitchFamily="34" charset="0"/>
          </a:endParaRPr>
        </a:p>
      </dgm:t>
    </dgm:pt>
    <dgm:pt modelId="{D0D657BB-4065-4AF6-AD1F-E35961FFDAF7}" type="parTrans" cxnId="{FAB38103-CB14-483B-B325-B5E8C808744F}">
      <dgm:prSet/>
      <dgm:spPr/>
      <dgm:t>
        <a:bodyPr/>
        <a:lstStyle/>
        <a:p>
          <a:endParaRPr lang="en-IN"/>
        </a:p>
      </dgm:t>
    </dgm:pt>
    <dgm:pt modelId="{AF0BF1A6-A324-48C6-95BB-0E09576E4FBB}" type="sibTrans" cxnId="{FAB38103-CB14-483B-B325-B5E8C808744F}">
      <dgm:prSet/>
      <dgm:spPr/>
      <dgm:t>
        <a:bodyPr/>
        <a:lstStyle/>
        <a:p>
          <a:endParaRPr lang="en-IN"/>
        </a:p>
      </dgm:t>
    </dgm:pt>
    <dgm:pt modelId="{83E0CC74-2535-41C2-8B11-AFDD74BF6795}">
      <dgm:prSet phldrT="[Text]" custT="1"/>
      <dgm:spPr/>
      <dgm:t>
        <a:bodyPr/>
        <a:lstStyle/>
        <a:p>
          <a:r>
            <a:rPr 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Desktop</a:t>
          </a:r>
          <a:endParaRPr lang="en-IN" sz="1400" dirty="0">
            <a:solidFill>
              <a:schemeClr val="accent1">
                <a:lumMod val="60000"/>
                <a:lumOff val="40000"/>
              </a:schemeClr>
            </a:solidFill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D2BE7EBB-6846-47DD-A890-04279DD082C6}" type="parTrans" cxnId="{9CD958D2-C4E1-4AC1-A8F7-DE59FCED69FB}">
      <dgm:prSet/>
      <dgm:spPr/>
      <dgm:t>
        <a:bodyPr/>
        <a:lstStyle/>
        <a:p>
          <a:endParaRPr lang="en-IN"/>
        </a:p>
      </dgm:t>
    </dgm:pt>
    <dgm:pt modelId="{E02869BB-FC4B-4482-92C2-6A7EF32DF05A}" type="sibTrans" cxnId="{9CD958D2-C4E1-4AC1-A8F7-DE59FCED69FB}">
      <dgm:prSet/>
      <dgm:spPr/>
      <dgm:t>
        <a:bodyPr/>
        <a:lstStyle/>
        <a:p>
          <a:endParaRPr lang="en-IN"/>
        </a:p>
      </dgm:t>
    </dgm:pt>
    <dgm:pt modelId="{AE7F1140-1F2C-49B9-93B0-861B92595054}">
      <dgm:prSet phldrT="[Text]" custT="1"/>
      <dgm:spPr/>
      <dgm:t>
        <a:bodyPr/>
        <a:lstStyle/>
        <a:p>
          <a:r>
            <a:rPr 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Notebooks</a:t>
          </a:r>
          <a:endParaRPr lang="en-IN" sz="1400" dirty="0">
            <a:solidFill>
              <a:schemeClr val="accent1">
                <a:lumMod val="60000"/>
                <a:lumOff val="40000"/>
              </a:schemeClr>
            </a:solidFill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C5888153-27F5-48BF-A657-3D0BA1A8947F}" type="parTrans" cxnId="{0E55F3C6-5823-4011-A86B-9D3BB9F71586}">
      <dgm:prSet/>
      <dgm:spPr/>
      <dgm:t>
        <a:bodyPr/>
        <a:lstStyle/>
        <a:p>
          <a:endParaRPr lang="en-IN"/>
        </a:p>
      </dgm:t>
    </dgm:pt>
    <dgm:pt modelId="{7BC291C4-7254-425A-A827-052691A10A26}" type="sibTrans" cxnId="{0E55F3C6-5823-4011-A86B-9D3BB9F71586}">
      <dgm:prSet/>
      <dgm:spPr/>
      <dgm:t>
        <a:bodyPr/>
        <a:lstStyle/>
        <a:p>
          <a:endParaRPr lang="en-IN"/>
        </a:p>
      </dgm:t>
    </dgm:pt>
    <dgm:pt modelId="{69F64EAE-8B7E-4A40-BAA5-C4E550922A53}">
      <dgm:prSet phldrT="[Text]" custT="1"/>
      <dgm:spPr/>
      <dgm:t>
        <a:bodyPr/>
        <a:lstStyle/>
        <a:p>
          <a:r>
            <a:rPr 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Business</a:t>
          </a:r>
          <a:r>
            <a:rPr lang="en-US" sz="1200" dirty="0">
              <a:solidFill>
                <a:schemeClr val="bg2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 </a:t>
          </a:r>
          <a:r>
            <a:rPr 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Laptops</a:t>
          </a:r>
          <a:endParaRPr lang="en-IN" sz="1200" dirty="0">
            <a:solidFill>
              <a:schemeClr val="accent6">
                <a:lumMod val="60000"/>
                <a:lumOff val="40000"/>
              </a:schemeClr>
            </a:solidFill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BF3BE991-C893-43C5-811F-21F0E3B89155}" type="parTrans" cxnId="{B300B1BB-C5B0-4C05-9527-B7057AC1E10D}">
      <dgm:prSet/>
      <dgm:spPr/>
      <dgm:t>
        <a:bodyPr/>
        <a:lstStyle/>
        <a:p>
          <a:endParaRPr lang="en-IN"/>
        </a:p>
      </dgm:t>
    </dgm:pt>
    <dgm:pt modelId="{9446947C-875F-43DC-B9A3-3126361FA84E}" type="sibTrans" cxnId="{B300B1BB-C5B0-4C05-9527-B7057AC1E10D}">
      <dgm:prSet/>
      <dgm:spPr/>
      <dgm:t>
        <a:bodyPr/>
        <a:lstStyle/>
        <a:p>
          <a:endParaRPr lang="en-IN"/>
        </a:p>
      </dgm:t>
    </dgm:pt>
    <dgm:pt modelId="{25A62119-66C5-4AB7-AAAD-11A4FC85F207}">
      <dgm:prSet phldrT="[Text]" custT="1"/>
      <dgm:spPr/>
      <dgm:t>
        <a:bodyPr/>
        <a:lstStyle/>
        <a:p>
          <a:r>
            <a:rPr 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Gaming</a:t>
          </a:r>
          <a:r>
            <a:rPr lang="en-US" sz="1200" dirty="0">
              <a:solidFill>
                <a:schemeClr val="bg2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 </a:t>
          </a:r>
          <a:r>
            <a:rPr 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Laptops</a:t>
          </a:r>
          <a:endParaRPr lang="en-IN" sz="1200" dirty="0">
            <a:solidFill>
              <a:schemeClr val="accent6">
                <a:lumMod val="60000"/>
                <a:lumOff val="40000"/>
              </a:schemeClr>
            </a:solidFill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CC642FF8-77F9-452B-AD15-A5EE9CC98772}" type="parTrans" cxnId="{ACC5414F-8366-42B6-B91A-8571ACC981FB}">
      <dgm:prSet/>
      <dgm:spPr/>
      <dgm:t>
        <a:bodyPr/>
        <a:lstStyle/>
        <a:p>
          <a:endParaRPr lang="en-IN"/>
        </a:p>
      </dgm:t>
    </dgm:pt>
    <dgm:pt modelId="{D3F26E03-D8B0-4E59-B767-6DE04D5FADC0}" type="sibTrans" cxnId="{ACC5414F-8366-42B6-B91A-8571ACC981FB}">
      <dgm:prSet/>
      <dgm:spPr/>
      <dgm:t>
        <a:bodyPr/>
        <a:lstStyle/>
        <a:p>
          <a:endParaRPr lang="en-IN"/>
        </a:p>
      </dgm:t>
    </dgm:pt>
    <dgm:pt modelId="{230D4BCD-6F56-4F3D-A88F-D0C20DA87447}">
      <dgm:prSet phldrT="[Text]" custT="1"/>
      <dgm:spPr/>
      <dgm:t>
        <a:bodyPr/>
        <a:lstStyle/>
        <a:p>
          <a:r>
            <a:rPr 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Personal</a:t>
          </a:r>
          <a:r>
            <a:rPr lang="en-US" sz="1200" dirty="0">
              <a:solidFill>
                <a:schemeClr val="bg2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 </a:t>
          </a:r>
          <a:r>
            <a:rPr 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Laptops</a:t>
          </a:r>
          <a:endParaRPr lang="en-IN" sz="1200" dirty="0">
            <a:solidFill>
              <a:schemeClr val="accent6">
                <a:lumMod val="60000"/>
                <a:lumOff val="40000"/>
              </a:schemeClr>
            </a:solidFill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D7BB81C7-62E7-41E0-9461-A780124B5BB1}" type="parTrans" cxnId="{E964BE39-7879-4D87-A9E0-A4ED6D9D3905}">
      <dgm:prSet/>
      <dgm:spPr/>
      <dgm:t>
        <a:bodyPr/>
        <a:lstStyle/>
        <a:p>
          <a:endParaRPr lang="en-IN"/>
        </a:p>
      </dgm:t>
    </dgm:pt>
    <dgm:pt modelId="{6D01E38F-6DD1-493D-839A-016D736B67DC}" type="sibTrans" cxnId="{E964BE39-7879-4D87-A9E0-A4ED6D9D3905}">
      <dgm:prSet/>
      <dgm:spPr/>
      <dgm:t>
        <a:bodyPr/>
        <a:lstStyle/>
        <a:p>
          <a:endParaRPr lang="en-IN"/>
        </a:p>
      </dgm:t>
    </dgm:pt>
    <dgm:pt modelId="{9A76CD46-8BDE-4412-8DA0-C89DEA940B31}">
      <dgm:prSet phldrT="[Text]" custT="1"/>
      <dgm:spPr/>
      <dgm:t>
        <a:bodyPr/>
        <a:lstStyle/>
        <a:p>
          <a:r>
            <a:rPr 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Business</a:t>
          </a:r>
          <a:r>
            <a:rPr lang="en-US" sz="1200" dirty="0">
              <a:solidFill>
                <a:schemeClr val="bg2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 </a:t>
          </a:r>
          <a:r>
            <a:rPr 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Desktop</a:t>
          </a:r>
          <a:endParaRPr lang="en-IN" sz="1200" dirty="0">
            <a:solidFill>
              <a:schemeClr val="accent6">
                <a:lumMod val="60000"/>
                <a:lumOff val="40000"/>
              </a:schemeClr>
            </a:solidFill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93C5F925-B86C-4FF9-B4BD-31452761BDB4}" type="parTrans" cxnId="{CB2C0D33-6A4F-4CCF-BF86-11C97ABCCD10}">
      <dgm:prSet/>
      <dgm:spPr/>
      <dgm:t>
        <a:bodyPr/>
        <a:lstStyle/>
        <a:p>
          <a:endParaRPr lang="en-IN"/>
        </a:p>
      </dgm:t>
    </dgm:pt>
    <dgm:pt modelId="{6A543FBE-0349-4EAE-A9CB-37F4BAA836C3}" type="sibTrans" cxnId="{CB2C0D33-6A4F-4CCF-BF86-11C97ABCCD10}">
      <dgm:prSet/>
      <dgm:spPr/>
      <dgm:t>
        <a:bodyPr/>
        <a:lstStyle/>
        <a:p>
          <a:endParaRPr lang="en-IN"/>
        </a:p>
      </dgm:t>
    </dgm:pt>
    <dgm:pt modelId="{69EFED0C-392C-4084-8D64-69FE94E47FFD}">
      <dgm:prSet phldrT="[Text]" custT="1"/>
      <dgm:spPr/>
      <dgm:t>
        <a:bodyPr/>
        <a:lstStyle/>
        <a:p>
          <a:r>
            <a:rPr 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Personal</a:t>
          </a:r>
          <a:r>
            <a:rPr lang="en-US" sz="1200" dirty="0">
              <a:solidFill>
                <a:schemeClr val="bg2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 </a:t>
          </a:r>
          <a:r>
            <a:rPr 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Desktop</a:t>
          </a:r>
          <a:endParaRPr lang="en-IN" sz="1200" dirty="0">
            <a:solidFill>
              <a:schemeClr val="accent6">
                <a:lumMod val="60000"/>
                <a:lumOff val="40000"/>
              </a:schemeClr>
            </a:solidFill>
            <a:latin typeface="Segoe UI Semibold" panose="020B0702040204020203" pitchFamily="34" charset="0"/>
            <a:cs typeface="Segoe UI Semibold" panose="020B0702040204020203" pitchFamily="34" charset="0"/>
          </a:endParaRPr>
        </a:p>
      </dgm:t>
    </dgm:pt>
    <dgm:pt modelId="{4921C0EA-E524-4698-825A-F7AB38BC3844}" type="parTrans" cxnId="{D642E939-4FFE-4ABA-AA08-5E37085AF506}">
      <dgm:prSet/>
      <dgm:spPr/>
      <dgm:t>
        <a:bodyPr/>
        <a:lstStyle/>
        <a:p>
          <a:endParaRPr lang="en-IN"/>
        </a:p>
      </dgm:t>
    </dgm:pt>
    <dgm:pt modelId="{DE77F1A2-F0C7-4DA2-ACEE-6658E2B73C30}" type="sibTrans" cxnId="{D642E939-4FFE-4ABA-AA08-5E37085AF506}">
      <dgm:prSet/>
      <dgm:spPr/>
      <dgm:t>
        <a:bodyPr/>
        <a:lstStyle/>
        <a:p>
          <a:endParaRPr lang="en-IN"/>
        </a:p>
      </dgm:t>
    </dgm:pt>
    <dgm:pt modelId="{24BE7AA6-2BD1-41AC-BF69-AD01CC1EA7D1}" type="pres">
      <dgm:prSet presAssocID="{CB7E313A-8238-4B08-AC2F-D9DE3DCDDFAF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C626582-464E-46CD-81F0-39F72768AFD6}" type="pres">
      <dgm:prSet presAssocID="{44538CB3-496D-4EC8-8A62-45D6C291A7F1}" presName="hierRoot1" presStyleCnt="0">
        <dgm:presLayoutVars>
          <dgm:hierBranch val="init"/>
        </dgm:presLayoutVars>
      </dgm:prSet>
      <dgm:spPr/>
    </dgm:pt>
    <dgm:pt modelId="{E03C8831-49F8-4972-8574-B802F6129928}" type="pres">
      <dgm:prSet presAssocID="{44538CB3-496D-4EC8-8A62-45D6C291A7F1}" presName="rootComposite1" presStyleCnt="0"/>
      <dgm:spPr/>
    </dgm:pt>
    <dgm:pt modelId="{912EB945-4AD4-4232-8502-6381E394F1EA}" type="pres">
      <dgm:prSet presAssocID="{44538CB3-496D-4EC8-8A62-45D6C291A7F1}" presName="rootText1" presStyleLbl="alignAcc1" presStyleIdx="0" presStyleCnt="0">
        <dgm:presLayoutVars>
          <dgm:chPref val="3"/>
        </dgm:presLayoutVars>
      </dgm:prSet>
      <dgm:spPr/>
    </dgm:pt>
    <dgm:pt modelId="{39D57F54-07CB-4087-99AE-7D54E7BD85D0}" type="pres">
      <dgm:prSet presAssocID="{44538CB3-496D-4EC8-8A62-45D6C291A7F1}" presName="topArc1" presStyleLbl="parChTrans1D1" presStyleIdx="0" presStyleCnt="48"/>
      <dgm:spPr/>
    </dgm:pt>
    <dgm:pt modelId="{22CCF28F-D585-478D-A3B0-81EC0CE7A9B8}" type="pres">
      <dgm:prSet presAssocID="{44538CB3-496D-4EC8-8A62-45D6C291A7F1}" presName="bottomArc1" presStyleLbl="parChTrans1D1" presStyleIdx="1" presStyleCnt="48"/>
      <dgm:spPr/>
    </dgm:pt>
    <dgm:pt modelId="{C10D894F-AB54-4673-AC83-1B4F07D01BB3}" type="pres">
      <dgm:prSet presAssocID="{44538CB3-496D-4EC8-8A62-45D6C291A7F1}" presName="topConnNode1" presStyleLbl="node1" presStyleIdx="0" presStyleCnt="0"/>
      <dgm:spPr/>
    </dgm:pt>
    <dgm:pt modelId="{1BEC92FE-905C-4450-803E-A4FB5C06FDAD}" type="pres">
      <dgm:prSet presAssocID="{44538CB3-496D-4EC8-8A62-45D6C291A7F1}" presName="hierChild2" presStyleCnt="0"/>
      <dgm:spPr/>
    </dgm:pt>
    <dgm:pt modelId="{290CADF5-C369-42CE-9F62-C289EA9AD15E}" type="pres">
      <dgm:prSet presAssocID="{12363289-F8E3-468D-985B-F908AB3182EC}" presName="Name28" presStyleLbl="parChTrans1D2" presStyleIdx="0" presStyleCnt="6"/>
      <dgm:spPr/>
    </dgm:pt>
    <dgm:pt modelId="{B4434E9A-F5FE-442A-A683-18C6390CAC72}" type="pres">
      <dgm:prSet presAssocID="{3AE5BF8B-8667-4B52-95C9-EA4CFBA5F083}" presName="hierRoot2" presStyleCnt="0">
        <dgm:presLayoutVars>
          <dgm:hierBranch val="init"/>
        </dgm:presLayoutVars>
      </dgm:prSet>
      <dgm:spPr/>
    </dgm:pt>
    <dgm:pt modelId="{E88DA1E3-48DD-401D-B44F-F7393CEB9EBF}" type="pres">
      <dgm:prSet presAssocID="{3AE5BF8B-8667-4B52-95C9-EA4CFBA5F083}" presName="rootComposite2" presStyleCnt="0"/>
      <dgm:spPr/>
    </dgm:pt>
    <dgm:pt modelId="{CF6980C5-AC6C-4F5E-85D9-ABB77A085EA4}" type="pres">
      <dgm:prSet presAssocID="{3AE5BF8B-8667-4B52-95C9-EA4CFBA5F083}" presName="rootText2" presStyleLbl="alignAcc1" presStyleIdx="0" presStyleCnt="0">
        <dgm:presLayoutVars>
          <dgm:chPref val="3"/>
        </dgm:presLayoutVars>
      </dgm:prSet>
      <dgm:spPr/>
    </dgm:pt>
    <dgm:pt modelId="{9AAC7616-BA9E-408E-A126-D696B135615C}" type="pres">
      <dgm:prSet presAssocID="{3AE5BF8B-8667-4B52-95C9-EA4CFBA5F083}" presName="topArc2" presStyleLbl="parChTrans1D1" presStyleIdx="2" presStyleCnt="48"/>
      <dgm:spPr/>
    </dgm:pt>
    <dgm:pt modelId="{A59C4C8D-31A4-4AC4-ACAE-DE821F2A097C}" type="pres">
      <dgm:prSet presAssocID="{3AE5BF8B-8667-4B52-95C9-EA4CFBA5F083}" presName="bottomArc2" presStyleLbl="parChTrans1D1" presStyleIdx="3" presStyleCnt="48"/>
      <dgm:spPr/>
    </dgm:pt>
    <dgm:pt modelId="{8D2E37A0-2118-44EE-A633-6988EA80169F}" type="pres">
      <dgm:prSet presAssocID="{3AE5BF8B-8667-4B52-95C9-EA4CFBA5F083}" presName="topConnNode2" presStyleLbl="node2" presStyleIdx="0" presStyleCnt="0"/>
      <dgm:spPr/>
    </dgm:pt>
    <dgm:pt modelId="{0BE2EB97-1B4F-47AF-BD91-EDDDBB80D8E7}" type="pres">
      <dgm:prSet presAssocID="{3AE5BF8B-8667-4B52-95C9-EA4CFBA5F083}" presName="hierChild4" presStyleCnt="0"/>
      <dgm:spPr/>
    </dgm:pt>
    <dgm:pt modelId="{4E45C5F0-3F7F-4921-941F-17A7E6B5E6D1}" type="pres">
      <dgm:prSet presAssocID="{D04AE90A-C8A5-42B1-9B3C-65ACDE5AB93B}" presName="Name28" presStyleLbl="parChTrans1D3" presStyleIdx="0" presStyleCnt="15"/>
      <dgm:spPr/>
    </dgm:pt>
    <dgm:pt modelId="{368D6E83-1779-42B0-B6E9-F80AADDE8DD3}" type="pres">
      <dgm:prSet presAssocID="{CE0C92B2-5A29-4BA6-A399-4ADAC4488A13}" presName="hierRoot2" presStyleCnt="0">
        <dgm:presLayoutVars>
          <dgm:hierBranch val="init"/>
        </dgm:presLayoutVars>
      </dgm:prSet>
      <dgm:spPr/>
    </dgm:pt>
    <dgm:pt modelId="{38414760-D296-45B3-ADD3-41278D553435}" type="pres">
      <dgm:prSet presAssocID="{CE0C92B2-5A29-4BA6-A399-4ADAC4488A13}" presName="rootComposite2" presStyleCnt="0"/>
      <dgm:spPr/>
    </dgm:pt>
    <dgm:pt modelId="{828CE9A0-E04F-42E6-AB4F-40CBFBD52C63}" type="pres">
      <dgm:prSet presAssocID="{CE0C92B2-5A29-4BA6-A399-4ADAC4488A13}" presName="rootText2" presStyleLbl="alignAcc1" presStyleIdx="0" presStyleCnt="0">
        <dgm:presLayoutVars>
          <dgm:chPref val="3"/>
        </dgm:presLayoutVars>
      </dgm:prSet>
      <dgm:spPr/>
    </dgm:pt>
    <dgm:pt modelId="{10E1CAC6-9ABF-404A-B8DB-E913B495D748}" type="pres">
      <dgm:prSet presAssocID="{CE0C92B2-5A29-4BA6-A399-4ADAC4488A13}" presName="topArc2" presStyleLbl="parChTrans1D1" presStyleIdx="4" presStyleCnt="48"/>
      <dgm:spPr/>
    </dgm:pt>
    <dgm:pt modelId="{ED35B6D7-5C6E-4860-B537-8286510F887A}" type="pres">
      <dgm:prSet presAssocID="{CE0C92B2-5A29-4BA6-A399-4ADAC4488A13}" presName="bottomArc2" presStyleLbl="parChTrans1D1" presStyleIdx="5" presStyleCnt="48"/>
      <dgm:spPr/>
    </dgm:pt>
    <dgm:pt modelId="{684B2512-F63F-44F0-A5D2-7A69F3A9259C}" type="pres">
      <dgm:prSet presAssocID="{CE0C92B2-5A29-4BA6-A399-4ADAC4488A13}" presName="topConnNode2" presStyleLbl="node3" presStyleIdx="0" presStyleCnt="0"/>
      <dgm:spPr/>
    </dgm:pt>
    <dgm:pt modelId="{C2A96E4D-A17B-4EF2-9EB2-1356E0DF2B3F}" type="pres">
      <dgm:prSet presAssocID="{CE0C92B2-5A29-4BA6-A399-4ADAC4488A13}" presName="hierChild4" presStyleCnt="0"/>
      <dgm:spPr/>
    </dgm:pt>
    <dgm:pt modelId="{FA0B9260-3533-4D33-ACC9-1053EEBF6A05}" type="pres">
      <dgm:prSet presAssocID="{CE0C92B2-5A29-4BA6-A399-4ADAC4488A13}" presName="hierChild5" presStyleCnt="0"/>
      <dgm:spPr/>
    </dgm:pt>
    <dgm:pt modelId="{899BA17A-8BA1-4E87-9819-0854ABED3A5E}" type="pres">
      <dgm:prSet presAssocID="{1A9753BC-E648-4B0E-B7E4-247E1AEF5FE7}" presName="Name28" presStyleLbl="parChTrans1D3" presStyleIdx="1" presStyleCnt="15"/>
      <dgm:spPr/>
    </dgm:pt>
    <dgm:pt modelId="{9A0FEAE1-DCBF-40BE-A691-AEA8D697793A}" type="pres">
      <dgm:prSet presAssocID="{829CF5A4-5378-452D-AAE8-D14318AD01E4}" presName="hierRoot2" presStyleCnt="0">
        <dgm:presLayoutVars>
          <dgm:hierBranch val="init"/>
        </dgm:presLayoutVars>
      </dgm:prSet>
      <dgm:spPr/>
    </dgm:pt>
    <dgm:pt modelId="{D9DC03C5-39C6-4F47-85CE-D10EE35E2947}" type="pres">
      <dgm:prSet presAssocID="{829CF5A4-5378-452D-AAE8-D14318AD01E4}" presName="rootComposite2" presStyleCnt="0"/>
      <dgm:spPr/>
    </dgm:pt>
    <dgm:pt modelId="{4D0E4BC4-7F79-4922-93C4-5C12D421CE9A}" type="pres">
      <dgm:prSet presAssocID="{829CF5A4-5378-452D-AAE8-D14318AD01E4}" presName="rootText2" presStyleLbl="alignAcc1" presStyleIdx="0" presStyleCnt="0">
        <dgm:presLayoutVars>
          <dgm:chPref val="3"/>
        </dgm:presLayoutVars>
      </dgm:prSet>
      <dgm:spPr/>
    </dgm:pt>
    <dgm:pt modelId="{77CB972E-C1A9-4841-81DA-F57AD644A1E4}" type="pres">
      <dgm:prSet presAssocID="{829CF5A4-5378-452D-AAE8-D14318AD01E4}" presName="topArc2" presStyleLbl="parChTrans1D1" presStyleIdx="6" presStyleCnt="48"/>
      <dgm:spPr/>
    </dgm:pt>
    <dgm:pt modelId="{2021F28A-355A-4DF2-932A-4B8A743AD272}" type="pres">
      <dgm:prSet presAssocID="{829CF5A4-5378-452D-AAE8-D14318AD01E4}" presName="bottomArc2" presStyleLbl="parChTrans1D1" presStyleIdx="7" presStyleCnt="48"/>
      <dgm:spPr/>
    </dgm:pt>
    <dgm:pt modelId="{5E64FCB1-85C0-417E-BC1C-28627DCAE73A}" type="pres">
      <dgm:prSet presAssocID="{829CF5A4-5378-452D-AAE8-D14318AD01E4}" presName="topConnNode2" presStyleLbl="node3" presStyleIdx="0" presStyleCnt="0"/>
      <dgm:spPr/>
    </dgm:pt>
    <dgm:pt modelId="{FD6D9E61-935F-4924-8152-A51DE928C826}" type="pres">
      <dgm:prSet presAssocID="{829CF5A4-5378-452D-AAE8-D14318AD01E4}" presName="hierChild4" presStyleCnt="0"/>
      <dgm:spPr/>
    </dgm:pt>
    <dgm:pt modelId="{00739436-0B51-449B-935F-B7231C8CC7C5}" type="pres">
      <dgm:prSet presAssocID="{829CF5A4-5378-452D-AAE8-D14318AD01E4}" presName="hierChild5" presStyleCnt="0"/>
      <dgm:spPr/>
    </dgm:pt>
    <dgm:pt modelId="{C18FA94F-CE38-4F61-B2A9-F23DA933241F}" type="pres">
      <dgm:prSet presAssocID="{3AE5BF8B-8667-4B52-95C9-EA4CFBA5F083}" presName="hierChild5" presStyleCnt="0"/>
      <dgm:spPr/>
    </dgm:pt>
    <dgm:pt modelId="{55D2D559-7E04-4A54-A6A2-1348E8426D80}" type="pres">
      <dgm:prSet presAssocID="{AF511698-E800-4251-B366-FAF7D95C9CEF}" presName="Name28" presStyleLbl="parChTrans1D2" presStyleIdx="1" presStyleCnt="6"/>
      <dgm:spPr/>
    </dgm:pt>
    <dgm:pt modelId="{B62A1F0E-8B0B-4BC5-A31B-2D956154D62D}" type="pres">
      <dgm:prSet presAssocID="{0C72F0E1-2804-40F2-B93E-54E1B56B34E9}" presName="hierRoot2" presStyleCnt="0">
        <dgm:presLayoutVars>
          <dgm:hierBranch val="init"/>
        </dgm:presLayoutVars>
      </dgm:prSet>
      <dgm:spPr/>
    </dgm:pt>
    <dgm:pt modelId="{F2C0DB7B-B703-43AA-AB16-BBEF6CEA525E}" type="pres">
      <dgm:prSet presAssocID="{0C72F0E1-2804-40F2-B93E-54E1B56B34E9}" presName="rootComposite2" presStyleCnt="0"/>
      <dgm:spPr/>
    </dgm:pt>
    <dgm:pt modelId="{25BFE12B-EF45-4A5A-8114-461A03E0280F}" type="pres">
      <dgm:prSet presAssocID="{0C72F0E1-2804-40F2-B93E-54E1B56B34E9}" presName="rootText2" presStyleLbl="alignAcc1" presStyleIdx="0" presStyleCnt="0">
        <dgm:presLayoutVars>
          <dgm:chPref val="3"/>
        </dgm:presLayoutVars>
      </dgm:prSet>
      <dgm:spPr/>
    </dgm:pt>
    <dgm:pt modelId="{4B0E0094-EE28-46CE-B615-30F9B7990516}" type="pres">
      <dgm:prSet presAssocID="{0C72F0E1-2804-40F2-B93E-54E1B56B34E9}" presName="topArc2" presStyleLbl="parChTrans1D1" presStyleIdx="8" presStyleCnt="48"/>
      <dgm:spPr/>
    </dgm:pt>
    <dgm:pt modelId="{A4CB0595-9C0A-415F-B96E-C6E9F00B1C41}" type="pres">
      <dgm:prSet presAssocID="{0C72F0E1-2804-40F2-B93E-54E1B56B34E9}" presName="bottomArc2" presStyleLbl="parChTrans1D1" presStyleIdx="9" presStyleCnt="48"/>
      <dgm:spPr/>
    </dgm:pt>
    <dgm:pt modelId="{8475C909-5463-4ECA-A5A5-4CB8AF7D741C}" type="pres">
      <dgm:prSet presAssocID="{0C72F0E1-2804-40F2-B93E-54E1B56B34E9}" presName="topConnNode2" presStyleLbl="node2" presStyleIdx="0" presStyleCnt="0"/>
      <dgm:spPr/>
    </dgm:pt>
    <dgm:pt modelId="{E7BA836D-6667-499B-A87F-9D7FA3347785}" type="pres">
      <dgm:prSet presAssocID="{0C72F0E1-2804-40F2-B93E-54E1B56B34E9}" presName="hierChild4" presStyleCnt="0"/>
      <dgm:spPr/>
    </dgm:pt>
    <dgm:pt modelId="{5E17A6B4-1EC6-49EA-AB56-4A5E6901A03A}" type="pres">
      <dgm:prSet presAssocID="{9C9D4C8F-72EC-438F-8280-CAE0577ACA94}" presName="Name28" presStyleLbl="parChTrans1D3" presStyleIdx="2" presStyleCnt="15"/>
      <dgm:spPr/>
    </dgm:pt>
    <dgm:pt modelId="{E7A69F19-80F0-4CAC-8D3C-C32214E256AC}" type="pres">
      <dgm:prSet presAssocID="{BC1D8378-CB26-47B6-A4C4-EA51A7BE37A0}" presName="hierRoot2" presStyleCnt="0">
        <dgm:presLayoutVars>
          <dgm:hierBranch val="init"/>
        </dgm:presLayoutVars>
      </dgm:prSet>
      <dgm:spPr/>
    </dgm:pt>
    <dgm:pt modelId="{EE04FA92-8B9C-4C59-AC6D-116B15A5DDDD}" type="pres">
      <dgm:prSet presAssocID="{BC1D8378-CB26-47B6-A4C4-EA51A7BE37A0}" presName="rootComposite2" presStyleCnt="0"/>
      <dgm:spPr/>
    </dgm:pt>
    <dgm:pt modelId="{1199E13A-7575-44AB-A54E-B527F16F2B04}" type="pres">
      <dgm:prSet presAssocID="{BC1D8378-CB26-47B6-A4C4-EA51A7BE37A0}" presName="rootText2" presStyleLbl="alignAcc1" presStyleIdx="0" presStyleCnt="0">
        <dgm:presLayoutVars>
          <dgm:chPref val="3"/>
        </dgm:presLayoutVars>
      </dgm:prSet>
      <dgm:spPr/>
    </dgm:pt>
    <dgm:pt modelId="{CC4F6FB0-0F75-4B99-B654-4ADBF14CE081}" type="pres">
      <dgm:prSet presAssocID="{BC1D8378-CB26-47B6-A4C4-EA51A7BE37A0}" presName="topArc2" presStyleLbl="parChTrans1D1" presStyleIdx="10" presStyleCnt="48"/>
      <dgm:spPr/>
    </dgm:pt>
    <dgm:pt modelId="{264750E5-151B-4A9E-952B-B2A9A97F50F2}" type="pres">
      <dgm:prSet presAssocID="{BC1D8378-CB26-47B6-A4C4-EA51A7BE37A0}" presName="bottomArc2" presStyleLbl="parChTrans1D1" presStyleIdx="11" presStyleCnt="48"/>
      <dgm:spPr/>
    </dgm:pt>
    <dgm:pt modelId="{9D03033F-ACE9-4735-BF05-B922105C2D3A}" type="pres">
      <dgm:prSet presAssocID="{BC1D8378-CB26-47B6-A4C4-EA51A7BE37A0}" presName="topConnNode2" presStyleLbl="node3" presStyleIdx="0" presStyleCnt="0"/>
      <dgm:spPr/>
    </dgm:pt>
    <dgm:pt modelId="{D2A3D092-B15D-4A68-9516-127921332C97}" type="pres">
      <dgm:prSet presAssocID="{BC1D8378-CB26-47B6-A4C4-EA51A7BE37A0}" presName="hierChild4" presStyleCnt="0"/>
      <dgm:spPr/>
    </dgm:pt>
    <dgm:pt modelId="{16E6AD55-A8EC-42C0-8FBB-8A4E553D5EAE}" type="pres">
      <dgm:prSet presAssocID="{BC1D8378-CB26-47B6-A4C4-EA51A7BE37A0}" presName="hierChild5" presStyleCnt="0"/>
      <dgm:spPr/>
    </dgm:pt>
    <dgm:pt modelId="{AB5F1104-4A9B-4FC2-B410-0B135330FD52}" type="pres">
      <dgm:prSet presAssocID="{0C72F0E1-2804-40F2-B93E-54E1B56B34E9}" presName="hierChild5" presStyleCnt="0"/>
      <dgm:spPr/>
    </dgm:pt>
    <dgm:pt modelId="{57A5EB04-D982-4797-A082-2D7ECDE782ED}" type="pres">
      <dgm:prSet presAssocID="{44538CB3-496D-4EC8-8A62-45D6C291A7F1}" presName="hierChild3" presStyleCnt="0"/>
      <dgm:spPr/>
    </dgm:pt>
    <dgm:pt modelId="{AB7637F6-5EE2-4C76-A53A-AB655D08DEE0}" type="pres">
      <dgm:prSet presAssocID="{A1D8F225-2E6C-43AF-8D76-2948A083FE42}" presName="hierRoot1" presStyleCnt="0">
        <dgm:presLayoutVars>
          <dgm:hierBranch val="init"/>
        </dgm:presLayoutVars>
      </dgm:prSet>
      <dgm:spPr/>
    </dgm:pt>
    <dgm:pt modelId="{B75D7E89-5BB7-4BC2-AC59-C9A71B873D48}" type="pres">
      <dgm:prSet presAssocID="{A1D8F225-2E6C-43AF-8D76-2948A083FE42}" presName="rootComposite1" presStyleCnt="0"/>
      <dgm:spPr/>
    </dgm:pt>
    <dgm:pt modelId="{95E5522B-2EFC-4571-8F8C-2C52D0CE4D68}" type="pres">
      <dgm:prSet presAssocID="{A1D8F225-2E6C-43AF-8D76-2948A083FE42}" presName="rootText1" presStyleLbl="alignAcc1" presStyleIdx="0" presStyleCnt="0">
        <dgm:presLayoutVars>
          <dgm:chPref val="3"/>
        </dgm:presLayoutVars>
      </dgm:prSet>
      <dgm:spPr/>
    </dgm:pt>
    <dgm:pt modelId="{0D4B316A-9067-42E3-9D8C-9F32E44D452A}" type="pres">
      <dgm:prSet presAssocID="{A1D8F225-2E6C-43AF-8D76-2948A083FE42}" presName="topArc1" presStyleLbl="parChTrans1D1" presStyleIdx="12" presStyleCnt="48"/>
      <dgm:spPr/>
    </dgm:pt>
    <dgm:pt modelId="{EF1697AE-DA84-4380-9260-8F60A913E2CA}" type="pres">
      <dgm:prSet presAssocID="{A1D8F225-2E6C-43AF-8D76-2948A083FE42}" presName="bottomArc1" presStyleLbl="parChTrans1D1" presStyleIdx="13" presStyleCnt="48"/>
      <dgm:spPr/>
    </dgm:pt>
    <dgm:pt modelId="{895CAB68-738D-4334-ACC5-56B05ECBA5C0}" type="pres">
      <dgm:prSet presAssocID="{A1D8F225-2E6C-43AF-8D76-2948A083FE42}" presName="topConnNode1" presStyleLbl="node1" presStyleIdx="0" presStyleCnt="0"/>
      <dgm:spPr/>
    </dgm:pt>
    <dgm:pt modelId="{69D8C193-F358-4CAA-813C-E02DC921F15B}" type="pres">
      <dgm:prSet presAssocID="{A1D8F225-2E6C-43AF-8D76-2948A083FE42}" presName="hierChild2" presStyleCnt="0"/>
      <dgm:spPr/>
    </dgm:pt>
    <dgm:pt modelId="{91913E07-134B-40C4-8F52-0C2427B183A3}" type="pres">
      <dgm:prSet presAssocID="{A2E501E6-5C23-416D-96D0-812BA29BD1C2}" presName="Name28" presStyleLbl="parChTrans1D2" presStyleIdx="2" presStyleCnt="6"/>
      <dgm:spPr/>
    </dgm:pt>
    <dgm:pt modelId="{BEBFF72D-048D-4535-B451-F3C8FB955A4D}" type="pres">
      <dgm:prSet presAssocID="{006A1343-7B11-4CD0-A34E-AF8497147098}" presName="hierRoot2" presStyleCnt="0">
        <dgm:presLayoutVars>
          <dgm:hierBranch val="init"/>
        </dgm:presLayoutVars>
      </dgm:prSet>
      <dgm:spPr/>
    </dgm:pt>
    <dgm:pt modelId="{A3725D09-4C21-471E-AC09-4460A72F30EF}" type="pres">
      <dgm:prSet presAssocID="{006A1343-7B11-4CD0-A34E-AF8497147098}" presName="rootComposite2" presStyleCnt="0"/>
      <dgm:spPr/>
    </dgm:pt>
    <dgm:pt modelId="{7695A0AE-1BCA-4828-B704-582B7B2053F1}" type="pres">
      <dgm:prSet presAssocID="{006A1343-7B11-4CD0-A34E-AF8497147098}" presName="rootText2" presStyleLbl="alignAcc1" presStyleIdx="0" presStyleCnt="0">
        <dgm:presLayoutVars>
          <dgm:chPref val="3"/>
        </dgm:presLayoutVars>
      </dgm:prSet>
      <dgm:spPr/>
    </dgm:pt>
    <dgm:pt modelId="{7FB3D6E9-C936-47D4-A28E-6F92B7CCEB56}" type="pres">
      <dgm:prSet presAssocID="{006A1343-7B11-4CD0-A34E-AF8497147098}" presName="topArc2" presStyleLbl="parChTrans1D1" presStyleIdx="14" presStyleCnt="48"/>
      <dgm:spPr/>
    </dgm:pt>
    <dgm:pt modelId="{1293D20B-7796-4CAB-B188-BE6FE9A27048}" type="pres">
      <dgm:prSet presAssocID="{006A1343-7B11-4CD0-A34E-AF8497147098}" presName="bottomArc2" presStyleLbl="parChTrans1D1" presStyleIdx="15" presStyleCnt="48"/>
      <dgm:spPr/>
    </dgm:pt>
    <dgm:pt modelId="{9AB3A5FB-CF2B-4CA7-84C9-D9A5AAB58D79}" type="pres">
      <dgm:prSet presAssocID="{006A1343-7B11-4CD0-A34E-AF8497147098}" presName="topConnNode2" presStyleLbl="node2" presStyleIdx="0" presStyleCnt="0"/>
      <dgm:spPr/>
    </dgm:pt>
    <dgm:pt modelId="{4B592474-3774-4952-9DD3-2CCCC49F7337}" type="pres">
      <dgm:prSet presAssocID="{006A1343-7B11-4CD0-A34E-AF8497147098}" presName="hierChild4" presStyleCnt="0"/>
      <dgm:spPr/>
    </dgm:pt>
    <dgm:pt modelId="{550D76D2-4C9C-4500-AC73-28A00CE4D9AA}" type="pres">
      <dgm:prSet presAssocID="{9421153D-A51F-4FFD-952F-183C2B07536A}" presName="Name28" presStyleLbl="parChTrans1D3" presStyleIdx="3" presStyleCnt="15"/>
      <dgm:spPr/>
    </dgm:pt>
    <dgm:pt modelId="{01F0C914-66EA-4231-97E2-4CEC7843B9AC}" type="pres">
      <dgm:prSet presAssocID="{7B621399-FD23-41CF-9F6C-59D458938712}" presName="hierRoot2" presStyleCnt="0">
        <dgm:presLayoutVars>
          <dgm:hierBranch val="init"/>
        </dgm:presLayoutVars>
      </dgm:prSet>
      <dgm:spPr/>
    </dgm:pt>
    <dgm:pt modelId="{550D31A1-3FE6-4DE3-B23E-B278E1183879}" type="pres">
      <dgm:prSet presAssocID="{7B621399-FD23-41CF-9F6C-59D458938712}" presName="rootComposite2" presStyleCnt="0"/>
      <dgm:spPr/>
    </dgm:pt>
    <dgm:pt modelId="{1C0392AF-2B6C-4CF5-A2B6-7F161A8162DB}" type="pres">
      <dgm:prSet presAssocID="{7B621399-FD23-41CF-9F6C-59D458938712}" presName="rootText2" presStyleLbl="alignAcc1" presStyleIdx="0" presStyleCnt="0">
        <dgm:presLayoutVars>
          <dgm:chPref val="3"/>
        </dgm:presLayoutVars>
      </dgm:prSet>
      <dgm:spPr/>
    </dgm:pt>
    <dgm:pt modelId="{FA21A334-2C9D-453B-8A62-DD7355252A86}" type="pres">
      <dgm:prSet presAssocID="{7B621399-FD23-41CF-9F6C-59D458938712}" presName="topArc2" presStyleLbl="parChTrans1D1" presStyleIdx="16" presStyleCnt="48"/>
      <dgm:spPr/>
    </dgm:pt>
    <dgm:pt modelId="{E64818E2-5923-4402-9636-F4EBF64762E3}" type="pres">
      <dgm:prSet presAssocID="{7B621399-FD23-41CF-9F6C-59D458938712}" presName="bottomArc2" presStyleLbl="parChTrans1D1" presStyleIdx="17" presStyleCnt="48"/>
      <dgm:spPr/>
    </dgm:pt>
    <dgm:pt modelId="{E09F0FDB-C79A-4685-B9B8-1EE423D5C6B9}" type="pres">
      <dgm:prSet presAssocID="{7B621399-FD23-41CF-9F6C-59D458938712}" presName="topConnNode2" presStyleLbl="node3" presStyleIdx="0" presStyleCnt="0"/>
      <dgm:spPr/>
    </dgm:pt>
    <dgm:pt modelId="{559589DD-82EE-408C-9B57-704FB7C1CBF3}" type="pres">
      <dgm:prSet presAssocID="{7B621399-FD23-41CF-9F6C-59D458938712}" presName="hierChild4" presStyleCnt="0"/>
      <dgm:spPr/>
    </dgm:pt>
    <dgm:pt modelId="{6B964660-F6D1-499A-A2D6-8B8E430FE783}" type="pres">
      <dgm:prSet presAssocID="{7B621399-FD23-41CF-9F6C-59D458938712}" presName="hierChild5" presStyleCnt="0"/>
      <dgm:spPr/>
    </dgm:pt>
    <dgm:pt modelId="{EAD948D1-521F-40C4-8DE9-33A7D338E596}" type="pres">
      <dgm:prSet presAssocID="{F372AA04-CC3B-4ABE-8DCF-14FD985768EF}" presName="Name28" presStyleLbl="parChTrans1D3" presStyleIdx="4" presStyleCnt="15"/>
      <dgm:spPr/>
    </dgm:pt>
    <dgm:pt modelId="{506C80F3-9264-4E04-BB14-F24376FDF0B2}" type="pres">
      <dgm:prSet presAssocID="{8240525E-057D-4F33-A575-C6EFC5754153}" presName="hierRoot2" presStyleCnt="0">
        <dgm:presLayoutVars>
          <dgm:hierBranch val="init"/>
        </dgm:presLayoutVars>
      </dgm:prSet>
      <dgm:spPr/>
    </dgm:pt>
    <dgm:pt modelId="{BF9A36EB-A7F2-4C44-9D7A-EA98D02E615D}" type="pres">
      <dgm:prSet presAssocID="{8240525E-057D-4F33-A575-C6EFC5754153}" presName="rootComposite2" presStyleCnt="0"/>
      <dgm:spPr/>
    </dgm:pt>
    <dgm:pt modelId="{1758378B-93A5-4519-811D-290F5A6FC2DC}" type="pres">
      <dgm:prSet presAssocID="{8240525E-057D-4F33-A575-C6EFC5754153}" presName="rootText2" presStyleLbl="alignAcc1" presStyleIdx="0" presStyleCnt="0">
        <dgm:presLayoutVars>
          <dgm:chPref val="3"/>
        </dgm:presLayoutVars>
      </dgm:prSet>
      <dgm:spPr/>
    </dgm:pt>
    <dgm:pt modelId="{97FFA4CA-C08B-42D8-89B0-3E6A5DB26AEB}" type="pres">
      <dgm:prSet presAssocID="{8240525E-057D-4F33-A575-C6EFC5754153}" presName="topArc2" presStyleLbl="parChTrans1D1" presStyleIdx="18" presStyleCnt="48"/>
      <dgm:spPr/>
    </dgm:pt>
    <dgm:pt modelId="{63AC0F20-3541-4ED1-AE10-17EC7863A872}" type="pres">
      <dgm:prSet presAssocID="{8240525E-057D-4F33-A575-C6EFC5754153}" presName="bottomArc2" presStyleLbl="parChTrans1D1" presStyleIdx="19" presStyleCnt="48"/>
      <dgm:spPr/>
    </dgm:pt>
    <dgm:pt modelId="{5A560BCE-44FC-4473-B1DE-F53F4B690BF1}" type="pres">
      <dgm:prSet presAssocID="{8240525E-057D-4F33-A575-C6EFC5754153}" presName="topConnNode2" presStyleLbl="node3" presStyleIdx="0" presStyleCnt="0"/>
      <dgm:spPr/>
    </dgm:pt>
    <dgm:pt modelId="{93CD6CF8-FCB4-4BB3-8397-B0E59E154393}" type="pres">
      <dgm:prSet presAssocID="{8240525E-057D-4F33-A575-C6EFC5754153}" presName="hierChild4" presStyleCnt="0"/>
      <dgm:spPr/>
    </dgm:pt>
    <dgm:pt modelId="{450E2CA4-000C-4382-AAC5-1EC514BF6BFE}" type="pres">
      <dgm:prSet presAssocID="{8240525E-057D-4F33-A575-C6EFC5754153}" presName="hierChild5" presStyleCnt="0"/>
      <dgm:spPr/>
    </dgm:pt>
    <dgm:pt modelId="{FB721E01-E363-448F-A9A9-839202594F1B}" type="pres">
      <dgm:prSet presAssocID="{2E710BD2-2110-464E-981E-89D0513966A4}" presName="Name28" presStyleLbl="parChTrans1D3" presStyleIdx="5" presStyleCnt="15"/>
      <dgm:spPr/>
    </dgm:pt>
    <dgm:pt modelId="{5A5E849B-543E-41A3-9F85-AF36CD123630}" type="pres">
      <dgm:prSet presAssocID="{1F85BEFE-9F1E-4749-9802-99DD963F5824}" presName="hierRoot2" presStyleCnt="0">
        <dgm:presLayoutVars>
          <dgm:hierBranch val="init"/>
        </dgm:presLayoutVars>
      </dgm:prSet>
      <dgm:spPr/>
    </dgm:pt>
    <dgm:pt modelId="{F3B006D9-C4FC-40BB-8684-5A0A21301E01}" type="pres">
      <dgm:prSet presAssocID="{1F85BEFE-9F1E-4749-9802-99DD963F5824}" presName="rootComposite2" presStyleCnt="0"/>
      <dgm:spPr/>
    </dgm:pt>
    <dgm:pt modelId="{7B2D7059-1599-4D96-87BA-9C984242C1C1}" type="pres">
      <dgm:prSet presAssocID="{1F85BEFE-9F1E-4749-9802-99DD963F5824}" presName="rootText2" presStyleLbl="alignAcc1" presStyleIdx="0" presStyleCnt="0">
        <dgm:presLayoutVars>
          <dgm:chPref val="3"/>
        </dgm:presLayoutVars>
      </dgm:prSet>
      <dgm:spPr/>
    </dgm:pt>
    <dgm:pt modelId="{E5BF22EA-D72C-4693-AF31-EE481F9B0541}" type="pres">
      <dgm:prSet presAssocID="{1F85BEFE-9F1E-4749-9802-99DD963F5824}" presName="topArc2" presStyleLbl="parChTrans1D1" presStyleIdx="20" presStyleCnt="48"/>
      <dgm:spPr/>
    </dgm:pt>
    <dgm:pt modelId="{A15FAAD5-DC83-4F73-A812-50E0DC712D78}" type="pres">
      <dgm:prSet presAssocID="{1F85BEFE-9F1E-4749-9802-99DD963F5824}" presName="bottomArc2" presStyleLbl="parChTrans1D1" presStyleIdx="21" presStyleCnt="48"/>
      <dgm:spPr/>
    </dgm:pt>
    <dgm:pt modelId="{D841D56F-652A-45B3-B8A1-EE903D443900}" type="pres">
      <dgm:prSet presAssocID="{1F85BEFE-9F1E-4749-9802-99DD963F5824}" presName="topConnNode2" presStyleLbl="node3" presStyleIdx="0" presStyleCnt="0"/>
      <dgm:spPr/>
    </dgm:pt>
    <dgm:pt modelId="{3AB8364C-BB18-4839-A66B-91F6F222DCD8}" type="pres">
      <dgm:prSet presAssocID="{1F85BEFE-9F1E-4749-9802-99DD963F5824}" presName="hierChild4" presStyleCnt="0"/>
      <dgm:spPr/>
    </dgm:pt>
    <dgm:pt modelId="{B7236F22-0731-441A-A983-2CE53EC3A406}" type="pres">
      <dgm:prSet presAssocID="{1F85BEFE-9F1E-4749-9802-99DD963F5824}" presName="hierChild5" presStyleCnt="0"/>
      <dgm:spPr/>
    </dgm:pt>
    <dgm:pt modelId="{FD488232-29FF-47DA-A443-E5989BB7175C}" type="pres">
      <dgm:prSet presAssocID="{006A1343-7B11-4CD0-A34E-AF8497147098}" presName="hierChild5" presStyleCnt="0"/>
      <dgm:spPr/>
    </dgm:pt>
    <dgm:pt modelId="{0CD292F0-826B-42FB-B820-37DC20650822}" type="pres">
      <dgm:prSet presAssocID="{6236AF85-B5B4-4FCA-9DB4-4425C9FF1F73}" presName="Name28" presStyleLbl="parChTrans1D2" presStyleIdx="3" presStyleCnt="6"/>
      <dgm:spPr/>
    </dgm:pt>
    <dgm:pt modelId="{371D67C1-EE10-455C-982C-44B18BFD1BEC}" type="pres">
      <dgm:prSet presAssocID="{8ED2BD6B-706E-474A-90AF-3D04A032F39E}" presName="hierRoot2" presStyleCnt="0">
        <dgm:presLayoutVars>
          <dgm:hierBranch val="init"/>
        </dgm:presLayoutVars>
      </dgm:prSet>
      <dgm:spPr/>
    </dgm:pt>
    <dgm:pt modelId="{1C41951F-FAEF-4999-964C-01C69D911277}" type="pres">
      <dgm:prSet presAssocID="{8ED2BD6B-706E-474A-90AF-3D04A032F39E}" presName="rootComposite2" presStyleCnt="0"/>
      <dgm:spPr/>
    </dgm:pt>
    <dgm:pt modelId="{78DA61C0-FFB9-4409-8C60-94C6E6EFF5D4}" type="pres">
      <dgm:prSet presAssocID="{8ED2BD6B-706E-474A-90AF-3D04A032F39E}" presName="rootText2" presStyleLbl="alignAcc1" presStyleIdx="0" presStyleCnt="0">
        <dgm:presLayoutVars>
          <dgm:chPref val="3"/>
        </dgm:presLayoutVars>
      </dgm:prSet>
      <dgm:spPr/>
    </dgm:pt>
    <dgm:pt modelId="{850EECE2-237C-47A6-B7DD-BA65E8D55B61}" type="pres">
      <dgm:prSet presAssocID="{8ED2BD6B-706E-474A-90AF-3D04A032F39E}" presName="topArc2" presStyleLbl="parChTrans1D1" presStyleIdx="22" presStyleCnt="48"/>
      <dgm:spPr/>
    </dgm:pt>
    <dgm:pt modelId="{1B51E189-706D-46BC-AF89-677232840B2B}" type="pres">
      <dgm:prSet presAssocID="{8ED2BD6B-706E-474A-90AF-3D04A032F39E}" presName="bottomArc2" presStyleLbl="parChTrans1D1" presStyleIdx="23" presStyleCnt="48"/>
      <dgm:spPr/>
    </dgm:pt>
    <dgm:pt modelId="{4F1F4ABF-9DE0-4E6A-8E07-52A1981B841A}" type="pres">
      <dgm:prSet presAssocID="{8ED2BD6B-706E-474A-90AF-3D04A032F39E}" presName="topConnNode2" presStyleLbl="node2" presStyleIdx="0" presStyleCnt="0"/>
      <dgm:spPr/>
    </dgm:pt>
    <dgm:pt modelId="{F3DCA7E2-7203-47EC-86E8-A25225A49E12}" type="pres">
      <dgm:prSet presAssocID="{8ED2BD6B-706E-474A-90AF-3D04A032F39E}" presName="hierChild4" presStyleCnt="0"/>
      <dgm:spPr/>
    </dgm:pt>
    <dgm:pt modelId="{E09A029C-BCB6-47EA-ABCF-C945FF7A3576}" type="pres">
      <dgm:prSet presAssocID="{C13175F7-4ED5-4684-AC2C-7BAC564FF123}" presName="Name28" presStyleLbl="parChTrans1D3" presStyleIdx="6" presStyleCnt="15"/>
      <dgm:spPr/>
    </dgm:pt>
    <dgm:pt modelId="{25FA9E7F-ED5F-4B5A-AC55-184B18B58F85}" type="pres">
      <dgm:prSet presAssocID="{90E77428-5DD6-4970-9EDA-0BDFDB55C656}" presName="hierRoot2" presStyleCnt="0">
        <dgm:presLayoutVars>
          <dgm:hierBranch val="init"/>
        </dgm:presLayoutVars>
      </dgm:prSet>
      <dgm:spPr/>
    </dgm:pt>
    <dgm:pt modelId="{C2DFC9A9-C564-4465-8D2A-5522BF88A65E}" type="pres">
      <dgm:prSet presAssocID="{90E77428-5DD6-4970-9EDA-0BDFDB55C656}" presName="rootComposite2" presStyleCnt="0"/>
      <dgm:spPr/>
    </dgm:pt>
    <dgm:pt modelId="{B61E6490-37DF-4029-99F2-22FF9BAABB7D}" type="pres">
      <dgm:prSet presAssocID="{90E77428-5DD6-4970-9EDA-0BDFDB55C656}" presName="rootText2" presStyleLbl="alignAcc1" presStyleIdx="0" presStyleCnt="0">
        <dgm:presLayoutVars>
          <dgm:chPref val="3"/>
        </dgm:presLayoutVars>
      </dgm:prSet>
      <dgm:spPr/>
    </dgm:pt>
    <dgm:pt modelId="{6C5733CD-B76F-4406-A785-7740B6DA30BC}" type="pres">
      <dgm:prSet presAssocID="{90E77428-5DD6-4970-9EDA-0BDFDB55C656}" presName="topArc2" presStyleLbl="parChTrans1D1" presStyleIdx="24" presStyleCnt="48"/>
      <dgm:spPr/>
    </dgm:pt>
    <dgm:pt modelId="{C4EE2444-7E64-440C-9995-ABB8AB7BA53D}" type="pres">
      <dgm:prSet presAssocID="{90E77428-5DD6-4970-9EDA-0BDFDB55C656}" presName="bottomArc2" presStyleLbl="parChTrans1D1" presStyleIdx="25" presStyleCnt="48"/>
      <dgm:spPr/>
    </dgm:pt>
    <dgm:pt modelId="{D5AB73A3-3142-4BC3-8E96-E83A183D9630}" type="pres">
      <dgm:prSet presAssocID="{90E77428-5DD6-4970-9EDA-0BDFDB55C656}" presName="topConnNode2" presStyleLbl="node3" presStyleIdx="0" presStyleCnt="0"/>
      <dgm:spPr/>
    </dgm:pt>
    <dgm:pt modelId="{C4E05762-00AF-4F67-ABE9-CA4EDC4465DB}" type="pres">
      <dgm:prSet presAssocID="{90E77428-5DD6-4970-9EDA-0BDFDB55C656}" presName="hierChild4" presStyleCnt="0"/>
      <dgm:spPr/>
    </dgm:pt>
    <dgm:pt modelId="{45097CC4-9B8E-4D1C-9371-1280910ECBE7}" type="pres">
      <dgm:prSet presAssocID="{90E77428-5DD6-4970-9EDA-0BDFDB55C656}" presName="hierChild5" presStyleCnt="0"/>
      <dgm:spPr/>
    </dgm:pt>
    <dgm:pt modelId="{D99EE18B-2C14-4170-BC96-F0328B86E888}" type="pres">
      <dgm:prSet presAssocID="{E1A97F74-EED1-44BB-88E6-5A2A1BA803F2}" presName="Name28" presStyleLbl="parChTrans1D3" presStyleIdx="7" presStyleCnt="15"/>
      <dgm:spPr/>
    </dgm:pt>
    <dgm:pt modelId="{C881899B-1A1D-4258-922D-351059378EF9}" type="pres">
      <dgm:prSet presAssocID="{35E4557C-E0CF-40EC-AE5E-E8E3EC41EA6C}" presName="hierRoot2" presStyleCnt="0">
        <dgm:presLayoutVars>
          <dgm:hierBranch val="init"/>
        </dgm:presLayoutVars>
      </dgm:prSet>
      <dgm:spPr/>
    </dgm:pt>
    <dgm:pt modelId="{2731C430-EC69-4EA9-BC44-BB3A590ADB54}" type="pres">
      <dgm:prSet presAssocID="{35E4557C-E0CF-40EC-AE5E-E8E3EC41EA6C}" presName="rootComposite2" presStyleCnt="0"/>
      <dgm:spPr/>
    </dgm:pt>
    <dgm:pt modelId="{3496BA1F-9AFE-413F-9F1F-FCE22F1BF266}" type="pres">
      <dgm:prSet presAssocID="{35E4557C-E0CF-40EC-AE5E-E8E3EC41EA6C}" presName="rootText2" presStyleLbl="alignAcc1" presStyleIdx="0" presStyleCnt="0">
        <dgm:presLayoutVars>
          <dgm:chPref val="3"/>
        </dgm:presLayoutVars>
      </dgm:prSet>
      <dgm:spPr/>
    </dgm:pt>
    <dgm:pt modelId="{D80761E4-95AC-47C0-9D78-AFAA5EEBA75D}" type="pres">
      <dgm:prSet presAssocID="{35E4557C-E0CF-40EC-AE5E-E8E3EC41EA6C}" presName="topArc2" presStyleLbl="parChTrans1D1" presStyleIdx="26" presStyleCnt="48"/>
      <dgm:spPr/>
    </dgm:pt>
    <dgm:pt modelId="{D2798ED4-5733-464F-8CAF-43008B6AC67A}" type="pres">
      <dgm:prSet presAssocID="{35E4557C-E0CF-40EC-AE5E-E8E3EC41EA6C}" presName="bottomArc2" presStyleLbl="parChTrans1D1" presStyleIdx="27" presStyleCnt="48"/>
      <dgm:spPr/>
    </dgm:pt>
    <dgm:pt modelId="{C578A92F-0397-408E-B3D4-0ADDC53D735D}" type="pres">
      <dgm:prSet presAssocID="{35E4557C-E0CF-40EC-AE5E-E8E3EC41EA6C}" presName="topConnNode2" presStyleLbl="node3" presStyleIdx="0" presStyleCnt="0"/>
      <dgm:spPr/>
    </dgm:pt>
    <dgm:pt modelId="{CA1BCF32-A3CD-4B90-8864-2EBA73374C84}" type="pres">
      <dgm:prSet presAssocID="{35E4557C-E0CF-40EC-AE5E-E8E3EC41EA6C}" presName="hierChild4" presStyleCnt="0"/>
      <dgm:spPr/>
    </dgm:pt>
    <dgm:pt modelId="{A2BC3746-012E-4F7A-BE16-22BA209BB6A4}" type="pres">
      <dgm:prSet presAssocID="{35E4557C-E0CF-40EC-AE5E-E8E3EC41EA6C}" presName="hierChild5" presStyleCnt="0"/>
      <dgm:spPr/>
    </dgm:pt>
    <dgm:pt modelId="{988A3BB0-4F7C-452C-996D-23CB4FC84A16}" type="pres">
      <dgm:prSet presAssocID="{F3282911-0466-4B31-A639-681955ED88D6}" presName="Name28" presStyleLbl="parChTrans1D3" presStyleIdx="8" presStyleCnt="15"/>
      <dgm:spPr/>
    </dgm:pt>
    <dgm:pt modelId="{C38948B1-69C3-4A2F-954B-A86AA6FC9AFC}" type="pres">
      <dgm:prSet presAssocID="{83728A10-8819-40AF-8A76-C10A3A7FE316}" presName="hierRoot2" presStyleCnt="0">
        <dgm:presLayoutVars>
          <dgm:hierBranch val="init"/>
        </dgm:presLayoutVars>
      </dgm:prSet>
      <dgm:spPr/>
    </dgm:pt>
    <dgm:pt modelId="{E266437D-6E71-462C-AE56-B296C2F75AD2}" type="pres">
      <dgm:prSet presAssocID="{83728A10-8819-40AF-8A76-C10A3A7FE316}" presName="rootComposite2" presStyleCnt="0"/>
      <dgm:spPr/>
    </dgm:pt>
    <dgm:pt modelId="{CBF8CC48-E96E-4CD9-90E0-BF74EAD597EC}" type="pres">
      <dgm:prSet presAssocID="{83728A10-8819-40AF-8A76-C10A3A7FE316}" presName="rootText2" presStyleLbl="alignAcc1" presStyleIdx="0" presStyleCnt="0">
        <dgm:presLayoutVars>
          <dgm:chPref val="3"/>
        </dgm:presLayoutVars>
      </dgm:prSet>
      <dgm:spPr/>
    </dgm:pt>
    <dgm:pt modelId="{817478D9-7702-4775-A95A-A8BA7D295F29}" type="pres">
      <dgm:prSet presAssocID="{83728A10-8819-40AF-8A76-C10A3A7FE316}" presName="topArc2" presStyleLbl="parChTrans1D1" presStyleIdx="28" presStyleCnt="48"/>
      <dgm:spPr/>
    </dgm:pt>
    <dgm:pt modelId="{13218FCE-067D-4FAD-8323-CE8A3AD90EA2}" type="pres">
      <dgm:prSet presAssocID="{83728A10-8819-40AF-8A76-C10A3A7FE316}" presName="bottomArc2" presStyleLbl="parChTrans1D1" presStyleIdx="29" presStyleCnt="48"/>
      <dgm:spPr/>
    </dgm:pt>
    <dgm:pt modelId="{E9D0480E-D349-4A8B-9410-A59FCBC413A6}" type="pres">
      <dgm:prSet presAssocID="{83728A10-8819-40AF-8A76-C10A3A7FE316}" presName="topConnNode2" presStyleLbl="node3" presStyleIdx="0" presStyleCnt="0"/>
      <dgm:spPr/>
    </dgm:pt>
    <dgm:pt modelId="{293BE6A5-53E1-47BD-AFD2-82F451483489}" type="pres">
      <dgm:prSet presAssocID="{83728A10-8819-40AF-8A76-C10A3A7FE316}" presName="hierChild4" presStyleCnt="0"/>
      <dgm:spPr/>
    </dgm:pt>
    <dgm:pt modelId="{869B7B36-42C0-4BF8-B9BA-4A43065E0E33}" type="pres">
      <dgm:prSet presAssocID="{83728A10-8819-40AF-8A76-C10A3A7FE316}" presName="hierChild5" presStyleCnt="0"/>
      <dgm:spPr/>
    </dgm:pt>
    <dgm:pt modelId="{21BDB316-0997-48C1-8415-EA88DFE425BC}" type="pres">
      <dgm:prSet presAssocID="{3A66677E-5B13-40B4-B869-AA87436BD592}" presName="Name28" presStyleLbl="parChTrans1D3" presStyleIdx="9" presStyleCnt="15"/>
      <dgm:spPr/>
    </dgm:pt>
    <dgm:pt modelId="{31ACAEAD-D2B0-4F32-BA69-79C2DFDFE729}" type="pres">
      <dgm:prSet presAssocID="{1DF286CD-E20A-42F9-A6EF-4C36EE7C0E74}" presName="hierRoot2" presStyleCnt="0">
        <dgm:presLayoutVars>
          <dgm:hierBranch val="init"/>
        </dgm:presLayoutVars>
      </dgm:prSet>
      <dgm:spPr/>
    </dgm:pt>
    <dgm:pt modelId="{9539B501-DA52-41CF-AF3B-51CBDB067AD1}" type="pres">
      <dgm:prSet presAssocID="{1DF286CD-E20A-42F9-A6EF-4C36EE7C0E74}" presName="rootComposite2" presStyleCnt="0"/>
      <dgm:spPr/>
    </dgm:pt>
    <dgm:pt modelId="{6027DE79-E2DB-4F46-9FD2-B80ED12662B1}" type="pres">
      <dgm:prSet presAssocID="{1DF286CD-E20A-42F9-A6EF-4C36EE7C0E74}" presName="rootText2" presStyleLbl="alignAcc1" presStyleIdx="0" presStyleCnt="0">
        <dgm:presLayoutVars>
          <dgm:chPref val="3"/>
        </dgm:presLayoutVars>
      </dgm:prSet>
      <dgm:spPr/>
    </dgm:pt>
    <dgm:pt modelId="{4492A848-8ECA-4F05-89D8-AF41712FBEEA}" type="pres">
      <dgm:prSet presAssocID="{1DF286CD-E20A-42F9-A6EF-4C36EE7C0E74}" presName="topArc2" presStyleLbl="parChTrans1D1" presStyleIdx="30" presStyleCnt="48"/>
      <dgm:spPr/>
    </dgm:pt>
    <dgm:pt modelId="{A73EB1CD-0C12-40F0-94B3-BF485B3A4A81}" type="pres">
      <dgm:prSet presAssocID="{1DF286CD-E20A-42F9-A6EF-4C36EE7C0E74}" presName="bottomArc2" presStyleLbl="parChTrans1D1" presStyleIdx="31" presStyleCnt="48"/>
      <dgm:spPr/>
    </dgm:pt>
    <dgm:pt modelId="{0522C1A0-267E-45A8-9303-2854FB72C45E}" type="pres">
      <dgm:prSet presAssocID="{1DF286CD-E20A-42F9-A6EF-4C36EE7C0E74}" presName="topConnNode2" presStyleLbl="node3" presStyleIdx="0" presStyleCnt="0"/>
      <dgm:spPr/>
    </dgm:pt>
    <dgm:pt modelId="{212F8BE2-25BE-4CD0-84A5-DE4E6C5B9F40}" type="pres">
      <dgm:prSet presAssocID="{1DF286CD-E20A-42F9-A6EF-4C36EE7C0E74}" presName="hierChild4" presStyleCnt="0"/>
      <dgm:spPr/>
    </dgm:pt>
    <dgm:pt modelId="{00A1D732-E987-40A6-842E-A9C940B3BD8F}" type="pres">
      <dgm:prSet presAssocID="{1DF286CD-E20A-42F9-A6EF-4C36EE7C0E74}" presName="hierChild5" presStyleCnt="0"/>
      <dgm:spPr/>
    </dgm:pt>
    <dgm:pt modelId="{937E1E4A-9639-476D-B3F6-F12E8BC3A314}" type="pres">
      <dgm:prSet presAssocID="{8ED2BD6B-706E-474A-90AF-3D04A032F39E}" presName="hierChild5" presStyleCnt="0"/>
      <dgm:spPr/>
    </dgm:pt>
    <dgm:pt modelId="{F46A6329-D915-4CCA-A922-C8638A7D07AC}" type="pres">
      <dgm:prSet presAssocID="{A1D8F225-2E6C-43AF-8D76-2948A083FE42}" presName="hierChild3" presStyleCnt="0"/>
      <dgm:spPr/>
    </dgm:pt>
    <dgm:pt modelId="{853A962E-DAA9-4077-B966-AD14580B59F5}" type="pres">
      <dgm:prSet presAssocID="{449A6D49-2C22-4D60-9A95-6846B1C0B09A}" presName="hierRoot1" presStyleCnt="0">
        <dgm:presLayoutVars>
          <dgm:hierBranch val="init"/>
        </dgm:presLayoutVars>
      </dgm:prSet>
      <dgm:spPr/>
    </dgm:pt>
    <dgm:pt modelId="{A01FE5E5-6FFE-4252-A6F4-FEA972BAF6CD}" type="pres">
      <dgm:prSet presAssocID="{449A6D49-2C22-4D60-9A95-6846B1C0B09A}" presName="rootComposite1" presStyleCnt="0"/>
      <dgm:spPr/>
    </dgm:pt>
    <dgm:pt modelId="{8EDDF44D-B6BC-4CBA-9FAA-6010DE7A83DF}" type="pres">
      <dgm:prSet presAssocID="{449A6D49-2C22-4D60-9A95-6846B1C0B09A}" presName="rootText1" presStyleLbl="alignAcc1" presStyleIdx="0" presStyleCnt="0">
        <dgm:presLayoutVars>
          <dgm:chPref val="3"/>
        </dgm:presLayoutVars>
      </dgm:prSet>
      <dgm:spPr/>
    </dgm:pt>
    <dgm:pt modelId="{BACE6943-E556-437A-8BB9-C11F2727933A}" type="pres">
      <dgm:prSet presAssocID="{449A6D49-2C22-4D60-9A95-6846B1C0B09A}" presName="topArc1" presStyleLbl="parChTrans1D1" presStyleIdx="32" presStyleCnt="48"/>
      <dgm:spPr/>
    </dgm:pt>
    <dgm:pt modelId="{9B7CFFE4-1103-45C8-9B52-CDCCA20022A9}" type="pres">
      <dgm:prSet presAssocID="{449A6D49-2C22-4D60-9A95-6846B1C0B09A}" presName="bottomArc1" presStyleLbl="parChTrans1D1" presStyleIdx="33" presStyleCnt="48"/>
      <dgm:spPr/>
    </dgm:pt>
    <dgm:pt modelId="{76718442-AC0A-4E2F-AA88-443425169465}" type="pres">
      <dgm:prSet presAssocID="{449A6D49-2C22-4D60-9A95-6846B1C0B09A}" presName="topConnNode1" presStyleLbl="node1" presStyleIdx="0" presStyleCnt="0"/>
      <dgm:spPr/>
    </dgm:pt>
    <dgm:pt modelId="{C2BBA154-7F92-496E-ABC6-DDB69A928CA7}" type="pres">
      <dgm:prSet presAssocID="{449A6D49-2C22-4D60-9A95-6846B1C0B09A}" presName="hierChild2" presStyleCnt="0"/>
      <dgm:spPr/>
    </dgm:pt>
    <dgm:pt modelId="{DA9B4E30-AD9D-4D39-8A33-C16DEFFB6DB6}" type="pres">
      <dgm:prSet presAssocID="{D2BE7EBB-6846-47DD-A890-04279DD082C6}" presName="Name28" presStyleLbl="parChTrans1D2" presStyleIdx="4" presStyleCnt="6"/>
      <dgm:spPr/>
    </dgm:pt>
    <dgm:pt modelId="{4E0B80B1-72AB-4BC8-BB98-F69DD3A92EE6}" type="pres">
      <dgm:prSet presAssocID="{83E0CC74-2535-41C2-8B11-AFDD74BF6795}" presName="hierRoot2" presStyleCnt="0">
        <dgm:presLayoutVars>
          <dgm:hierBranch val="init"/>
        </dgm:presLayoutVars>
      </dgm:prSet>
      <dgm:spPr/>
    </dgm:pt>
    <dgm:pt modelId="{C9E5DEF3-2288-47E4-B7A0-BAA1A3182182}" type="pres">
      <dgm:prSet presAssocID="{83E0CC74-2535-41C2-8B11-AFDD74BF6795}" presName="rootComposite2" presStyleCnt="0"/>
      <dgm:spPr/>
    </dgm:pt>
    <dgm:pt modelId="{81BA6AA8-4A49-4C20-8493-C3F511ADA736}" type="pres">
      <dgm:prSet presAssocID="{83E0CC74-2535-41C2-8B11-AFDD74BF6795}" presName="rootText2" presStyleLbl="alignAcc1" presStyleIdx="0" presStyleCnt="0">
        <dgm:presLayoutVars>
          <dgm:chPref val="3"/>
        </dgm:presLayoutVars>
      </dgm:prSet>
      <dgm:spPr/>
    </dgm:pt>
    <dgm:pt modelId="{68D33445-9548-4F1D-B6A6-CA29FAEB9B68}" type="pres">
      <dgm:prSet presAssocID="{83E0CC74-2535-41C2-8B11-AFDD74BF6795}" presName="topArc2" presStyleLbl="parChTrans1D1" presStyleIdx="34" presStyleCnt="48"/>
      <dgm:spPr/>
    </dgm:pt>
    <dgm:pt modelId="{23945ED2-7767-462F-99D7-76734412C4FA}" type="pres">
      <dgm:prSet presAssocID="{83E0CC74-2535-41C2-8B11-AFDD74BF6795}" presName="bottomArc2" presStyleLbl="parChTrans1D1" presStyleIdx="35" presStyleCnt="48"/>
      <dgm:spPr/>
    </dgm:pt>
    <dgm:pt modelId="{DC7113C0-E5B7-4F15-B6C6-9B7D40C3069E}" type="pres">
      <dgm:prSet presAssocID="{83E0CC74-2535-41C2-8B11-AFDD74BF6795}" presName="topConnNode2" presStyleLbl="node2" presStyleIdx="0" presStyleCnt="0"/>
      <dgm:spPr/>
    </dgm:pt>
    <dgm:pt modelId="{7239515A-A6DC-4A14-8429-5DDBE08563A5}" type="pres">
      <dgm:prSet presAssocID="{83E0CC74-2535-41C2-8B11-AFDD74BF6795}" presName="hierChild4" presStyleCnt="0"/>
      <dgm:spPr/>
    </dgm:pt>
    <dgm:pt modelId="{B2663347-9AC5-4A2A-8C21-F361B907DD64}" type="pres">
      <dgm:prSet presAssocID="{93C5F925-B86C-4FF9-B4BD-31452761BDB4}" presName="Name28" presStyleLbl="parChTrans1D3" presStyleIdx="10" presStyleCnt="15"/>
      <dgm:spPr/>
    </dgm:pt>
    <dgm:pt modelId="{F6C04FE3-98B5-4299-A5CA-A2107D9DE23C}" type="pres">
      <dgm:prSet presAssocID="{9A76CD46-8BDE-4412-8DA0-C89DEA940B31}" presName="hierRoot2" presStyleCnt="0">
        <dgm:presLayoutVars>
          <dgm:hierBranch val="init"/>
        </dgm:presLayoutVars>
      </dgm:prSet>
      <dgm:spPr/>
    </dgm:pt>
    <dgm:pt modelId="{C0CBD0A7-4B6B-4424-B071-5A813A23340B}" type="pres">
      <dgm:prSet presAssocID="{9A76CD46-8BDE-4412-8DA0-C89DEA940B31}" presName="rootComposite2" presStyleCnt="0"/>
      <dgm:spPr/>
    </dgm:pt>
    <dgm:pt modelId="{3ADF75F7-E0B4-4E92-A9A6-2F8411F8937A}" type="pres">
      <dgm:prSet presAssocID="{9A76CD46-8BDE-4412-8DA0-C89DEA940B31}" presName="rootText2" presStyleLbl="alignAcc1" presStyleIdx="0" presStyleCnt="0">
        <dgm:presLayoutVars>
          <dgm:chPref val="3"/>
        </dgm:presLayoutVars>
      </dgm:prSet>
      <dgm:spPr/>
    </dgm:pt>
    <dgm:pt modelId="{E359A854-3869-4B95-8147-3095739821D5}" type="pres">
      <dgm:prSet presAssocID="{9A76CD46-8BDE-4412-8DA0-C89DEA940B31}" presName="topArc2" presStyleLbl="parChTrans1D1" presStyleIdx="36" presStyleCnt="48"/>
      <dgm:spPr/>
    </dgm:pt>
    <dgm:pt modelId="{04196AA3-EF03-4842-BA70-9456AAC8EA31}" type="pres">
      <dgm:prSet presAssocID="{9A76CD46-8BDE-4412-8DA0-C89DEA940B31}" presName="bottomArc2" presStyleLbl="parChTrans1D1" presStyleIdx="37" presStyleCnt="48"/>
      <dgm:spPr/>
    </dgm:pt>
    <dgm:pt modelId="{6FD26678-5A1C-4640-82C2-8F8FC737EE06}" type="pres">
      <dgm:prSet presAssocID="{9A76CD46-8BDE-4412-8DA0-C89DEA940B31}" presName="topConnNode2" presStyleLbl="node3" presStyleIdx="0" presStyleCnt="0"/>
      <dgm:spPr/>
    </dgm:pt>
    <dgm:pt modelId="{870AF73A-71AF-49C2-987C-5C209E59A1D6}" type="pres">
      <dgm:prSet presAssocID="{9A76CD46-8BDE-4412-8DA0-C89DEA940B31}" presName="hierChild4" presStyleCnt="0"/>
      <dgm:spPr/>
    </dgm:pt>
    <dgm:pt modelId="{17949410-7730-473A-8121-1C841B11193B}" type="pres">
      <dgm:prSet presAssocID="{9A76CD46-8BDE-4412-8DA0-C89DEA940B31}" presName="hierChild5" presStyleCnt="0"/>
      <dgm:spPr/>
    </dgm:pt>
    <dgm:pt modelId="{BE8789CD-82F2-4820-8187-290C0E2AEEA4}" type="pres">
      <dgm:prSet presAssocID="{4921C0EA-E524-4698-825A-F7AB38BC3844}" presName="Name28" presStyleLbl="parChTrans1D3" presStyleIdx="11" presStyleCnt="15"/>
      <dgm:spPr/>
    </dgm:pt>
    <dgm:pt modelId="{209577BC-DFFC-40FD-9733-96D868CFD3F4}" type="pres">
      <dgm:prSet presAssocID="{69EFED0C-392C-4084-8D64-69FE94E47FFD}" presName="hierRoot2" presStyleCnt="0">
        <dgm:presLayoutVars>
          <dgm:hierBranch val="init"/>
        </dgm:presLayoutVars>
      </dgm:prSet>
      <dgm:spPr/>
    </dgm:pt>
    <dgm:pt modelId="{A7E68365-8621-482E-9673-86E0D4B1997F}" type="pres">
      <dgm:prSet presAssocID="{69EFED0C-392C-4084-8D64-69FE94E47FFD}" presName="rootComposite2" presStyleCnt="0"/>
      <dgm:spPr/>
    </dgm:pt>
    <dgm:pt modelId="{8D11C1FC-062F-4817-9152-F7BA6124B779}" type="pres">
      <dgm:prSet presAssocID="{69EFED0C-392C-4084-8D64-69FE94E47FFD}" presName="rootText2" presStyleLbl="alignAcc1" presStyleIdx="0" presStyleCnt="0">
        <dgm:presLayoutVars>
          <dgm:chPref val="3"/>
        </dgm:presLayoutVars>
      </dgm:prSet>
      <dgm:spPr/>
    </dgm:pt>
    <dgm:pt modelId="{2C4C8C38-B307-48D0-953F-0A8986D9B783}" type="pres">
      <dgm:prSet presAssocID="{69EFED0C-392C-4084-8D64-69FE94E47FFD}" presName="topArc2" presStyleLbl="parChTrans1D1" presStyleIdx="38" presStyleCnt="48"/>
      <dgm:spPr/>
    </dgm:pt>
    <dgm:pt modelId="{5A1BDA55-A20D-4A48-A559-61C4EFA4DE67}" type="pres">
      <dgm:prSet presAssocID="{69EFED0C-392C-4084-8D64-69FE94E47FFD}" presName="bottomArc2" presStyleLbl="parChTrans1D1" presStyleIdx="39" presStyleCnt="48"/>
      <dgm:spPr/>
    </dgm:pt>
    <dgm:pt modelId="{9C5B7C35-5895-45AB-A45D-1E180EE8B442}" type="pres">
      <dgm:prSet presAssocID="{69EFED0C-392C-4084-8D64-69FE94E47FFD}" presName="topConnNode2" presStyleLbl="node3" presStyleIdx="0" presStyleCnt="0"/>
      <dgm:spPr/>
    </dgm:pt>
    <dgm:pt modelId="{4FD29821-CB05-4967-8129-B4FD61E858B2}" type="pres">
      <dgm:prSet presAssocID="{69EFED0C-392C-4084-8D64-69FE94E47FFD}" presName="hierChild4" presStyleCnt="0"/>
      <dgm:spPr/>
    </dgm:pt>
    <dgm:pt modelId="{6C5B195B-8EC7-4A88-A9E6-9538A4E9545B}" type="pres">
      <dgm:prSet presAssocID="{69EFED0C-392C-4084-8D64-69FE94E47FFD}" presName="hierChild5" presStyleCnt="0"/>
      <dgm:spPr/>
    </dgm:pt>
    <dgm:pt modelId="{65DBEBE5-1427-409E-913C-35C03543011B}" type="pres">
      <dgm:prSet presAssocID="{83E0CC74-2535-41C2-8B11-AFDD74BF6795}" presName="hierChild5" presStyleCnt="0"/>
      <dgm:spPr/>
    </dgm:pt>
    <dgm:pt modelId="{A68483D0-600D-4D2A-8C38-277F314B7CE3}" type="pres">
      <dgm:prSet presAssocID="{C5888153-27F5-48BF-A657-3D0BA1A8947F}" presName="Name28" presStyleLbl="parChTrans1D2" presStyleIdx="5" presStyleCnt="6"/>
      <dgm:spPr/>
    </dgm:pt>
    <dgm:pt modelId="{17F9760F-BE93-4FB2-BE7E-78E1A20E3081}" type="pres">
      <dgm:prSet presAssocID="{AE7F1140-1F2C-49B9-93B0-861B92595054}" presName="hierRoot2" presStyleCnt="0">
        <dgm:presLayoutVars>
          <dgm:hierBranch val="init"/>
        </dgm:presLayoutVars>
      </dgm:prSet>
      <dgm:spPr/>
    </dgm:pt>
    <dgm:pt modelId="{5F71B99D-E40B-442D-A60E-9349CF128CF8}" type="pres">
      <dgm:prSet presAssocID="{AE7F1140-1F2C-49B9-93B0-861B92595054}" presName="rootComposite2" presStyleCnt="0"/>
      <dgm:spPr/>
    </dgm:pt>
    <dgm:pt modelId="{BCD2A7AE-89C6-432D-AA20-C1D029480463}" type="pres">
      <dgm:prSet presAssocID="{AE7F1140-1F2C-49B9-93B0-861B92595054}" presName="rootText2" presStyleLbl="alignAcc1" presStyleIdx="0" presStyleCnt="0">
        <dgm:presLayoutVars>
          <dgm:chPref val="3"/>
        </dgm:presLayoutVars>
      </dgm:prSet>
      <dgm:spPr/>
    </dgm:pt>
    <dgm:pt modelId="{477A6F99-A06B-430D-A485-51590A26B22F}" type="pres">
      <dgm:prSet presAssocID="{AE7F1140-1F2C-49B9-93B0-861B92595054}" presName="topArc2" presStyleLbl="parChTrans1D1" presStyleIdx="40" presStyleCnt="48"/>
      <dgm:spPr/>
    </dgm:pt>
    <dgm:pt modelId="{7F9915FD-D4D3-4229-B04C-89C30F88008C}" type="pres">
      <dgm:prSet presAssocID="{AE7F1140-1F2C-49B9-93B0-861B92595054}" presName="bottomArc2" presStyleLbl="parChTrans1D1" presStyleIdx="41" presStyleCnt="48"/>
      <dgm:spPr/>
    </dgm:pt>
    <dgm:pt modelId="{9F102503-0FD7-4A2F-AC6D-C5E712582ACB}" type="pres">
      <dgm:prSet presAssocID="{AE7F1140-1F2C-49B9-93B0-861B92595054}" presName="topConnNode2" presStyleLbl="node2" presStyleIdx="0" presStyleCnt="0"/>
      <dgm:spPr/>
    </dgm:pt>
    <dgm:pt modelId="{CF0A24E7-65AA-457D-AC82-4333D2964670}" type="pres">
      <dgm:prSet presAssocID="{AE7F1140-1F2C-49B9-93B0-861B92595054}" presName="hierChild4" presStyleCnt="0"/>
      <dgm:spPr/>
    </dgm:pt>
    <dgm:pt modelId="{73204275-289F-4D42-B8A3-0A0925446199}" type="pres">
      <dgm:prSet presAssocID="{BF3BE991-C893-43C5-811F-21F0E3B89155}" presName="Name28" presStyleLbl="parChTrans1D3" presStyleIdx="12" presStyleCnt="15"/>
      <dgm:spPr/>
    </dgm:pt>
    <dgm:pt modelId="{726441BA-CE9B-4710-AB1D-00D3092CBC78}" type="pres">
      <dgm:prSet presAssocID="{69F64EAE-8B7E-4A40-BAA5-C4E550922A53}" presName="hierRoot2" presStyleCnt="0">
        <dgm:presLayoutVars>
          <dgm:hierBranch val="init"/>
        </dgm:presLayoutVars>
      </dgm:prSet>
      <dgm:spPr/>
    </dgm:pt>
    <dgm:pt modelId="{F5E11DE3-ABFE-491F-B3C9-E287A546DDF2}" type="pres">
      <dgm:prSet presAssocID="{69F64EAE-8B7E-4A40-BAA5-C4E550922A53}" presName="rootComposite2" presStyleCnt="0"/>
      <dgm:spPr/>
    </dgm:pt>
    <dgm:pt modelId="{95A70703-0410-40F0-9596-052F5EA9813D}" type="pres">
      <dgm:prSet presAssocID="{69F64EAE-8B7E-4A40-BAA5-C4E550922A53}" presName="rootText2" presStyleLbl="alignAcc1" presStyleIdx="0" presStyleCnt="0">
        <dgm:presLayoutVars>
          <dgm:chPref val="3"/>
        </dgm:presLayoutVars>
      </dgm:prSet>
      <dgm:spPr/>
    </dgm:pt>
    <dgm:pt modelId="{C3104DD8-D00B-4DB8-9188-F68F57A73D38}" type="pres">
      <dgm:prSet presAssocID="{69F64EAE-8B7E-4A40-BAA5-C4E550922A53}" presName="topArc2" presStyleLbl="parChTrans1D1" presStyleIdx="42" presStyleCnt="48"/>
      <dgm:spPr/>
    </dgm:pt>
    <dgm:pt modelId="{4FB2F8AB-2260-4094-8634-DBF79DB514AE}" type="pres">
      <dgm:prSet presAssocID="{69F64EAE-8B7E-4A40-BAA5-C4E550922A53}" presName="bottomArc2" presStyleLbl="parChTrans1D1" presStyleIdx="43" presStyleCnt="48"/>
      <dgm:spPr/>
    </dgm:pt>
    <dgm:pt modelId="{548E1C71-D6EE-4336-9DFA-F684FCF79E45}" type="pres">
      <dgm:prSet presAssocID="{69F64EAE-8B7E-4A40-BAA5-C4E550922A53}" presName="topConnNode2" presStyleLbl="node3" presStyleIdx="0" presStyleCnt="0"/>
      <dgm:spPr/>
    </dgm:pt>
    <dgm:pt modelId="{AFAF0383-D06F-4BF8-9943-BC14D2421F50}" type="pres">
      <dgm:prSet presAssocID="{69F64EAE-8B7E-4A40-BAA5-C4E550922A53}" presName="hierChild4" presStyleCnt="0"/>
      <dgm:spPr/>
    </dgm:pt>
    <dgm:pt modelId="{D288EC0D-CC4B-41EA-96C3-E55BA2554134}" type="pres">
      <dgm:prSet presAssocID="{69F64EAE-8B7E-4A40-BAA5-C4E550922A53}" presName="hierChild5" presStyleCnt="0"/>
      <dgm:spPr/>
    </dgm:pt>
    <dgm:pt modelId="{3EA82E7A-561B-49BD-B21A-74D18325EB81}" type="pres">
      <dgm:prSet presAssocID="{CC642FF8-77F9-452B-AD15-A5EE9CC98772}" presName="Name28" presStyleLbl="parChTrans1D3" presStyleIdx="13" presStyleCnt="15"/>
      <dgm:spPr/>
    </dgm:pt>
    <dgm:pt modelId="{AE09387F-4844-4329-96BC-05FB0CEAEFBF}" type="pres">
      <dgm:prSet presAssocID="{25A62119-66C5-4AB7-AAAD-11A4FC85F207}" presName="hierRoot2" presStyleCnt="0">
        <dgm:presLayoutVars>
          <dgm:hierBranch val="init"/>
        </dgm:presLayoutVars>
      </dgm:prSet>
      <dgm:spPr/>
    </dgm:pt>
    <dgm:pt modelId="{C713B66D-6EBE-4379-BFEF-AC987C69E21A}" type="pres">
      <dgm:prSet presAssocID="{25A62119-66C5-4AB7-AAAD-11A4FC85F207}" presName="rootComposite2" presStyleCnt="0"/>
      <dgm:spPr/>
    </dgm:pt>
    <dgm:pt modelId="{60B9CB49-EE4F-4C49-A34B-D15082EB0CF9}" type="pres">
      <dgm:prSet presAssocID="{25A62119-66C5-4AB7-AAAD-11A4FC85F207}" presName="rootText2" presStyleLbl="alignAcc1" presStyleIdx="0" presStyleCnt="0">
        <dgm:presLayoutVars>
          <dgm:chPref val="3"/>
        </dgm:presLayoutVars>
      </dgm:prSet>
      <dgm:spPr/>
    </dgm:pt>
    <dgm:pt modelId="{12395989-9AEC-4A52-B8DD-CECC0E3A04E5}" type="pres">
      <dgm:prSet presAssocID="{25A62119-66C5-4AB7-AAAD-11A4FC85F207}" presName="topArc2" presStyleLbl="parChTrans1D1" presStyleIdx="44" presStyleCnt="48"/>
      <dgm:spPr/>
    </dgm:pt>
    <dgm:pt modelId="{82C09C83-4F58-4DA6-8988-6CC1FD48BC5E}" type="pres">
      <dgm:prSet presAssocID="{25A62119-66C5-4AB7-AAAD-11A4FC85F207}" presName="bottomArc2" presStyleLbl="parChTrans1D1" presStyleIdx="45" presStyleCnt="48"/>
      <dgm:spPr/>
    </dgm:pt>
    <dgm:pt modelId="{76216AE0-F1EA-4A93-9861-DFAEDAABDC41}" type="pres">
      <dgm:prSet presAssocID="{25A62119-66C5-4AB7-AAAD-11A4FC85F207}" presName="topConnNode2" presStyleLbl="node3" presStyleIdx="0" presStyleCnt="0"/>
      <dgm:spPr/>
    </dgm:pt>
    <dgm:pt modelId="{E7BD78D3-4192-403B-91DA-020D6B09D178}" type="pres">
      <dgm:prSet presAssocID="{25A62119-66C5-4AB7-AAAD-11A4FC85F207}" presName="hierChild4" presStyleCnt="0"/>
      <dgm:spPr/>
    </dgm:pt>
    <dgm:pt modelId="{ADA2C102-968B-4034-8AE5-DE332E6FE93A}" type="pres">
      <dgm:prSet presAssocID="{25A62119-66C5-4AB7-AAAD-11A4FC85F207}" presName="hierChild5" presStyleCnt="0"/>
      <dgm:spPr/>
    </dgm:pt>
    <dgm:pt modelId="{68E20065-B64A-4112-AB5F-D60CD8B125CD}" type="pres">
      <dgm:prSet presAssocID="{D7BB81C7-62E7-41E0-9461-A780124B5BB1}" presName="Name28" presStyleLbl="parChTrans1D3" presStyleIdx="14" presStyleCnt="15"/>
      <dgm:spPr/>
    </dgm:pt>
    <dgm:pt modelId="{98CEFC68-51A2-405D-9D97-B18E677BA2C2}" type="pres">
      <dgm:prSet presAssocID="{230D4BCD-6F56-4F3D-A88F-D0C20DA87447}" presName="hierRoot2" presStyleCnt="0">
        <dgm:presLayoutVars>
          <dgm:hierBranch val="init"/>
        </dgm:presLayoutVars>
      </dgm:prSet>
      <dgm:spPr/>
    </dgm:pt>
    <dgm:pt modelId="{C989E2FF-2033-4510-9172-E1E28B468112}" type="pres">
      <dgm:prSet presAssocID="{230D4BCD-6F56-4F3D-A88F-D0C20DA87447}" presName="rootComposite2" presStyleCnt="0"/>
      <dgm:spPr/>
    </dgm:pt>
    <dgm:pt modelId="{319E941A-57A6-4A96-A317-D19A3BF0D22F}" type="pres">
      <dgm:prSet presAssocID="{230D4BCD-6F56-4F3D-A88F-D0C20DA87447}" presName="rootText2" presStyleLbl="alignAcc1" presStyleIdx="0" presStyleCnt="0">
        <dgm:presLayoutVars>
          <dgm:chPref val="3"/>
        </dgm:presLayoutVars>
      </dgm:prSet>
      <dgm:spPr/>
    </dgm:pt>
    <dgm:pt modelId="{C5736775-1A78-4831-A02E-04935605388E}" type="pres">
      <dgm:prSet presAssocID="{230D4BCD-6F56-4F3D-A88F-D0C20DA87447}" presName="topArc2" presStyleLbl="parChTrans1D1" presStyleIdx="46" presStyleCnt="48"/>
      <dgm:spPr/>
    </dgm:pt>
    <dgm:pt modelId="{11A8A5E4-51A5-408A-B1DA-DE3A51F29959}" type="pres">
      <dgm:prSet presAssocID="{230D4BCD-6F56-4F3D-A88F-D0C20DA87447}" presName="bottomArc2" presStyleLbl="parChTrans1D1" presStyleIdx="47" presStyleCnt="48"/>
      <dgm:spPr/>
    </dgm:pt>
    <dgm:pt modelId="{4D93A0B4-B80D-4306-B161-2FC7989361F0}" type="pres">
      <dgm:prSet presAssocID="{230D4BCD-6F56-4F3D-A88F-D0C20DA87447}" presName="topConnNode2" presStyleLbl="node3" presStyleIdx="0" presStyleCnt="0"/>
      <dgm:spPr/>
    </dgm:pt>
    <dgm:pt modelId="{2D4A3754-B1DB-46A9-83CD-95D99C5F7F7A}" type="pres">
      <dgm:prSet presAssocID="{230D4BCD-6F56-4F3D-A88F-D0C20DA87447}" presName="hierChild4" presStyleCnt="0"/>
      <dgm:spPr/>
    </dgm:pt>
    <dgm:pt modelId="{6617D011-F00F-4C92-86DA-4778A5586B9C}" type="pres">
      <dgm:prSet presAssocID="{230D4BCD-6F56-4F3D-A88F-D0C20DA87447}" presName="hierChild5" presStyleCnt="0"/>
      <dgm:spPr/>
    </dgm:pt>
    <dgm:pt modelId="{693F184B-EBAD-4BC2-B93D-BCFF05013DEF}" type="pres">
      <dgm:prSet presAssocID="{AE7F1140-1F2C-49B9-93B0-861B92595054}" presName="hierChild5" presStyleCnt="0"/>
      <dgm:spPr/>
    </dgm:pt>
    <dgm:pt modelId="{D69176A5-ECFF-41BB-8852-1CE6550CF12D}" type="pres">
      <dgm:prSet presAssocID="{449A6D49-2C22-4D60-9A95-6846B1C0B09A}" presName="hierChild3" presStyleCnt="0"/>
      <dgm:spPr/>
    </dgm:pt>
  </dgm:ptLst>
  <dgm:cxnLst>
    <dgm:cxn modelId="{A5E59202-59F4-4914-9EAF-2F5B533871BB}" type="presOf" srcId="{006A1343-7B11-4CD0-A34E-AF8497147098}" destId="{7695A0AE-1BCA-4828-B704-582B7B2053F1}" srcOrd="0" destOrd="0" presId="urn:microsoft.com/office/officeart/2008/layout/HalfCircleOrganizationChart"/>
    <dgm:cxn modelId="{FAB38103-CB14-483B-B325-B5E8C808744F}" srcId="{CB7E313A-8238-4B08-AC2F-D9DE3DCDDFAF}" destId="{449A6D49-2C22-4D60-9A95-6846B1C0B09A}" srcOrd="2" destOrd="0" parTransId="{D0D657BB-4065-4AF6-AD1F-E35961FFDAF7}" sibTransId="{AF0BF1A6-A324-48C6-95BB-0E09576E4FBB}"/>
    <dgm:cxn modelId="{C0162B08-36B3-4821-8DF6-3DD65D218269}" srcId="{8ED2BD6B-706E-474A-90AF-3D04A032F39E}" destId="{35E4557C-E0CF-40EC-AE5E-E8E3EC41EA6C}" srcOrd="1" destOrd="0" parTransId="{E1A97F74-EED1-44BB-88E6-5A2A1BA803F2}" sibTransId="{0B775AFA-78D9-46D7-99D9-E30A887A3E38}"/>
    <dgm:cxn modelId="{7961E50C-7C0A-4728-BC57-51B2DA08D5B4}" type="presOf" srcId="{1DF286CD-E20A-42F9-A6EF-4C36EE7C0E74}" destId="{0522C1A0-267E-45A8-9303-2854FB72C45E}" srcOrd="1" destOrd="0" presId="urn:microsoft.com/office/officeart/2008/layout/HalfCircleOrganizationChart"/>
    <dgm:cxn modelId="{D3FD6D11-6F2B-455C-8CE9-12803D0BAB48}" type="presOf" srcId="{12363289-F8E3-468D-985B-F908AB3182EC}" destId="{290CADF5-C369-42CE-9F62-C289EA9AD15E}" srcOrd="0" destOrd="0" presId="urn:microsoft.com/office/officeart/2008/layout/HalfCircleOrganizationChart"/>
    <dgm:cxn modelId="{AEA4A614-293B-4F06-94C1-F916CFB25C18}" srcId="{44538CB3-496D-4EC8-8A62-45D6C291A7F1}" destId="{3AE5BF8B-8667-4B52-95C9-EA4CFBA5F083}" srcOrd="0" destOrd="0" parTransId="{12363289-F8E3-468D-985B-F908AB3182EC}" sibTransId="{DDB12426-6AC9-4907-91B9-C60C26FA0512}"/>
    <dgm:cxn modelId="{11D78D15-0332-40E0-9FDA-D57A225D8CE1}" type="presOf" srcId="{BC1D8378-CB26-47B6-A4C4-EA51A7BE37A0}" destId="{9D03033F-ACE9-4735-BF05-B922105C2D3A}" srcOrd="1" destOrd="0" presId="urn:microsoft.com/office/officeart/2008/layout/HalfCircleOrganizationChart"/>
    <dgm:cxn modelId="{76686021-BAD9-4F1D-8DE1-F0C735F3C6D4}" type="presOf" srcId="{90E77428-5DD6-4970-9EDA-0BDFDB55C656}" destId="{D5AB73A3-3142-4BC3-8E96-E83A183D9630}" srcOrd="1" destOrd="0" presId="urn:microsoft.com/office/officeart/2008/layout/HalfCircleOrganizationChart"/>
    <dgm:cxn modelId="{25E84E23-5762-4EBB-AFE6-4E709A1E2B37}" type="presOf" srcId="{CE0C92B2-5A29-4BA6-A399-4ADAC4488A13}" destId="{684B2512-F63F-44F0-A5D2-7A69F3A9259C}" srcOrd="1" destOrd="0" presId="urn:microsoft.com/office/officeart/2008/layout/HalfCircleOrganizationChart"/>
    <dgm:cxn modelId="{F89CB526-5F03-46D6-92E8-11DC6FEFB4E5}" type="presOf" srcId="{0C72F0E1-2804-40F2-B93E-54E1B56B34E9}" destId="{25BFE12B-EF45-4A5A-8114-461A03E0280F}" srcOrd="0" destOrd="0" presId="urn:microsoft.com/office/officeart/2008/layout/HalfCircleOrganizationChart"/>
    <dgm:cxn modelId="{72457527-BA59-4615-84C1-EAEA8FC0759C}" type="presOf" srcId="{69EFED0C-392C-4084-8D64-69FE94E47FFD}" destId="{8D11C1FC-062F-4817-9152-F7BA6124B779}" srcOrd="0" destOrd="0" presId="urn:microsoft.com/office/officeart/2008/layout/HalfCircleOrganizationChart"/>
    <dgm:cxn modelId="{1DFED227-EC85-4D53-BE65-29E906E820F1}" type="presOf" srcId="{3AE5BF8B-8667-4B52-95C9-EA4CFBA5F083}" destId="{8D2E37A0-2118-44EE-A633-6988EA80169F}" srcOrd="1" destOrd="0" presId="urn:microsoft.com/office/officeart/2008/layout/HalfCircleOrganizationChart"/>
    <dgm:cxn modelId="{9F82B128-A01B-43E9-A64E-C25D893417D6}" type="presOf" srcId="{CE0C92B2-5A29-4BA6-A399-4ADAC4488A13}" destId="{828CE9A0-E04F-42E6-AB4F-40CBFBD52C63}" srcOrd="0" destOrd="0" presId="urn:microsoft.com/office/officeart/2008/layout/HalfCircleOrganizationChart"/>
    <dgm:cxn modelId="{B6918B2F-CE0D-4409-A353-F07916BA1720}" type="presOf" srcId="{CB7E313A-8238-4B08-AC2F-D9DE3DCDDFAF}" destId="{24BE7AA6-2BD1-41AC-BF69-AD01CC1EA7D1}" srcOrd="0" destOrd="0" presId="urn:microsoft.com/office/officeart/2008/layout/HalfCircleOrganizationChart"/>
    <dgm:cxn modelId="{CB2C0D33-6A4F-4CCF-BF86-11C97ABCCD10}" srcId="{83E0CC74-2535-41C2-8B11-AFDD74BF6795}" destId="{9A76CD46-8BDE-4412-8DA0-C89DEA940B31}" srcOrd="0" destOrd="0" parTransId="{93C5F925-B86C-4FF9-B4BD-31452761BDB4}" sibTransId="{6A543FBE-0349-4EAE-A9CB-37F4BAA836C3}"/>
    <dgm:cxn modelId="{5A572433-7FCB-4D6E-805C-792852E2997C}" type="presOf" srcId="{8ED2BD6B-706E-474A-90AF-3D04A032F39E}" destId="{4F1F4ABF-9DE0-4E6A-8E07-52A1981B841A}" srcOrd="1" destOrd="0" presId="urn:microsoft.com/office/officeart/2008/layout/HalfCircleOrganizationChart"/>
    <dgm:cxn modelId="{38141535-A794-43A7-83BB-205B4C44F738}" type="presOf" srcId="{E1A97F74-EED1-44BB-88E6-5A2A1BA803F2}" destId="{D99EE18B-2C14-4170-BC96-F0328B86E888}" srcOrd="0" destOrd="0" presId="urn:microsoft.com/office/officeart/2008/layout/HalfCircleOrganizationChart"/>
    <dgm:cxn modelId="{AB858635-4EF2-4C64-98DD-17B9FA7A4590}" type="presOf" srcId="{7B621399-FD23-41CF-9F6C-59D458938712}" destId="{1C0392AF-2B6C-4CF5-A2B6-7F161A8162DB}" srcOrd="0" destOrd="0" presId="urn:microsoft.com/office/officeart/2008/layout/HalfCircleOrganizationChart"/>
    <dgm:cxn modelId="{78AD2139-CC5E-449B-80E2-DACD2EB3B0F4}" type="presOf" srcId="{BC1D8378-CB26-47B6-A4C4-EA51A7BE37A0}" destId="{1199E13A-7575-44AB-A54E-B527F16F2B04}" srcOrd="0" destOrd="0" presId="urn:microsoft.com/office/officeart/2008/layout/HalfCircleOrganizationChart"/>
    <dgm:cxn modelId="{E964BE39-7879-4D87-A9E0-A4ED6D9D3905}" srcId="{AE7F1140-1F2C-49B9-93B0-861B92595054}" destId="{230D4BCD-6F56-4F3D-A88F-D0C20DA87447}" srcOrd="2" destOrd="0" parTransId="{D7BB81C7-62E7-41E0-9461-A780124B5BB1}" sibTransId="{6D01E38F-6DD1-493D-839A-016D736B67DC}"/>
    <dgm:cxn modelId="{D642E939-4FFE-4ABA-AA08-5E37085AF506}" srcId="{83E0CC74-2535-41C2-8B11-AFDD74BF6795}" destId="{69EFED0C-392C-4084-8D64-69FE94E47FFD}" srcOrd="1" destOrd="0" parTransId="{4921C0EA-E524-4698-825A-F7AB38BC3844}" sibTransId="{DE77F1A2-F0C7-4DA2-ACEE-6658E2B73C30}"/>
    <dgm:cxn modelId="{A7652D3B-6A3F-418F-A869-24B2B1D7D5C9}" type="presOf" srcId="{9C9D4C8F-72EC-438F-8280-CAE0577ACA94}" destId="{5E17A6B4-1EC6-49EA-AB56-4A5E6901A03A}" srcOrd="0" destOrd="0" presId="urn:microsoft.com/office/officeart/2008/layout/HalfCircleOrganizationChart"/>
    <dgm:cxn modelId="{7FA1C33E-9735-4A55-9A1E-5615FBC6A7D1}" type="presOf" srcId="{1F85BEFE-9F1E-4749-9802-99DD963F5824}" destId="{D841D56F-652A-45B3-B8A1-EE903D443900}" srcOrd="1" destOrd="0" presId="urn:microsoft.com/office/officeart/2008/layout/HalfCircleOrganizationChart"/>
    <dgm:cxn modelId="{13E0DB40-5E96-41DA-8A1F-A89B5A80190F}" srcId="{3AE5BF8B-8667-4B52-95C9-EA4CFBA5F083}" destId="{CE0C92B2-5A29-4BA6-A399-4ADAC4488A13}" srcOrd="0" destOrd="0" parTransId="{D04AE90A-C8A5-42B1-9B3C-65ACDE5AB93B}" sibTransId="{C7EB2DAE-743E-48FD-A316-2D7D5B4A0FDE}"/>
    <dgm:cxn modelId="{C296C95C-D68F-4780-BDA8-05DB0EFE4039}" type="presOf" srcId="{93C5F925-B86C-4FF9-B4BD-31452761BDB4}" destId="{B2663347-9AC5-4A2A-8C21-F361B907DD64}" srcOrd="0" destOrd="0" presId="urn:microsoft.com/office/officeart/2008/layout/HalfCircleOrganizationChart"/>
    <dgm:cxn modelId="{B4BC435F-8DEB-465E-BEB7-C4AEE5959830}" type="presOf" srcId="{3AE5BF8B-8667-4B52-95C9-EA4CFBA5F083}" destId="{CF6980C5-AC6C-4F5E-85D9-ABB77A085EA4}" srcOrd="0" destOrd="0" presId="urn:microsoft.com/office/officeart/2008/layout/HalfCircleOrganizationChart"/>
    <dgm:cxn modelId="{814C4E62-785F-4649-94D7-0F8BB19E5398}" type="presOf" srcId="{CC642FF8-77F9-452B-AD15-A5EE9CC98772}" destId="{3EA82E7A-561B-49BD-B21A-74D18325EB81}" srcOrd="0" destOrd="0" presId="urn:microsoft.com/office/officeart/2008/layout/HalfCircleOrganizationChart"/>
    <dgm:cxn modelId="{43931645-3C1E-4177-A2AB-B1E33EC39222}" type="presOf" srcId="{8ED2BD6B-706E-474A-90AF-3D04A032F39E}" destId="{78DA61C0-FFB9-4409-8C60-94C6E6EFF5D4}" srcOrd="0" destOrd="0" presId="urn:microsoft.com/office/officeart/2008/layout/HalfCircleOrganizationChart"/>
    <dgm:cxn modelId="{75475168-482D-468E-B2F4-40B2B9384C41}" srcId="{A1D8F225-2E6C-43AF-8D76-2948A083FE42}" destId="{006A1343-7B11-4CD0-A34E-AF8497147098}" srcOrd="0" destOrd="0" parTransId="{A2E501E6-5C23-416D-96D0-812BA29BD1C2}" sibTransId="{0027551A-9C31-4C14-94B5-BBC33E1C7FA7}"/>
    <dgm:cxn modelId="{47270769-2273-482C-A8E4-E89E39C35F2E}" type="presOf" srcId="{35E4557C-E0CF-40EC-AE5E-E8E3EC41EA6C}" destId="{C578A92F-0397-408E-B3D4-0ADDC53D735D}" srcOrd="1" destOrd="0" presId="urn:microsoft.com/office/officeart/2008/layout/HalfCircleOrganizationChart"/>
    <dgm:cxn modelId="{859BA46B-71CB-4724-9C78-1B84EA596292}" type="presOf" srcId="{44538CB3-496D-4EC8-8A62-45D6C291A7F1}" destId="{912EB945-4AD4-4232-8502-6381E394F1EA}" srcOrd="0" destOrd="0" presId="urn:microsoft.com/office/officeart/2008/layout/HalfCircleOrganizationChart"/>
    <dgm:cxn modelId="{6248014D-1E2B-49A4-AF38-D32293A253B4}" srcId="{A1D8F225-2E6C-43AF-8D76-2948A083FE42}" destId="{8ED2BD6B-706E-474A-90AF-3D04A032F39E}" srcOrd="1" destOrd="0" parTransId="{6236AF85-B5B4-4FCA-9DB4-4425C9FF1F73}" sibTransId="{D969B59E-0229-46A1-A28B-DB404752332D}"/>
    <dgm:cxn modelId="{DB174F4E-EC19-440C-BF7A-98C0658F8A89}" type="presOf" srcId="{449A6D49-2C22-4D60-9A95-6846B1C0B09A}" destId="{8EDDF44D-B6BC-4CBA-9FAA-6010DE7A83DF}" srcOrd="0" destOrd="0" presId="urn:microsoft.com/office/officeart/2008/layout/HalfCircleOrganizationChart"/>
    <dgm:cxn modelId="{ACC5414F-8366-42B6-B91A-8571ACC981FB}" srcId="{AE7F1140-1F2C-49B9-93B0-861B92595054}" destId="{25A62119-66C5-4AB7-AAAD-11A4FC85F207}" srcOrd="1" destOrd="0" parTransId="{CC642FF8-77F9-452B-AD15-A5EE9CC98772}" sibTransId="{D3F26E03-D8B0-4E59-B767-6DE04D5FADC0}"/>
    <dgm:cxn modelId="{0AAB5950-58BF-4FC4-A261-A4EF132998A9}" type="presOf" srcId="{69F64EAE-8B7E-4A40-BAA5-C4E550922A53}" destId="{95A70703-0410-40F0-9596-052F5EA9813D}" srcOrd="0" destOrd="0" presId="urn:microsoft.com/office/officeart/2008/layout/HalfCircleOrganizationChart"/>
    <dgm:cxn modelId="{15FF0653-B47A-433F-A4F6-6C766973B3A5}" type="presOf" srcId="{C5888153-27F5-48BF-A657-3D0BA1A8947F}" destId="{A68483D0-600D-4D2A-8C38-277F314B7CE3}" srcOrd="0" destOrd="0" presId="urn:microsoft.com/office/officeart/2008/layout/HalfCircleOrganizationChart"/>
    <dgm:cxn modelId="{A4313A73-9B88-46D7-9A7C-F680BF6D459D}" srcId="{44538CB3-496D-4EC8-8A62-45D6C291A7F1}" destId="{0C72F0E1-2804-40F2-B93E-54E1B56B34E9}" srcOrd="1" destOrd="0" parTransId="{AF511698-E800-4251-B366-FAF7D95C9CEF}" sibTransId="{4EDD1899-3684-4405-BFD7-4950FF1660CB}"/>
    <dgm:cxn modelId="{F7FE4C54-8C49-4F70-9584-35C49D8A2E87}" type="presOf" srcId="{0C72F0E1-2804-40F2-B93E-54E1B56B34E9}" destId="{8475C909-5463-4ECA-A5A5-4CB8AF7D741C}" srcOrd="1" destOrd="0" presId="urn:microsoft.com/office/officeart/2008/layout/HalfCircleOrganizationChart"/>
    <dgm:cxn modelId="{86949575-13BE-4FAA-BF8B-3D2CAE477930}" type="presOf" srcId="{449A6D49-2C22-4D60-9A95-6846B1C0B09A}" destId="{76718442-AC0A-4E2F-AA88-443425169465}" srcOrd="1" destOrd="0" presId="urn:microsoft.com/office/officeart/2008/layout/HalfCircleOrganizationChart"/>
    <dgm:cxn modelId="{F9304556-456D-4C56-8A45-C9094C76A277}" type="presOf" srcId="{A1D8F225-2E6C-43AF-8D76-2948A083FE42}" destId="{95E5522B-2EFC-4571-8F8C-2C52D0CE4D68}" srcOrd="0" destOrd="0" presId="urn:microsoft.com/office/officeart/2008/layout/HalfCircleOrganizationChart"/>
    <dgm:cxn modelId="{DD3D6A56-7FED-4CC5-A286-9FDF7C2D6ED8}" type="presOf" srcId="{9421153D-A51F-4FFD-952F-183C2B07536A}" destId="{550D76D2-4C9C-4500-AC73-28A00CE4D9AA}" srcOrd="0" destOrd="0" presId="urn:microsoft.com/office/officeart/2008/layout/HalfCircleOrganizationChart"/>
    <dgm:cxn modelId="{34EBC556-C22E-4C69-A3DD-B6D1AC42DF76}" type="presOf" srcId="{006A1343-7B11-4CD0-A34E-AF8497147098}" destId="{9AB3A5FB-CF2B-4CA7-84C9-D9A5AAB58D79}" srcOrd="1" destOrd="0" presId="urn:microsoft.com/office/officeart/2008/layout/HalfCircleOrganizationChart"/>
    <dgm:cxn modelId="{5C0D1E78-6F8D-4839-8E82-0A77F5F5C9F1}" type="presOf" srcId="{7B621399-FD23-41CF-9F6C-59D458938712}" destId="{E09F0FDB-C79A-4685-B9B8-1EE423D5C6B9}" srcOrd="1" destOrd="0" presId="urn:microsoft.com/office/officeart/2008/layout/HalfCircleOrganizationChart"/>
    <dgm:cxn modelId="{9B9EC478-863B-4809-B1AD-88EE16ABD2F7}" type="presOf" srcId="{69F64EAE-8B7E-4A40-BAA5-C4E550922A53}" destId="{548E1C71-D6EE-4336-9DFA-F684FCF79E45}" srcOrd="1" destOrd="0" presId="urn:microsoft.com/office/officeart/2008/layout/HalfCircleOrganizationChart"/>
    <dgm:cxn modelId="{5C330480-BBE6-4890-8D57-4C4C87FB88C2}" srcId="{006A1343-7B11-4CD0-A34E-AF8497147098}" destId="{8240525E-057D-4F33-A575-C6EFC5754153}" srcOrd="1" destOrd="0" parTransId="{F372AA04-CC3B-4ABE-8DCF-14FD985768EF}" sibTransId="{BF95ACF3-6065-4B8F-9311-1BDBBE2B154F}"/>
    <dgm:cxn modelId="{1825D182-4DD6-4ADB-9D63-91BB800584BE}" type="presOf" srcId="{35E4557C-E0CF-40EC-AE5E-E8E3EC41EA6C}" destId="{3496BA1F-9AFE-413F-9F1F-FCE22F1BF266}" srcOrd="0" destOrd="0" presId="urn:microsoft.com/office/officeart/2008/layout/HalfCircleOrganizationChart"/>
    <dgm:cxn modelId="{4ECF3C83-EEEF-4070-9263-A32AA010193C}" type="presOf" srcId="{829CF5A4-5378-452D-AAE8-D14318AD01E4}" destId="{4D0E4BC4-7F79-4922-93C4-5C12D421CE9A}" srcOrd="0" destOrd="0" presId="urn:microsoft.com/office/officeart/2008/layout/HalfCircleOrganizationChart"/>
    <dgm:cxn modelId="{3D8C5583-57BB-4DE6-996B-6843F35DAF78}" type="presOf" srcId="{9A76CD46-8BDE-4412-8DA0-C89DEA940B31}" destId="{6FD26678-5A1C-4640-82C2-8F8FC737EE06}" srcOrd="1" destOrd="0" presId="urn:microsoft.com/office/officeart/2008/layout/HalfCircleOrganizationChart"/>
    <dgm:cxn modelId="{03BE308A-7972-4703-9FF3-05D56787BC90}" type="presOf" srcId="{C13175F7-4ED5-4684-AC2C-7BAC564FF123}" destId="{E09A029C-BCB6-47EA-ABCF-C945FF7A3576}" srcOrd="0" destOrd="0" presId="urn:microsoft.com/office/officeart/2008/layout/HalfCircleOrganizationChart"/>
    <dgm:cxn modelId="{0E98278D-EE1F-42E3-BDC4-AE2365A54B01}" type="presOf" srcId="{AE7F1140-1F2C-49B9-93B0-861B92595054}" destId="{9F102503-0FD7-4A2F-AC6D-C5E712582ACB}" srcOrd="1" destOrd="0" presId="urn:microsoft.com/office/officeart/2008/layout/HalfCircleOrganizationChart"/>
    <dgm:cxn modelId="{20FF9A8D-0977-4E4A-BB32-1D55C2B6E28C}" type="presOf" srcId="{BF3BE991-C893-43C5-811F-21F0E3B89155}" destId="{73204275-289F-4D42-B8A3-0A0925446199}" srcOrd="0" destOrd="0" presId="urn:microsoft.com/office/officeart/2008/layout/HalfCircleOrganizationChart"/>
    <dgm:cxn modelId="{BC58D591-8822-46F1-B3FE-32886C74D0BC}" type="presOf" srcId="{A1D8F225-2E6C-43AF-8D76-2948A083FE42}" destId="{895CAB68-738D-4334-ACC5-56B05ECBA5C0}" srcOrd="1" destOrd="0" presId="urn:microsoft.com/office/officeart/2008/layout/HalfCircleOrganizationChart"/>
    <dgm:cxn modelId="{F2AA4895-F20B-4175-AC84-CF9390A88340}" type="presOf" srcId="{69EFED0C-392C-4084-8D64-69FE94E47FFD}" destId="{9C5B7C35-5895-45AB-A45D-1E180EE8B442}" srcOrd="1" destOrd="0" presId="urn:microsoft.com/office/officeart/2008/layout/HalfCircleOrganizationChart"/>
    <dgm:cxn modelId="{F22D2997-1175-460A-ADB4-A18D0133D185}" srcId="{3AE5BF8B-8667-4B52-95C9-EA4CFBA5F083}" destId="{829CF5A4-5378-452D-AAE8-D14318AD01E4}" srcOrd="1" destOrd="0" parTransId="{1A9753BC-E648-4B0E-B7E4-247E1AEF5FE7}" sibTransId="{41942C50-4338-41DB-ACB2-48CA7AD45640}"/>
    <dgm:cxn modelId="{1B7F8C9E-B571-48FF-8C4E-316472ECE81C}" type="presOf" srcId="{AF511698-E800-4251-B366-FAF7D95C9CEF}" destId="{55D2D559-7E04-4A54-A6A2-1348E8426D80}" srcOrd="0" destOrd="0" presId="urn:microsoft.com/office/officeart/2008/layout/HalfCircleOrganizationChart"/>
    <dgm:cxn modelId="{6A66EB9E-5570-40ED-BD90-09B0AC526C33}" type="presOf" srcId="{9A76CD46-8BDE-4412-8DA0-C89DEA940B31}" destId="{3ADF75F7-E0B4-4E92-A9A6-2F8411F8937A}" srcOrd="0" destOrd="0" presId="urn:microsoft.com/office/officeart/2008/layout/HalfCircleOrganizationChart"/>
    <dgm:cxn modelId="{06611AA2-7DF1-4D19-AAC1-E65D99EEB7E7}" srcId="{8ED2BD6B-706E-474A-90AF-3D04A032F39E}" destId="{90E77428-5DD6-4970-9EDA-0BDFDB55C656}" srcOrd="0" destOrd="0" parTransId="{C13175F7-4ED5-4684-AC2C-7BAC564FF123}" sibTransId="{59C3169B-4685-48FF-A03E-C7DFD287D1F3}"/>
    <dgm:cxn modelId="{6D11AAA2-E946-425C-9F0C-59CF239548CB}" type="presOf" srcId="{AE7F1140-1F2C-49B9-93B0-861B92595054}" destId="{BCD2A7AE-89C6-432D-AA20-C1D029480463}" srcOrd="0" destOrd="0" presId="urn:microsoft.com/office/officeart/2008/layout/HalfCircleOrganizationChart"/>
    <dgm:cxn modelId="{F41A89A6-39DE-49E4-B901-D6A7C6E28755}" type="presOf" srcId="{1F85BEFE-9F1E-4749-9802-99DD963F5824}" destId="{7B2D7059-1599-4D96-87BA-9C984242C1C1}" srcOrd="0" destOrd="0" presId="urn:microsoft.com/office/officeart/2008/layout/HalfCircleOrganizationChart"/>
    <dgm:cxn modelId="{0FDD1AA8-6974-4ED9-B9F8-93AAE06401A6}" type="presOf" srcId="{6236AF85-B5B4-4FCA-9DB4-4425C9FF1F73}" destId="{0CD292F0-826B-42FB-B820-37DC20650822}" srcOrd="0" destOrd="0" presId="urn:microsoft.com/office/officeart/2008/layout/HalfCircleOrganizationChart"/>
    <dgm:cxn modelId="{C4EAE5AB-9D87-4BE1-A516-3229C6A78CB6}" type="presOf" srcId="{83728A10-8819-40AF-8A76-C10A3A7FE316}" destId="{CBF8CC48-E96E-4CD9-90E0-BF74EAD597EC}" srcOrd="0" destOrd="0" presId="urn:microsoft.com/office/officeart/2008/layout/HalfCircleOrganizationChart"/>
    <dgm:cxn modelId="{BD1D2BAC-EF57-423E-A013-93B31D0D8E8E}" srcId="{8ED2BD6B-706E-474A-90AF-3D04A032F39E}" destId="{1DF286CD-E20A-42F9-A6EF-4C36EE7C0E74}" srcOrd="3" destOrd="0" parTransId="{3A66677E-5B13-40B4-B869-AA87436BD592}" sibTransId="{308201E9-AE29-40CA-9665-AD5AF79E1B4C}"/>
    <dgm:cxn modelId="{9AC88EAD-8C13-4FB4-982D-CFB822AE902C}" type="presOf" srcId="{D7BB81C7-62E7-41E0-9461-A780124B5BB1}" destId="{68E20065-B64A-4112-AB5F-D60CD8B125CD}" srcOrd="0" destOrd="0" presId="urn:microsoft.com/office/officeart/2008/layout/HalfCircleOrganizationChart"/>
    <dgm:cxn modelId="{FF61F9AD-DA23-476B-9BF5-F536F143135B}" type="presOf" srcId="{90E77428-5DD6-4970-9EDA-0BDFDB55C656}" destId="{B61E6490-37DF-4029-99F2-22FF9BAABB7D}" srcOrd="0" destOrd="0" presId="urn:microsoft.com/office/officeart/2008/layout/HalfCircleOrganizationChart"/>
    <dgm:cxn modelId="{E6222FAF-7413-4D8A-9293-B214252E439E}" type="presOf" srcId="{25A62119-66C5-4AB7-AAAD-11A4FC85F207}" destId="{76216AE0-F1EA-4A93-9861-DFAEDAABDC41}" srcOrd="1" destOrd="0" presId="urn:microsoft.com/office/officeart/2008/layout/HalfCircleOrganizationChart"/>
    <dgm:cxn modelId="{B1E495B4-97A6-4761-92D9-D76BE94E1766}" type="presOf" srcId="{1A9753BC-E648-4B0E-B7E4-247E1AEF5FE7}" destId="{899BA17A-8BA1-4E87-9819-0854ABED3A5E}" srcOrd="0" destOrd="0" presId="urn:microsoft.com/office/officeart/2008/layout/HalfCircleOrganizationChart"/>
    <dgm:cxn modelId="{1679EDB4-E49B-4E68-9D3B-F3CCE4A320F6}" type="presOf" srcId="{3A66677E-5B13-40B4-B869-AA87436BD592}" destId="{21BDB316-0997-48C1-8415-EA88DFE425BC}" srcOrd="0" destOrd="0" presId="urn:microsoft.com/office/officeart/2008/layout/HalfCircleOrganizationChart"/>
    <dgm:cxn modelId="{518629B8-E01F-415B-A9DD-FC8F93467E33}" type="presOf" srcId="{D2BE7EBB-6846-47DD-A890-04279DD082C6}" destId="{DA9B4E30-AD9D-4D39-8A33-C16DEFFB6DB6}" srcOrd="0" destOrd="0" presId="urn:microsoft.com/office/officeart/2008/layout/HalfCircleOrganizationChart"/>
    <dgm:cxn modelId="{337655B8-D47B-48F5-B904-BAF146F4A07A}" type="presOf" srcId="{83E0CC74-2535-41C2-8B11-AFDD74BF6795}" destId="{DC7113C0-E5B7-4F15-B6C6-9B7D40C3069E}" srcOrd="1" destOrd="0" presId="urn:microsoft.com/office/officeart/2008/layout/HalfCircleOrganizationChart"/>
    <dgm:cxn modelId="{F62A8DB9-FA7A-42E2-B7E1-65ECBDF58474}" type="presOf" srcId="{8240525E-057D-4F33-A575-C6EFC5754153}" destId="{5A560BCE-44FC-4473-B1DE-F53F4B690BF1}" srcOrd="1" destOrd="0" presId="urn:microsoft.com/office/officeart/2008/layout/HalfCircleOrganizationChart"/>
    <dgm:cxn modelId="{AB09ADBB-2EC6-47E4-9E52-E4134E1F56DE}" type="presOf" srcId="{230D4BCD-6F56-4F3D-A88F-D0C20DA87447}" destId="{4D93A0B4-B80D-4306-B161-2FC7989361F0}" srcOrd="1" destOrd="0" presId="urn:microsoft.com/office/officeart/2008/layout/HalfCircleOrganizationChart"/>
    <dgm:cxn modelId="{B300B1BB-C5B0-4C05-9527-B7057AC1E10D}" srcId="{AE7F1140-1F2C-49B9-93B0-861B92595054}" destId="{69F64EAE-8B7E-4A40-BAA5-C4E550922A53}" srcOrd="0" destOrd="0" parTransId="{BF3BE991-C893-43C5-811F-21F0E3B89155}" sibTransId="{9446947C-875F-43DC-B9A3-3126361FA84E}"/>
    <dgm:cxn modelId="{2383E9BC-E9A3-42AF-B90C-D0575763B3AA}" srcId="{006A1343-7B11-4CD0-A34E-AF8497147098}" destId="{1F85BEFE-9F1E-4749-9802-99DD963F5824}" srcOrd="2" destOrd="0" parTransId="{2E710BD2-2110-464E-981E-89D0513966A4}" sibTransId="{DF207332-045B-4286-A8F9-7DFE113BE19B}"/>
    <dgm:cxn modelId="{1A1C5BBE-3F64-413D-A1E2-0D7DBA0F280B}" type="presOf" srcId="{83E0CC74-2535-41C2-8B11-AFDD74BF6795}" destId="{81BA6AA8-4A49-4C20-8493-C3F511ADA736}" srcOrd="0" destOrd="0" presId="urn:microsoft.com/office/officeart/2008/layout/HalfCircleOrganizationChart"/>
    <dgm:cxn modelId="{0E55F3C6-5823-4011-A86B-9D3BB9F71586}" srcId="{449A6D49-2C22-4D60-9A95-6846B1C0B09A}" destId="{AE7F1140-1F2C-49B9-93B0-861B92595054}" srcOrd="1" destOrd="0" parTransId="{C5888153-27F5-48BF-A657-3D0BA1A8947F}" sibTransId="{7BC291C4-7254-425A-A827-052691A10A26}"/>
    <dgm:cxn modelId="{1D26F1CA-0458-4B07-9C2D-263C4DD2AB69}" type="presOf" srcId="{1DF286CD-E20A-42F9-A6EF-4C36EE7C0E74}" destId="{6027DE79-E2DB-4F46-9FD2-B80ED12662B1}" srcOrd="0" destOrd="0" presId="urn:microsoft.com/office/officeart/2008/layout/HalfCircleOrganizationChart"/>
    <dgm:cxn modelId="{2C0045CB-4646-4D62-A44C-D8EB10944816}" type="presOf" srcId="{8240525E-057D-4F33-A575-C6EFC5754153}" destId="{1758378B-93A5-4519-811D-290F5A6FC2DC}" srcOrd="0" destOrd="0" presId="urn:microsoft.com/office/officeart/2008/layout/HalfCircleOrganizationChart"/>
    <dgm:cxn modelId="{25097CCD-B6F7-4EFF-962E-AD8974D782FF}" srcId="{0C72F0E1-2804-40F2-B93E-54E1B56B34E9}" destId="{BC1D8378-CB26-47B6-A4C4-EA51A7BE37A0}" srcOrd="0" destOrd="0" parTransId="{9C9D4C8F-72EC-438F-8280-CAE0577ACA94}" sibTransId="{CD55C477-90E7-47DF-961D-24392BCC0813}"/>
    <dgm:cxn modelId="{B226A1CD-A3A0-4786-AE38-771210833F83}" srcId="{8ED2BD6B-706E-474A-90AF-3D04A032F39E}" destId="{83728A10-8819-40AF-8A76-C10A3A7FE316}" srcOrd="2" destOrd="0" parTransId="{F3282911-0466-4B31-A639-681955ED88D6}" sibTransId="{41C41D49-1E29-428D-929A-55460C5ADE32}"/>
    <dgm:cxn modelId="{9CD958D2-C4E1-4AC1-A8F7-DE59FCED69FB}" srcId="{449A6D49-2C22-4D60-9A95-6846B1C0B09A}" destId="{83E0CC74-2535-41C2-8B11-AFDD74BF6795}" srcOrd="0" destOrd="0" parTransId="{D2BE7EBB-6846-47DD-A890-04279DD082C6}" sibTransId="{E02869BB-FC4B-4482-92C2-6A7EF32DF05A}"/>
    <dgm:cxn modelId="{1A1D00D3-DE98-47FA-87B2-9FA12569055F}" srcId="{006A1343-7B11-4CD0-A34E-AF8497147098}" destId="{7B621399-FD23-41CF-9F6C-59D458938712}" srcOrd="0" destOrd="0" parTransId="{9421153D-A51F-4FFD-952F-183C2B07536A}" sibTransId="{44BAD500-07F4-4112-9457-196E7AF4D86A}"/>
    <dgm:cxn modelId="{C7322CD3-6840-4499-8DB0-D39DC3703248}" type="presOf" srcId="{83728A10-8819-40AF-8A76-C10A3A7FE316}" destId="{E9D0480E-D349-4A8B-9410-A59FCBC413A6}" srcOrd="1" destOrd="0" presId="urn:microsoft.com/office/officeart/2008/layout/HalfCircleOrganizationChart"/>
    <dgm:cxn modelId="{C0522BDA-22B1-43D0-AE4B-7B9936E193A7}" type="presOf" srcId="{25A62119-66C5-4AB7-AAAD-11A4FC85F207}" destId="{60B9CB49-EE4F-4C49-A34B-D15082EB0CF9}" srcOrd="0" destOrd="0" presId="urn:microsoft.com/office/officeart/2008/layout/HalfCircleOrganizationChart"/>
    <dgm:cxn modelId="{8FFCAEDA-4D36-49F9-B828-71CCEB4EEF4B}" type="presOf" srcId="{F3282911-0466-4B31-A639-681955ED88D6}" destId="{988A3BB0-4F7C-452C-996D-23CB4FC84A16}" srcOrd="0" destOrd="0" presId="urn:microsoft.com/office/officeart/2008/layout/HalfCircleOrganizationChart"/>
    <dgm:cxn modelId="{DB27D7DC-1CDE-4BAC-8660-97DEDB0D7E54}" type="presOf" srcId="{230D4BCD-6F56-4F3D-A88F-D0C20DA87447}" destId="{319E941A-57A6-4A96-A317-D19A3BF0D22F}" srcOrd="0" destOrd="0" presId="urn:microsoft.com/office/officeart/2008/layout/HalfCircleOrganizationChart"/>
    <dgm:cxn modelId="{2E9E34DF-50AE-4EC2-80E3-64AA8381A0B5}" type="presOf" srcId="{829CF5A4-5378-452D-AAE8-D14318AD01E4}" destId="{5E64FCB1-85C0-417E-BC1C-28627DCAE73A}" srcOrd="1" destOrd="0" presId="urn:microsoft.com/office/officeart/2008/layout/HalfCircleOrganizationChart"/>
    <dgm:cxn modelId="{1CEDF5DF-198F-4820-A9E6-5ACB92E8065F}" type="presOf" srcId="{44538CB3-496D-4EC8-8A62-45D6C291A7F1}" destId="{C10D894F-AB54-4673-AC83-1B4F07D01BB3}" srcOrd="1" destOrd="0" presId="urn:microsoft.com/office/officeart/2008/layout/HalfCircleOrganizationChart"/>
    <dgm:cxn modelId="{CAD01EE6-606F-4BBD-B80A-5BA74CB069D3}" type="presOf" srcId="{2E710BD2-2110-464E-981E-89D0513966A4}" destId="{FB721E01-E363-448F-A9A9-839202594F1B}" srcOrd="0" destOrd="0" presId="urn:microsoft.com/office/officeart/2008/layout/HalfCircleOrganizationChart"/>
    <dgm:cxn modelId="{DDEC8DE7-3994-4AFE-B649-2F41AADA0833}" type="presOf" srcId="{A2E501E6-5C23-416D-96D0-812BA29BD1C2}" destId="{91913E07-134B-40C4-8F52-0C2427B183A3}" srcOrd="0" destOrd="0" presId="urn:microsoft.com/office/officeart/2008/layout/HalfCircleOrganizationChart"/>
    <dgm:cxn modelId="{CBEAF2E9-7C13-49F1-9705-FDA38A45462F}" srcId="{CB7E313A-8238-4B08-AC2F-D9DE3DCDDFAF}" destId="{A1D8F225-2E6C-43AF-8D76-2948A083FE42}" srcOrd="1" destOrd="0" parTransId="{E85DBDE1-1919-4D5B-97B2-C616D90A7A97}" sibTransId="{2D3B0FBC-9E17-417C-BD79-2F92E51462DB}"/>
    <dgm:cxn modelId="{A3C290EF-A144-4E9B-9445-2157A4549B15}" type="presOf" srcId="{F372AA04-CC3B-4ABE-8DCF-14FD985768EF}" destId="{EAD948D1-521F-40C4-8DE9-33A7D338E596}" srcOrd="0" destOrd="0" presId="urn:microsoft.com/office/officeart/2008/layout/HalfCircleOrganizationChart"/>
    <dgm:cxn modelId="{BBD2B7FC-B05E-4D9A-B807-19C2C6E51009}" srcId="{CB7E313A-8238-4B08-AC2F-D9DE3DCDDFAF}" destId="{44538CB3-496D-4EC8-8A62-45D6C291A7F1}" srcOrd="0" destOrd="0" parTransId="{DA33D5CE-0D3E-42B4-8DEC-4FBE6084E855}" sibTransId="{8CA9E67D-AFCF-4243-AF88-1D2870C97706}"/>
    <dgm:cxn modelId="{BAB710FE-112C-4EF5-9C0E-3A40B8468064}" type="presOf" srcId="{4921C0EA-E524-4698-825A-F7AB38BC3844}" destId="{BE8789CD-82F2-4820-8187-290C0E2AEEA4}" srcOrd="0" destOrd="0" presId="urn:microsoft.com/office/officeart/2008/layout/HalfCircleOrganizationChart"/>
    <dgm:cxn modelId="{5B3FD0FE-63A6-4F10-A9D5-F17E23FEDE7D}" type="presOf" srcId="{D04AE90A-C8A5-42B1-9B3C-65ACDE5AB93B}" destId="{4E45C5F0-3F7F-4921-941F-17A7E6B5E6D1}" srcOrd="0" destOrd="0" presId="urn:microsoft.com/office/officeart/2008/layout/HalfCircleOrganizationChart"/>
    <dgm:cxn modelId="{45327ADC-74D8-49AB-B3B5-C8FD61DFED61}" type="presParOf" srcId="{24BE7AA6-2BD1-41AC-BF69-AD01CC1EA7D1}" destId="{FC626582-464E-46CD-81F0-39F72768AFD6}" srcOrd="0" destOrd="0" presId="urn:microsoft.com/office/officeart/2008/layout/HalfCircleOrganizationChart"/>
    <dgm:cxn modelId="{F50A23D7-F120-44AC-A9C3-9945F291C46F}" type="presParOf" srcId="{FC626582-464E-46CD-81F0-39F72768AFD6}" destId="{E03C8831-49F8-4972-8574-B802F6129928}" srcOrd="0" destOrd="0" presId="urn:microsoft.com/office/officeart/2008/layout/HalfCircleOrganizationChart"/>
    <dgm:cxn modelId="{6BA2DD06-3DB8-47A5-988E-D4AB0EF8EE52}" type="presParOf" srcId="{E03C8831-49F8-4972-8574-B802F6129928}" destId="{912EB945-4AD4-4232-8502-6381E394F1EA}" srcOrd="0" destOrd="0" presId="urn:microsoft.com/office/officeart/2008/layout/HalfCircleOrganizationChart"/>
    <dgm:cxn modelId="{BB0D0E60-0A15-4185-8099-C3F9BCD988E5}" type="presParOf" srcId="{E03C8831-49F8-4972-8574-B802F6129928}" destId="{39D57F54-07CB-4087-99AE-7D54E7BD85D0}" srcOrd="1" destOrd="0" presId="urn:microsoft.com/office/officeart/2008/layout/HalfCircleOrganizationChart"/>
    <dgm:cxn modelId="{E43F067F-923B-43FE-8379-7CD53DF68282}" type="presParOf" srcId="{E03C8831-49F8-4972-8574-B802F6129928}" destId="{22CCF28F-D585-478D-A3B0-81EC0CE7A9B8}" srcOrd="2" destOrd="0" presId="urn:microsoft.com/office/officeart/2008/layout/HalfCircleOrganizationChart"/>
    <dgm:cxn modelId="{C521703B-A308-4504-B752-490FCC0D12E2}" type="presParOf" srcId="{E03C8831-49F8-4972-8574-B802F6129928}" destId="{C10D894F-AB54-4673-AC83-1B4F07D01BB3}" srcOrd="3" destOrd="0" presId="urn:microsoft.com/office/officeart/2008/layout/HalfCircleOrganizationChart"/>
    <dgm:cxn modelId="{3783EE34-160C-45B4-9D7D-56540710F643}" type="presParOf" srcId="{FC626582-464E-46CD-81F0-39F72768AFD6}" destId="{1BEC92FE-905C-4450-803E-A4FB5C06FDAD}" srcOrd="1" destOrd="0" presId="urn:microsoft.com/office/officeart/2008/layout/HalfCircleOrganizationChart"/>
    <dgm:cxn modelId="{E7776050-11F6-4C72-86F5-9D7F6DA38165}" type="presParOf" srcId="{1BEC92FE-905C-4450-803E-A4FB5C06FDAD}" destId="{290CADF5-C369-42CE-9F62-C289EA9AD15E}" srcOrd="0" destOrd="0" presId="urn:microsoft.com/office/officeart/2008/layout/HalfCircleOrganizationChart"/>
    <dgm:cxn modelId="{79DBD041-1C6D-48BF-8BED-B8E960DE01D9}" type="presParOf" srcId="{1BEC92FE-905C-4450-803E-A4FB5C06FDAD}" destId="{B4434E9A-F5FE-442A-A683-18C6390CAC72}" srcOrd="1" destOrd="0" presId="urn:microsoft.com/office/officeart/2008/layout/HalfCircleOrganizationChart"/>
    <dgm:cxn modelId="{124E8CBD-7CC2-4D3C-A299-D9C2D28A2151}" type="presParOf" srcId="{B4434E9A-F5FE-442A-A683-18C6390CAC72}" destId="{E88DA1E3-48DD-401D-B44F-F7393CEB9EBF}" srcOrd="0" destOrd="0" presId="urn:microsoft.com/office/officeart/2008/layout/HalfCircleOrganizationChart"/>
    <dgm:cxn modelId="{A27F00D7-13CB-4347-A487-4804A77FCCC0}" type="presParOf" srcId="{E88DA1E3-48DD-401D-B44F-F7393CEB9EBF}" destId="{CF6980C5-AC6C-4F5E-85D9-ABB77A085EA4}" srcOrd="0" destOrd="0" presId="urn:microsoft.com/office/officeart/2008/layout/HalfCircleOrganizationChart"/>
    <dgm:cxn modelId="{82997F1D-25C4-49DD-8200-39FB6C7449BE}" type="presParOf" srcId="{E88DA1E3-48DD-401D-B44F-F7393CEB9EBF}" destId="{9AAC7616-BA9E-408E-A126-D696B135615C}" srcOrd="1" destOrd="0" presId="urn:microsoft.com/office/officeart/2008/layout/HalfCircleOrganizationChart"/>
    <dgm:cxn modelId="{F952142F-8BF6-45D2-A2BA-3B62A84A0261}" type="presParOf" srcId="{E88DA1E3-48DD-401D-B44F-F7393CEB9EBF}" destId="{A59C4C8D-31A4-4AC4-ACAE-DE821F2A097C}" srcOrd="2" destOrd="0" presId="urn:microsoft.com/office/officeart/2008/layout/HalfCircleOrganizationChart"/>
    <dgm:cxn modelId="{D371FE4A-C818-43E9-A000-EFA079A8A6BC}" type="presParOf" srcId="{E88DA1E3-48DD-401D-B44F-F7393CEB9EBF}" destId="{8D2E37A0-2118-44EE-A633-6988EA80169F}" srcOrd="3" destOrd="0" presId="urn:microsoft.com/office/officeart/2008/layout/HalfCircleOrganizationChart"/>
    <dgm:cxn modelId="{A2ACEA91-C3AE-4393-AE86-5D2076B01B8F}" type="presParOf" srcId="{B4434E9A-F5FE-442A-A683-18C6390CAC72}" destId="{0BE2EB97-1B4F-47AF-BD91-EDDDBB80D8E7}" srcOrd="1" destOrd="0" presId="urn:microsoft.com/office/officeart/2008/layout/HalfCircleOrganizationChart"/>
    <dgm:cxn modelId="{98B8C0CB-53C0-43B7-9D15-56CF3992266B}" type="presParOf" srcId="{0BE2EB97-1B4F-47AF-BD91-EDDDBB80D8E7}" destId="{4E45C5F0-3F7F-4921-941F-17A7E6B5E6D1}" srcOrd="0" destOrd="0" presId="urn:microsoft.com/office/officeart/2008/layout/HalfCircleOrganizationChart"/>
    <dgm:cxn modelId="{412DA2E7-D414-40B1-8C27-78282013CF8F}" type="presParOf" srcId="{0BE2EB97-1B4F-47AF-BD91-EDDDBB80D8E7}" destId="{368D6E83-1779-42B0-B6E9-F80AADDE8DD3}" srcOrd="1" destOrd="0" presId="urn:microsoft.com/office/officeart/2008/layout/HalfCircleOrganizationChart"/>
    <dgm:cxn modelId="{06BCAA48-A6E1-40AE-B7F8-AB41F240AB9D}" type="presParOf" srcId="{368D6E83-1779-42B0-B6E9-F80AADDE8DD3}" destId="{38414760-D296-45B3-ADD3-41278D553435}" srcOrd="0" destOrd="0" presId="urn:microsoft.com/office/officeart/2008/layout/HalfCircleOrganizationChart"/>
    <dgm:cxn modelId="{B831C52D-BC91-4E93-93B4-7B826F6DB676}" type="presParOf" srcId="{38414760-D296-45B3-ADD3-41278D553435}" destId="{828CE9A0-E04F-42E6-AB4F-40CBFBD52C63}" srcOrd="0" destOrd="0" presId="urn:microsoft.com/office/officeart/2008/layout/HalfCircleOrganizationChart"/>
    <dgm:cxn modelId="{F592B636-A8BC-425D-BB5B-EA747C252830}" type="presParOf" srcId="{38414760-D296-45B3-ADD3-41278D553435}" destId="{10E1CAC6-9ABF-404A-B8DB-E913B495D748}" srcOrd="1" destOrd="0" presId="urn:microsoft.com/office/officeart/2008/layout/HalfCircleOrganizationChart"/>
    <dgm:cxn modelId="{89BD1C9A-E890-4A76-97F8-818719962D0D}" type="presParOf" srcId="{38414760-D296-45B3-ADD3-41278D553435}" destId="{ED35B6D7-5C6E-4860-B537-8286510F887A}" srcOrd="2" destOrd="0" presId="urn:microsoft.com/office/officeart/2008/layout/HalfCircleOrganizationChart"/>
    <dgm:cxn modelId="{A53C0C40-9FFE-45F6-AA1C-44C08E8ACDC1}" type="presParOf" srcId="{38414760-D296-45B3-ADD3-41278D553435}" destId="{684B2512-F63F-44F0-A5D2-7A69F3A9259C}" srcOrd="3" destOrd="0" presId="urn:microsoft.com/office/officeart/2008/layout/HalfCircleOrganizationChart"/>
    <dgm:cxn modelId="{42B22731-5D9B-4123-8E89-9358DAE150B4}" type="presParOf" srcId="{368D6E83-1779-42B0-B6E9-F80AADDE8DD3}" destId="{C2A96E4D-A17B-4EF2-9EB2-1356E0DF2B3F}" srcOrd="1" destOrd="0" presId="urn:microsoft.com/office/officeart/2008/layout/HalfCircleOrganizationChart"/>
    <dgm:cxn modelId="{1CAF9713-0D0D-4F74-B648-C7DF022E0B75}" type="presParOf" srcId="{368D6E83-1779-42B0-B6E9-F80AADDE8DD3}" destId="{FA0B9260-3533-4D33-ACC9-1053EEBF6A05}" srcOrd="2" destOrd="0" presId="urn:microsoft.com/office/officeart/2008/layout/HalfCircleOrganizationChart"/>
    <dgm:cxn modelId="{420DBA41-EFE0-4F7A-A052-901608AEEC43}" type="presParOf" srcId="{0BE2EB97-1B4F-47AF-BD91-EDDDBB80D8E7}" destId="{899BA17A-8BA1-4E87-9819-0854ABED3A5E}" srcOrd="2" destOrd="0" presId="urn:microsoft.com/office/officeart/2008/layout/HalfCircleOrganizationChart"/>
    <dgm:cxn modelId="{45A7219F-C910-4BCA-90C1-26CE78DAF6FB}" type="presParOf" srcId="{0BE2EB97-1B4F-47AF-BD91-EDDDBB80D8E7}" destId="{9A0FEAE1-DCBF-40BE-A691-AEA8D697793A}" srcOrd="3" destOrd="0" presId="urn:microsoft.com/office/officeart/2008/layout/HalfCircleOrganizationChart"/>
    <dgm:cxn modelId="{EE55814F-9D34-4543-B664-263EE0085125}" type="presParOf" srcId="{9A0FEAE1-DCBF-40BE-A691-AEA8D697793A}" destId="{D9DC03C5-39C6-4F47-85CE-D10EE35E2947}" srcOrd="0" destOrd="0" presId="urn:microsoft.com/office/officeart/2008/layout/HalfCircleOrganizationChart"/>
    <dgm:cxn modelId="{EBD73637-D60C-4067-9424-F2DC746FB68A}" type="presParOf" srcId="{D9DC03C5-39C6-4F47-85CE-D10EE35E2947}" destId="{4D0E4BC4-7F79-4922-93C4-5C12D421CE9A}" srcOrd="0" destOrd="0" presId="urn:microsoft.com/office/officeart/2008/layout/HalfCircleOrganizationChart"/>
    <dgm:cxn modelId="{0C48EE09-C736-4E96-AB20-5563E7ED4BB7}" type="presParOf" srcId="{D9DC03C5-39C6-4F47-85CE-D10EE35E2947}" destId="{77CB972E-C1A9-4841-81DA-F57AD644A1E4}" srcOrd="1" destOrd="0" presId="urn:microsoft.com/office/officeart/2008/layout/HalfCircleOrganizationChart"/>
    <dgm:cxn modelId="{BE1FEE13-48E2-4ECC-B71C-104EE04DBCB2}" type="presParOf" srcId="{D9DC03C5-39C6-4F47-85CE-D10EE35E2947}" destId="{2021F28A-355A-4DF2-932A-4B8A743AD272}" srcOrd="2" destOrd="0" presId="urn:microsoft.com/office/officeart/2008/layout/HalfCircleOrganizationChart"/>
    <dgm:cxn modelId="{5D9E6AE2-6CB7-410A-8FE7-B5967E6515E0}" type="presParOf" srcId="{D9DC03C5-39C6-4F47-85CE-D10EE35E2947}" destId="{5E64FCB1-85C0-417E-BC1C-28627DCAE73A}" srcOrd="3" destOrd="0" presId="urn:microsoft.com/office/officeart/2008/layout/HalfCircleOrganizationChart"/>
    <dgm:cxn modelId="{F5069B5A-D93D-48E3-B47D-88E0B654020C}" type="presParOf" srcId="{9A0FEAE1-DCBF-40BE-A691-AEA8D697793A}" destId="{FD6D9E61-935F-4924-8152-A51DE928C826}" srcOrd="1" destOrd="0" presId="urn:microsoft.com/office/officeart/2008/layout/HalfCircleOrganizationChart"/>
    <dgm:cxn modelId="{77EB1398-C063-4645-8012-968C0F603BB0}" type="presParOf" srcId="{9A0FEAE1-DCBF-40BE-A691-AEA8D697793A}" destId="{00739436-0B51-449B-935F-B7231C8CC7C5}" srcOrd="2" destOrd="0" presId="urn:microsoft.com/office/officeart/2008/layout/HalfCircleOrganizationChart"/>
    <dgm:cxn modelId="{B61F1F4B-672F-4DFE-BE19-A5FE31D65C93}" type="presParOf" srcId="{B4434E9A-F5FE-442A-A683-18C6390CAC72}" destId="{C18FA94F-CE38-4F61-B2A9-F23DA933241F}" srcOrd="2" destOrd="0" presId="urn:microsoft.com/office/officeart/2008/layout/HalfCircleOrganizationChart"/>
    <dgm:cxn modelId="{D5F71EE7-D82B-4676-88B7-CBC6DFB76898}" type="presParOf" srcId="{1BEC92FE-905C-4450-803E-A4FB5C06FDAD}" destId="{55D2D559-7E04-4A54-A6A2-1348E8426D80}" srcOrd="2" destOrd="0" presId="urn:microsoft.com/office/officeart/2008/layout/HalfCircleOrganizationChart"/>
    <dgm:cxn modelId="{14345669-94E4-403A-AB2D-F5F2DD81B190}" type="presParOf" srcId="{1BEC92FE-905C-4450-803E-A4FB5C06FDAD}" destId="{B62A1F0E-8B0B-4BC5-A31B-2D956154D62D}" srcOrd="3" destOrd="0" presId="urn:microsoft.com/office/officeart/2008/layout/HalfCircleOrganizationChart"/>
    <dgm:cxn modelId="{8BC91107-6D6C-4321-B388-86D68E5E69C1}" type="presParOf" srcId="{B62A1F0E-8B0B-4BC5-A31B-2D956154D62D}" destId="{F2C0DB7B-B703-43AA-AB16-BBEF6CEA525E}" srcOrd="0" destOrd="0" presId="urn:microsoft.com/office/officeart/2008/layout/HalfCircleOrganizationChart"/>
    <dgm:cxn modelId="{5819184D-1D2C-43EF-A60F-3A8C586D3236}" type="presParOf" srcId="{F2C0DB7B-B703-43AA-AB16-BBEF6CEA525E}" destId="{25BFE12B-EF45-4A5A-8114-461A03E0280F}" srcOrd="0" destOrd="0" presId="urn:microsoft.com/office/officeart/2008/layout/HalfCircleOrganizationChart"/>
    <dgm:cxn modelId="{D6123F09-421F-46A3-A720-5EF0CC239336}" type="presParOf" srcId="{F2C0DB7B-B703-43AA-AB16-BBEF6CEA525E}" destId="{4B0E0094-EE28-46CE-B615-30F9B7990516}" srcOrd="1" destOrd="0" presId="urn:microsoft.com/office/officeart/2008/layout/HalfCircleOrganizationChart"/>
    <dgm:cxn modelId="{D5D13DE8-B198-4564-A57E-FB2E44040BA7}" type="presParOf" srcId="{F2C0DB7B-B703-43AA-AB16-BBEF6CEA525E}" destId="{A4CB0595-9C0A-415F-B96E-C6E9F00B1C41}" srcOrd="2" destOrd="0" presId="urn:microsoft.com/office/officeart/2008/layout/HalfCircleOrganizationChart"/>
    <dgm:cxn modelId="{D8A3DC77-DC32-458F-9FFB-2BF9F21E237E}" type="presParOf" srcId="{F2C0DB7B-B703-43AA-AB16-BBEF6CEA525E}" destId="{8475C909-5463-4ECA-A5A5-4CB8AF7D741C}" srcOrd="3" destOrd="0" presId="urn:microsoft.com/office/officeart/2008/layout/HalfCircleOrganizationChart"/>
    <dgm:cxn modelId="{FF0EF433-0ACA-4495-A13D-1C19072AF332}" type="presParOf" srcId="{B62A1F0E-8B0B-4BC5-A31B-2D956154D62D}" destId="{E7BA836D-6667-499B-A87F-9D7FA3347785}" srcOrd="1" destOrd="0" presId="urn:microsoft.com/office/officeart/2008/layout/HalfCircleOrganizationChart"/>
    <dgm:cxn modelId="{BD3AB750-F282-47E4-8646-7F3B056B853D}" type="presParOf" srcId="{E7BA836D-6667-499B-A87F-9D7FA3347785}" destId="{5E17A6B4-1EC6-49EA-AB56-4A5E6901A03A}" srcOrd="0" destOrd="0" presId="urn:microsoft.com/office/officeart/2008/layout/HalfCircleOrganizationChart"/>
    <dgm:cxn modelId="{A6919219-81BD-4216-ABDE-C6EA0B955433}" type="presParOf" srcId="{E7BA836D-6667-499B-A87F-9D7FA3347785}" destId="{E7A69F19-80F0-4CAC-8D3C-C32214E256AC}" srcOrd="1" destOrd="0" presId="urn:microsoft.com/office/officeart/2008/layout/HalfCircleOrganizationChart"/>
    <dgm:cxn modelId="{2CFAA54C-47A6-414A-B2CA-E80D8AAB93F8}" type="presParOf" srcId="{E7A69F19-80F0-4CAC-8D3C-C32214E256AC}" destId="{EE04FA92-8B9C-4C59-AC6D-116B15A5DDDD}" srcOrd="0" destOrd="0" presId="urn:microsoft.com/office/officeart/2008/layout/HalfCircleOrganizationChart"/>
    <dgm:cxn modelId="{138D521C-03D2-425F-B007-9245F7068BB8}" type="presParOf" srcId="{EE04FA92-8B9C-4C59-AC6D-116B15A5DDDD}" destId="{1199E13A-7575-44AB-A54E-B527F16F2B04}" srcOrd="0" destOrd="0" presId="urn:microsoft.com/office/officeart/2008/layout/HalfCircleOrganizationChart"/>
    <dgm:cxn modelId="{E804A13A-8B52-4576-A1DA-C8BA27239702}" type="presParOf" srcId="{EE04FA92-8B9C-4C59-AC6D-116B15A5DDDD}" destId="{CC4F6FB0-0F75-4B99-B654-4ADBF14CE081}" srcOrd="1" destOrd="0" presId="urn:microsoft.com/office/officeart/2008/layout/HalfCircleOrganizationChart"/>
    <dgm:cxn modelId="{AE55C73B-00B7-4739-B3F8-C8D74486D9E0}" type="presParOf" srcId="{EE04FA92-8B9C-4C59-AC6D-116B15A5DDDD}" destId="{264750E5-151B-4A9E-952B-B2A9A97F50F2}" srcOrd="2" destOrd="0" presId="urn:microsoft.com/office/officeart/2008/layout/HalfCircleOrganizationChart"/>
    <dgm:cxn modelId="{3DAF7144-6DAC-4A51-B17C-A63EE640CC6B}" type="presParOf" srcId="{EE04FA92-8B9C-4C59-AC6D-116B15A5DDDD}" destId="{9D03033F-ACE9-4735-BF05-B922105C2D3A}" srcOrd="3" destOrd="0" presId="urn:microsoft.com/office/officeart/2008/layout/HalfCircleOrganizationChart"/>
    <dgm:cxn modelId="{580E84C7-79D7-4DDC-B270-5168A78289E5}" type="presParOf" srcId="{E7A69F19-80F0-4CAC-8D3C-C32214E256AC}" destId="{D2A3D092-B15D-4A68-9516-127921332C97}" srcOrd="1" destOrd="0" presId="urn:microsoft.com/office/officeart/2008/layout/HalfCircleOrganizationChart"/>
    <dgm:cxn modelId="{61803BF4-B124-4504-A7EC-12B3BFC30E7D}" type="presParOf" srcId="{E7A69F19-80F0-4CAC-8D3C-C32214E256AC}" destId="{16E6AD55-A8EC-42C0-8FBB-8A4E553D5EAE}" srcOrd="2" destOrd="0" presId="urn:microsoft.com/office/officeart/2008/layout/HalfCircleOrganizationChart"/>
    <dgm:cxn modelId="{4CC25B2B-652D-4324-8033-F759683C2056}" type="presParOf" srcId="{B62A1F0E-8B0B-4BC5-A31B-2D956154D62D}" destId="{AB5F1104-4A9B-4FC2-B410-0B135330FD52}" srcOrd="2" destOrd="0" presId="urn:microsoft.com/office/officeart/2008/layout/HalfCircleOrganizationChart"/>
    <dgm:cxn modelId="{C1D9CA91-0FE6-47F3-B53C-5F550962D884}" type="presParOf" srcId="{FC626582-464E-46CD-81F0-39F72768AFD6}" destId="{57A5EB04-D982-4797-A082-2D7ECDE782ED}" srcOrd="2" destOrd="0" presId="urn:microsoft.com/office/officeart/2008/layout/HalfCircleOrganizationChart"/>
    <dgm:cxn modelId="{8AF43F87-E584-4FFC-A8EE-D5A9DF93CE1B}" type="presParOf" srcId="{24BE7AA6-2BD1-41AC-BF69-AD01CC1EA7D1}" destId="{AB7637F6-5EE2-4C76-A53A-AB655D08DEE0}" srcOrd="1" destOrd="0" presId="urn:microsoft.com/office/officeart/2008/layout/HalfCircleOrganizationChart"/>
    <dgm:cxn modelId="{97DA11CF-68C0-4440-99A3-C19E4EF5E315}" type="presParOf" srcId="{AB7637F6-5EE2-4C76-A53A-AB655D08DEE0}" destId="{B75D7E89-5BB7-4BC2-AC59-C9A71B873D48}" srcOrd="0" destOrd="0" presId="urn:microsoft.com/office/officeart/2008/layout/HalfCircleOrganizationChart"/>
    <dgm:cxn modelId="{01F5F320-E13D-4DC2-BB22-9DD936F84051}" type="presParOf" srcId="{B75D7E89-5BB7-4BC2-AC59-C9A71B873D48}" destId="{95E5522B-2EFC-4571-8F8C-2C52D0CE4D68}" srcOrd="0" destOrd="0" presId="urn:microsoft.com/office/officeart/2008/layout/HalfCircleOrganizationChart"/>
    <dgm:cxn modelId="{4C13DB52-CACE-4BAF-B06B-B7348671FC99}" type="presParOf" srcId="{B75D7E89-5BB7-4BC2-AC59-C9A71B873D48}" destId="{0D4B316A-9067-42E3-9D8C-9F32E44D452A}" srcOrd="1" destOrd="0" presId="urn:microsoft.com/office/officeart/2008/layout/HalfCircleOrganizationChart"/>
    <dgm:cxn modelId="{55550DD1-FAA2-49BF-B3A9-B19BF790F880}" type="presParOf" srcId="{B75D7E89-5BB7-4BC2-AC59-C9A71B873D48}" destId="{EF1697AE-DA84-4380-9260-8F60A913E2CA}" srcOrd="2" destOrd="0" presId="urn:microsoft.com/office/officeart/2008/layout/HalfCircleOrganizationChart"/>
    <dgm:cxn modelId="{3115FBA0-A349-4163-87C7-04589A5C607B}" type="presParOf" srcId="{B75D7E89-5BB7-4BC2-AC59-C9A71B873D48}" destId="{895CAB68-738D-4334-ACC5-56B05ECBA5C0}" srcOrd="3" destOrd="0" presId="urn:microsoft.com/office/officeart/2008/layout/HalfCircleOrganizationChart"/>
    <dgm:cxn modelId="{57EB157E-FB22-49CB-A75C-0490A88A83A0}" type="presParOf" srcId="{AB7637F6-5EE2-4C76-A53A-AB655D08DEE0}" destId="{69D8C193-F358-4CAA-813C-E02DC921F15B}" srcOrd="1" destOrd="0" presId="urn:microsoft.com/office/officeart/2008/layout/HalfCircleOrganizationChart"/>
    <dgm:cxn modelId="{4B0CE0CE-4224-4C55-9FC0-E39C658A268A}" type="presParOf" srcId="{69D8C193-F358-4CAA-813C-E02DC921F15B}" destId="{91913E07-134B-40C4-8F52-0C2427B183A3}" srcOrd="0" destOrd="0" presId="urn:microsoft.com/office/officeart/2008/layout/HalfCircleOrganizationChart"/>
    <dgm:cxn modelId="{675A7C1E-1BC5-4EB2-9BD5-BEBB73ACD143}" type="presParOf" srcId="{69D8C193-F358-4CAA-813C-E02DC921F15B}" destId="{BEBFF72D-048D-4535-B451-F3C8FB955A4D}" srcOrd="1" destOrd="0" presId="urn:microsoft.com/office/officeart/2008/layout/HalfCircleOrganizationChart"/>
    <dgm:cxn modelId="{D3F2EAB5-57B5-4FC7-8D29-96E1FDA0596E}" type="presParOf" srcId="{BEBFF72D-048D-4535-B451-F3C8FB955A4D}" destId="{A3725D09-4C21-471E-AC09-4460A72F30EF}" srcOrd="0" destOrd="0" presId="urn:microsoft.com/office/officeart/2008/layout/HalfCircleOrganizationChart"/>
    <dgm:cxn modelId="{4CB7899E-23DE-4A9F-B303-A45729994F48}" type="presParOf" srcId="{A3725D09-4C21-471E-AC09-4460A72F30EF}" destId="{7695A0AE-1BCA-4828-B704-582B7B2053F1}" srcOrd="0" destOrd="0" presId="urn:microsoft.com/office/officeart/2008/layout/HalfCircleOrganizationChart"/>
    <dgm:cxn modelId="{CBEDB5CE-F863-4471-BEF2-5FA28D41810D}" type="presParOf" srcId="{A3725D09-4C21-471E-AC09-4460A72F30EF}" destId="{7FB3D6E9-C936-47D4-A28E-6F92B7CCEB56}" srcOrd="1" destOrd="0" presId="urn:microsoft.com/office/officeart/2008/layout/HalfCircleOrganizationChart"/>
    <dgm:cxn modelId="{F7E7C941-FB82-456C-92E9-5A7C16949577}" type="presParOf" srcId="{A3725D09-4C21-471E-AC09-4460A72F30EF}" destId="{1293D20B-7796-4CAB-B188-BE6FE9A27048}" srcOrd="2" destOrd="0" presId="urn:microsoft.com/office/officeart/2008/layout/HalfCircleOrganizationChart"/>
    <dgm:cxn modelId="{3D7638AD-6F11-4006-AD7D-CD5EC57EB3C5}" type="presParOf" srcId="{A3725D09-4C21-471E-AC09-4460A72F30EF}" destId="{9AB3A5FB-CF2B-4CA7-84C9-D9A5AAB58D79}" srcOrd="3" destOrd="0" presId="urn:microsoft.com/office/officeart/2008/layout/HalfCircleOrganizationChart"/>
    <dgm:cxn modelId="{1F1A7B89-88B5-4616-98B8-828A55B7A0C9}" type="presParOf" srcId="{BEBFF72D-048D-4535-B451-F3C8FB955A4D}" destId="{4B592474-3774-4952-9DD3-2CCCC49F7337}" srcOrd="1" destOrd="0" presId="urn:microsoft.com/office/officeart/2008/layout/HalfCircleOrganizationChart"/>
    <dgm:cxn modelId="{32228D09-BBDF-43C0-AD99-2A3CF1613B67}" type="presParOf" srcId="{4B592474-3774-4952-9DD3-2CCCC49F7337}" destId="{550D76D2-4C9C-4500-AC73-28A00CE4D9AA}" srcOrd="0" destOrd="0" presId="urn:microsoft.com/office/officeart/2008/layout/HalfCircleOrganizationChart"/>
    <dgm:cxn modelId="{64E18A13-0892-4E36-A267-E40EFCAF10F8}" type="presParOf" srcId="{4B592474-3774-4952-9DD3-2CCCC49F7337}" destId="{01F0C914-66EA-4231-97E2-4CEC7843B9AC}" srcOrd="1" destOrd="0" presId="urn:microsoft.com/office/officeart/2008/layout/HalfCircleOrganizationChart"/>
    <dgm:cxn modelId="{BC589DF7-EEDB-4C26-9809-16EE4962C1BF}" type="presParOf" srcId="{01F0C914-66EA-4231-97E2-4CEC7843B9AC}" destId="{550D31A1-3FE6-4DE3-B23E-B278E1183879}" srcOrd="0" destOrd="0" presId="urn:microsoft.com/office/officeart/2008/layout/HalfCircleOrganizationChart"/>
    <dgm:cxn modelId="{7F8C150D-A3F8-479F-9D20-15957604B78A}" type="presParOf" srcId="{550D31A1-3FE6-4DE3-B23E-B278E1183879}" destId="{1C0392AF-2B6C-4CF5-A2B6-7F161A8162DB}" srcOrd="0" destOrd="0" presId="urn:microsoft.com/office/officeart/2008/layout/HalfCircleOrganizationChart"/>
    <dgm:cxn modelId="{8D6376DC-F56F-49AF-A741-69EFA0ED1522}" type="presParOf" srcId="{550D31A1-3FE6-4DE3-B23E-B278E1183879}" destId="{FA21A334-2C9D-453B-8A62-DD7355252A86}" srcOrd="1" destOrd="0" presId="urn:microsoft.com/office/officeart/2008/layout/HalfCircleOrganizationChart"/>
    <dgm:cxn modelId="{67E79DB7-BC32-4213-9110-74AC7F077F51}" type="presParOf" srcId="{550D31A1-3FE6-4DE3-B23E-B278E1183879}" destId="{E64818E2-5923-4402-9636-F4EBF64762E3}" srcOrd="2" destOrd="0" presId="urn:microsoft.com/office/officeart/2008/layout/HalfCircleOrganizationChart"/>
    <dgm:cxn modelId="{12D344CE-0034-4126-97E7-AD79E2DD695F}" type="presParOf" srcId="{550D31A1-3FE6-4DE3-B23E-B278E1183879}" destId="{E09F0FDB-C79A-4685-B9B8-1EE423D5C6B9}" srcOrd="3" destOrd="0" presId="urn:microsoft.com/office/officeart/2008/layout/HalfCircleOrganizationChart"/>
    <dgm:cxn modelId="{75BAE88B-C727-46D5-A684-6EAE9B2BD2E3}" type="presParOf" srcId="{01F0C914-66EA-4231-97E2-4CEC7843B9AC}" destId="{559589DD-82EE-408C-9B57-704FB7C1CBF3}" srcOrd="1" destOrd="0" presId="urn:microsoft.com/office/officeart/2008/layout/HalfCircleOrganizationChart"/>
    <dgm:cxn modelId="{3F413FA9-E64E-4E13-AAB2-4E4F28A8D067}" type="presParOf" srcId="{01F0C914-66EA-4231-97E2-4CEC7843B9AC}" destId="{6B964660-F6D1-499A-A2D6-8B8E430FE783}" srcOrd="2" destOrd="0" presId="urn:microsoft.com/office/officeart/2008/layout/HalfCircleOrganizationChart"/>
    <dgm:cxn modelId="{DF2B7484-91F9-4582-A07B-13A85CBA3540}" type="presParOf" srcId="{4B592474-3774-4952-9DD3-2CCCC49F7337}" destId="{EAD948D1-521F-40C4-8DE9-33A7D338E596}" srcOrd="2" destOrd="0" presId="urn:microsoft.com/office/officeart/2008/layout/HalfCircleOrganizationChart"/>
    <dgm:cxn modelId="{F301BBD2-92CC-4583-B125-BF566456AFAA}" type="presParOf" srcId="{4B592474-3774-4952-9DD3-2CCCC49F7337}" destId="{506C80F3-9264-4E04-BB14-F24376FDF0B2}" srcOrd="3" destOrd="0" presId="urn:microsoft.com/office/officeart/2008/layout/HalfCircleOrganizationChart"/>
    <dgm:cxn modelId="{E4EF22F3-5F84-422E-82B5-FF6FB2D194B6}" type="presParOf" srcId="{506C80F3-9264-4E04-BB14-F24376FDF0B2}" destId="{BF9A36EB-A7F2-4C44-9D7A-EA98D02E615D}" srcOrd="0" destOrd="0" presId="urn:microsoft.com/office/officeart/2008/layout/HalfCircleOrganizationChart"/>
    <dgm:cxn modelId="{9B52AB60-EA4D-4FA4-A5DC-CB028F37DAA4}" type="presParOf" srcId="{BF9A36EB-A7F2-4C44-9D7A-EA98D02E615D}" destId="{1758378B-93A5-4519-811D-290F5A6FC2DC}" srcOrd="0" destOrd="0" presId="urn:microsoft.com/office/officeart/2008/layout/HalfCircleOrganizationChart"/>
    <dgm:cxn modelId="{6E692457-3948-4B2A-B956-7A1AE117BD03}" type="presParOf" srcId="{BF9A36EB-A7F2-4C44-9D7A-EA98D02E615D}" destId="{97FFA4CA-C08B-42D8-89B0-3E6A5DB26AEB}" srcOrd="1" destOrd="0" presId="urn:microsoft.com/office/officeart/2008/layout/HalfCircleOrganizationChart"/>
    <dgm:cxn modelId="{78009B32-3996-4E3E-A997-20DC9E5E9594}" type="presParOf" srcId="{BF9A36EB-A7F2-4C44-9D7A-EA98D02E615D}" destId="{63AC0F20-3541-4ED1-AE10-17EC7863A872}" srcOrd="2" destOrd="0" presId="urn:microsoft.com/office/officeart/2008/layout/HalfCircleOrganizationChart"/>
    <dgm:cxn modelId="{499881DC-6055-46C8-BB2A-391853C5E96F}" type="presParOf" srcId="{BF9A36EB-A7F2-4C44-9D7A-EA98D02E615D}" destId="{5A560BCE-44FC-4473-B1DE-F53F4B690BF1}" srcOrd="3" destOrd="0" presId="urn:microsoft.com/office/officeart/2008/layout/HalfCircleOrganizationChart"/>
    <dgm:cxn modelId="{A80DF9E4-EC0D-47B8-A242-13BDED48D08B}" type="presParOf" srcId="{506C80F3-9264-4E04-BB14-F24376FDF0B2}" destId="{93CD6CF8-FCB4-4BB3-8397-B0E59E154393}" srcOrd="1" destOrd="0" presId="urn:microsoft.com/office/officeart/2008/layout/HalfCircleOrganizationChart"/>
    <dgm:cxn modelId="{9C6DAECB-870C-4532-9BC1-13633F51874C}" type="presParOf" srcId="{506C80F3-9264-4E04-BB14-F24376FDF0B2}" destId="{450E2CA4-000C-4382-AAC5-1EC514BF6BFE}" srcOrd="2" destOrd="0" presId="urn:microsoft.com/office/officeart/2008/layout/HalfCircleOrganizationChart"/>
    <dgm:cxn modelId="{D1D87419-1CE3-4223-BE19-34D2DE3DB149}" type="presParOf" srcId="{4B592474-3774-4952-9DD3-2CCCC49F7337}" destId="{FB721E01-E363-448F-A9A9-839202594F1B}" srcOrd="4" destOrd="0" presId="urn:microsoft.com/office/officeart/2008/layout/HalfCircleOrganizationChart"/>
    <dgm:cxn modelId="{615C5F1D-665E-42D5-9B3F-21580AD0F0D2}" type="presParOf" srcId="{4B592474-3774-4952-9DD3-2CCCC49F7337}" destId="{5A5E849B-543E-41A3-9F85-AF36CD123630}" srcOrd="5" destOrd="0" presId="urn:microsoft.com/office/officeart/2008/layout/HalfCircleOrganizationChart"/>
    <dgm:cxn modelId="{2A70C94C-DF27-42F2-AAB2-0F1D2311A321}" type="presParOf" srcId="{5A5E849B-543E-41A3-9F85-AF36CD123630}" destId="{F3B006D9-C4FC-40BB-8684-5A0A21301E01}" srcOrd="0" destOrd="0" presId="urn:microsoft.com/office/officeart/2008/layout/HalfCircleOrganizationChart"/>
    <dgm:cxn modelId="{493A764F-9D58-4CA0-AA29-31BB262A2764}" type="presParOf" srcId="{F3B006D9-C4FC-40BB-8684-5A0A21301E01}" destId="{7B2D7059-1599-4D96-87BA-9C984242C1C1}" srcOrd="0" destOrd="0" presId="urn:microsoft.com/office/officeart/2008/layout/HalfCircleOrganizationChart"/>
    <dgm:cxn modelId="{492BB66A-DCEF-4825-A47F-B5935D55F8A2}" type="presParOf" srcId="{F3B006D9-C4FC-40BB-8684-5A0A21301E01}" destId="{E5BF22EA-D72C-4693-AF31-EE481F9B0541}" srcOrd="1" destOrd="0" presId="urn:microsoft.com/office/officeart/2008/layout/HalfCircleOrganizationChart"/>
    <dgm:cxn modelId="{E9075296-A567-4F5E-84FA-0C7BCDB305FA}" type="presParOf" srcId="{F3B006D9-C4FC-40BB-8684-5A0A21301E01}" destId="{A15FAAD5-DC83-4F73-A812-50E0DC712D78}" srcOrd="2" destOrd="0" presId="urn:microsoft.com/office/officeart/2008/layout/HalfCircleOrganizationChart"/>
    <dgm:cxn modelId="{28C6A517-BEA0-4AD2-AD74-D09C59F8D020}" type="presParOf" srcId="{F3B006D9-C4FC-40BB-8684-5A0A21301E01}" destId="{D841D56F-652A-45B3-B8A1-EE903D443900}" srcOrd="3" destOrd="0" presId="urn:microsoft.com/office/officeart/2008/layout/HalfCircleOrganizationChart"/>
    <dgm:cxn modelId="{C80FFBC1-2638-46BB-9906-2659DF396A06}" type="presParOf" srcId="{5A5E849B-543E-41A3-9F85-AF36CD123630}" destId="{3AB8364C-BB18-4839-A66B-91F6F222DCD8}" srcOrd="1" destOrd="0" presId="urn:microsoft.com/office/officeart/2008/layout/HalfCircleOrganizationChart"/>
    <dgm:cxn modelId="{3EA6CFEB-027D-4378-B582-4BC287CB3EAD}" type="presParOf" srcId="{5A5E849B-543E-41A3-9F85-AF36CD123630}" destId="{B7236F22-0731-441A-A983-2CE53EC3A406}" srcOrd="2" destOrd="0" presId="urn:microsoft.com/office/officeart/2008/layout/HalfCircleOrganizationChart"/>
    <dgm:cxn modelId="{12397DD4-4C2E-4B5A-A968-55A8EFE99945}" type="presParOf" srcId="{BEBFF72D-048D-4535-B451-F3C8FB955A4D}" destId="{FD488232-29FF-47DA-A443-E5989BB7175C}" srcOrd="2" destOrd="0" presId="urn:microsoft.com/office/officeart/2008/layout/HalfCircleOrganizationChart"/>
    <dgm:cxn modelId="{B84A1BF5-17D0-4830-AE47-7A6359EFB3EF}" type="presParOf" srcId="{69D8C193-F358-4CAA-813C-E02DC921F15B}" destId="{0CD292F0-826B-42FB-B820-37DC20650822}" srcOrd="2" destOrd="0" presId="urn:microsoft.com/office/officeart/2008/layout/HalfCircleOrganizationChart"/>
    <dgm:cxn modelId="{3F94143A-447D-4181-A4DE-74E1DDC724BB}" type="presParOf" srcId="{69D8C193-F358-4CAA-813C-E02DC921F15B}" destId="{371D67C1-EE10-455C-982C-44B18BFD1BEC}" srcOrd="3" destOrd="0" presId="urn:microsoft.com/office/officeart/2008/layout/HalfCircleOrganizationChart"/>
    <dgm:cxn modelId="{1E0ACFFF-434A-441D-A89F-725843B8DE56}" type="presParOf" srcId="{371D67C1-EE10-455C-982C-44B18BFD1BEC}" destId="{1C41951F-FAEF-4999-964C-01C69D911277}" srcOrd="0" destOrd="0" presId="urn:microsoft.com/office/officeart/2008/layout/HalfCircleOrganizationChart"/>
    <dgm:cxn modelId="{ACE89073-3D2B-4B05-A4C0-E1C474F25175}" type="presParOf" srcId="{1C41951F-FAEF-4999-964C-01C69D911277}" destId="{78DA61C0-FFB9-4409-8C60-94C6E6EFF5D4}" srcOrd="0" destOrd="0" presId="urn:microsoft.com/office/officeart/2008/layout/HalfCircleOrganizationChart"/>
    <dgm:cxn modelId="{37E4F2D5-978E-408A-9798-56407A14780D}" type="presParOf" srcId="{1C41951F-FAEF-4999-964C-01C69D911277}" destId="{850EECE2-237C-47A6-B7DD-BA65E8D55B61}" srcOrd="1" destOrd="0" presId="urn:microsoft.com/office/officeart/2008/layout/HalfCircleOrganizationChart"/>
    <dgm:cxn modelId="{CAB5D7C2-BF64-48F9-8CA2-66946C476750}" type="presParOf" srcId="{1C41951F-FAEF-4999-964C-01C69D911277}" destId="{1B51E189-706D-46BC-AF89-677232840B2B}" srcOrd="2" destOrd="0" presId="urn:microsoft.com/office/officeart/2008/layout/HalfCircleOrganizationChart"/>
    <dgm:cxn modelId="{6C27926E-1918-4E34-A467-EF19B0B99782}" type="presParOf" srcId="{1C41951F-FAEF-4999-964C-01C69D911277}" destId="{4F1F4ABF-9DE0-4E6A-8E07-52A1981B841A}" srcOrd="3" destOrd="0" presId="urn:microsoft.com/office/officeart/2008/layout/HalfCircleOrganizationChart"/>
    <dgm:cxn modelId="{7D873116-ADFF-4C41-B96C-0414FF4AED4C}" type="presParOf" srcId="{371D67C1-EE10-455C-982C-44B18BFD1BEC}" destId="{F3DCA7E2-7203-47EC-86E8-A25225A49E12}" srcOrd="1" destOrd="0" presId="urn:microsoft.com/office/officeart/2008/layout/HalfCircleOrganizationChart"/>
    <dgm:cxn modelId="{2BFDE64A-85BE-4C9A-825C-5EC9C04529BD}" type="presParOf" srcId="{F3DCA7E2-7203-47EC-86E8-A25225A49E12}" destId="{E09A029C-BCB6-47EA-ABCF-C945FF7A3576}" srcOrd="0" destOrd="0" presId="urn:microsoft.com/office/officeart/2008/layout/HalfCircleOrganizationChart"/>
    <dgm:cxn modelId="{D0B8EAE5-0CA7-486B-90C4-059A29F7549B}" type="presParOf" srcId="{F3DCA7E2-7203-47EC-86E8-A25225A49E12}" destId="{25FA9E7F-ED5F-4B5A-AC55-184B18B58F85}" srcOrd="1" destOrd="0" presId="urn:microsoft.com/office/officeart/2008/layout/HalfCircleOrganizationChart"/>
    <dgm:cxn modelId="{0DF0735F-883F-4B2A-A75B-B7DEDEE6030B}" type="presParOf" srcId="{25FA9E7F-ED5F-4B5A-AC55-184B18B58F85}" destId="{C2DFC9A9-C564-4465-8D2A-5522BF88A65E}" srcOrd="0" destOrd="0" presId="urn:microsoft.com/office/officeart/2008/layout/HalfCircleOrganizationChart"/>
    <dgm:cxn modelId="{A5C01ABE-6516-4F59-98BC-F9EA1ADB9998}" type="presParOf" srcId="{C2DFC9A9-C564-4465-8D2A-5522BF88A65E}" destId="{B61E6490-37DF-4029-99F2-22FF9BAABB7D}" srcOrd="0" destOrd="0" presId="urn:microsoft.com/office/officeart/2008/layout/HalfCircleOrganizationChart"/>
    <dgm:cxn modelId="{25D268AB-F5A8-4443-9A55-4B56FCE6117A}" type="presParOf" srcId="{C2DFC9A9-C564-4465-8D2A-5522BF88A65E}" destId="{6C5733CD-B76F-4406-A785-7740B6DA30BC}" srcOrd="1" destOrd="0" presId="urn:microsoft.com/office/officeart/2008/layout/HalfCircleOrganizationChart"/>
    <dgm:cxn modelId="{45CAE2DC-D382-4569-8323-C5D6DD22DC7C}" type="presParOf" srcId="{C2DFC9A9-C564-4465-8D2A-5522BF88A65E}" destId="{C4EE2444-7E64-440C-9995-ABB8AB7BA53D}" srcOrd="2" destOrd="0" presId="urn:microsoft.com/office/officeart/2008/layout/HalfCircleOrganizationChart"/>
    <dgm:cxn modelId="{C54B2BA8-67D4-4C7F-8743-D2565D247CEE}" type="presParOf" srcId="{C2DFC9A9-C564-4465-8D2A-5522BF88A65E}" destId="{D5AB73A3-3142-4BC3-8E96-E83A183D9630}" srcOrd="3" destOrd="0" presId="urn:microsoft.com/office/officeart/2008/layout/HalfCircleOrganizationChart"/>
    <dgm:cxn modelId="{CCC3ABCA-75A6-4FD5-B597-1E3AE80DC1D8}" type="presParOf" srcId="{25FA9E7F-ED5F-4B5A-AC55-184B18B58F85}" destId="{C4E05762-00AF-4F67-ABE9-CA4EDC4465DB}" srcOrd="1" destOrd="0" presId="urn:microsoft.com/office/officeart/2008/layout/HalfCircleOrganizationChart"/>
    <dgm:cxn modelId="{7DE9DB01-13D9-4415-A0F6-6D8A74CE6005}" type="presParOf" srcId="{25FA9E7F-ED5F-4B5A-AC55-184B18B58F85}" destId="{45097CC4-9B8E-4D1C-9371-1280910ECBE7}" srcOrd="2" destOrd="0" presId="urn:microsoft.com/office/officeart/2008/layout/HalfCircleOrganizationChart"/>
    <dgm:cxn modelId="{476DD4FB-0B09-46C8-BFCD-6E3119454634}" type="presParOf" srcId="{F3DCA7E2-7203-47EC-86E8-A25225A49E12}" destId="{D99EE18B-2C14-4170-BC96-F0328B86E888}" srcOrd="2" destOrd="0" presId="urn:microsoft.com/office/officeart/2008/layout/HalfCircleOrganizationChart"/>
    <dgm:cxn modelId="{9E1FC0FB-D3F5-4C8C-8C39-79855DB9A5E8}" type="presParOf" srcId="{F3DCA7E2-7203-47EC-86E8-A25225A49E12}" destId="{C881899B-1A1D-4258-922D-351059378EF9}" srcOrd="3" destOrd="0" presId="urn:microsoft.com/office/officeart/2008/layout/HalfCircleOrganizationChart"/>
    <dgm:cxn modelId="{F1F75C17-D6FF-4D89-89EB-807B4547F839}" type="presParOf" srcId="{C881899B-1A1D-4258-922D-351059378EF9}" destId="{2731C430-EC69-4EA9-BC44-BB3A590ADB54}" srcOrd="0" destOrd="0" presId="urn:microsoft.com/office/officeart/2008/layout/HalfCircleOrganizationChart"/>
    <dgm:cxn modelId="{25E4E73A-74A8-4A52-8AB3-993292827BA5}" type="presParOf" srcId="{2731C430-EC69-4EA9-BC44-BB3A590ADB54}" destId="{3496BA1F-9AFE-413F-9F1F-FCE22F1BF266}" srcOrd="0" destOrd="0" presId="urn:microsoft.com/office/officeart/2008/layout/HalfCircleOrganizationChart"/>
    <dgm:cxn modelId="{2FAD1872-CD60-46F4-8694-7BEBD752001E}" type="presParOf" srcId="{2731C430-EC69-4EA9-BC44-BB3A590ADB54}" destId="{D80761E4-95AC-47C0-9D78-AFAA5EEBA75D}" srcOrd="1" destOrd="0" presId="urn:microsoft.com/office/officeart/2008/layout/HalfCircleOrganizationChart"/>
    <dgm:cxn modelId="{240BA52B-287B-414B-B0B9-6CBD8E7832AC}" type="presParOf" srcId="{2731C430-EC69-4EA9-BC44-BB3A590ADB54}" destId="{D2798ED4-5733-464F-8CAF-43008B6AC67A}" srcOrd="2" destOrd="0" presId="urn:microsoft.com/office/officeart/2008/layout/HalfCircleOrganizationChart"/>
    <dgm:cxn modelId="{B622C86F-DB65-42B2-8FA4-10788693031A}" type="presParOf" srcId="{2731C430-EC69-4EA9-BC44-BB3A590ADB54}" destId="{C578A92F-0397-408E-B3D4-0ADDC53D735D}" srcOrd="3" destOrd="0" presId="urn:microsoft.com/office/officeart/2008/layout/HalfCircleOrganizationChart"/>
    <dgm:cxn modelId="{DF385072-1DA4-4098-AE5A-9420B643B237}" type="presParOf" srcId="{C881899B-1A1D-4258-922D-351059378EF9}" destId="{CA1BCF32-A3CD-4B90-8864-2EBA73374C84}" srcOrd="1" destOrd="0" presId="urn:microsoft.com/office/officeart/2008/layout/HalfCircleOrganizationChart"/>
    <dgm:cxn modelId="{E980E09A-DF21-47CA-9639-D6A71CD155CF}" type="presParOf" srcId="{C881899B-1A1D-4258-922D-351059378EF9}" destId="{A2BC3746-012E-4F7A-BE16-22BA209BB6A4}" srcOrd="2" destOrd="0" presId="urn:microsoft.com/office/officeart/2008/layout/HalfCircleOrganizationChart"/>
    <dgm:cxn modelId="{1646ED5A-5D0E-449D-B7C7-3CB11257B834}" type="presParOf" srcId="{F3DCA7E2-7203-47EC-86E8-A25225A49E12}" destId="{988A3BB0-4F7C-452C-996D-23CB4FC84A16}" srcOrd="4" destOrd="0" presId="urn:microsoft.com/office/officeart/2008/layout/HalfCircleOrganizationChart"/>
    <dgm:cxn modelId="{311096FF-8EE8-4463-B7F5-50FC932172BD}" type="presParOf" srcId="{F3DCA7E2-7203-47EC-86E8-A25225A49E12}" destId="{C38948B1-69C3-4A2F-954B-A86AA6FC9AFC}" srcOrd="5" destOrd="0" presId="urn:microsoft.com/office/officeart/2008/layout/HalfCircleOrganizationChart"/>
    <dgm:cxn modelId="{8E1481B8-F68D-44E3-868E-8AB4288E0DC1}" type="presParOf" srcId="{C38948B1-69C3-4A2F-954B-A86AA6FC9AFC}" destId="{E266437D-6E71-462C-AE56-B296C2F75AD2}" srcOrd="0" destOrd="0" presId="urn:microsoft.com/office/officeart/2008/layout/HalfCircleOrganizationChart"/>
    <dgm:cxn modelId="{DFFE5A0C-21B4-436F-AF45-BC075B3FDD3F}" type="presParOf" srcId="{E266437D-6E71-462C-AE56-B296C2F75AD2}" destId="{CBF8CC48-E96E-4CD9-90E0-BF74EAD597EC}" srcOrd="0" destOrd="0" presId="urn:microsoft.com/office/officeart/2008/layout/HalfCircleOrganizationChart"/>
    <dgm:cxn modelId="{0820972F-11C4-47B3-B778-8BD9BA3D33D2}" type="presParOf" srcId="{E266437D-6E71-462C-AE56-B296C2F75AD2}" destId="{817478D9-7702-4775-A95A-A8BA7D295F29}" srcOrd="1" destOrd="0" presId="urn:microsoft.com/office/officeart/2008/layout/HalfCircleOrganizationChart"/>
    <dgm:cxn modelId="{11AA17C0-564E-45A0-B8BE-97D5EC775FD1}" type="presParOf" srcId="{E266437D-6E71-462C-AE56-B296C2F75AD2}" destId="{13218FCE-067D-4FAD-8323-CE8A3AD90EA2}" srcOrd="2" destOrd="0" presId="urn:microsoft.com/office/officeart/2008/layout/HalfCircleOrganizationChart"/>
    <dgm:cxn modelId="{BBA06BD3-02D9-43AF-84A5-AC7AA4F83CE9}" type="presParOf" srcId="{E266437D-6E71-462C-AE56-B296C2F75AD2}" destId="{E9D0480E-D349-4A8B-9410-A59FCBC413A6}" srcOrd="3" destOrd="0" presId="urn:microsoft.com/office/officeart/2008/layout/HalfCircleOrganizationChart"/>
    <dgm:cxn modelId="{E6F2124B-67AE-45BB-86EC-493893C17D92}" type="presParOf" srcId="{C38948B1-69C3-4A2F-954B-A86AA6FC9AFC}" destId="{293BE6A5-53E1-47BD-AFD2-82F451483489}" srcOrd="1" destOrd="0" presId="urn:microsoft.com/office/officeart/2008/layout/HalfCircleOrganizationChart"/>
    <dgm:cxn modelId="{7D536015-2997-4030-BFAD-7B4DE6CA2183}" type="presParOf" srcId="{C38948B1-69C3-4A2F-954B-A86AA6FC9AFC}" destId="{869B7B36-42C0-4BF8-B9BA-4A43065E0E33}" srcOrd="2" destOrd="0" presId="urn:microsoft.com/office/officeart/2008/layout/HalfCircleOrganizationChart"/>
    <dgm:cxn modelId="{5D8F1955-60AC-4EE2-955E-3A833A5D0D39}" type="presParOf" srcId="{F3DCA7E2-7203-47EC-86E8-A25225A49E12}" destId="{21BDB316-0997-48C1-8415-EA88DFE425BC}" srcOrd="6" destOrd="0" presId="urn:microsoft.com/office/officeart/2008/layout/HalfCircleOrganizationChart"/>
    <dgm:cxn modelId="{EEE61842-B228-4345-85C9-75525CD46B69}" type="presParOf" srcId="{F3DCA7E2-7203-47EC-86E8-A25225A49E12}" destId="{31ACAEAD-D2B0-4F32-BA69-79C2DFDFE729}" srcOrd="7" destOrd="0" presId="urn:microsoft.com/office/officeart/2008/layout/HalfCircleOrganizationChart"/>
    <dgm:cxn modelId="{737C9AD1-903C-451F-A7CF-E13D5ED4672B}" type="presParOf" srcId="{31ACAEAD-D2B0-4F32-BA69-79C2DFDFE729}" destId="{9539B501-DA52-41CF-AF3B-51CBDB067AD1}" srcOrd="0" destOrd="0" presId="urn:microsoft.com/office/officeart/2008/layout/HalfCircleOrganizationChart"/>
    <dgm:cxn modelId="{24D0D5C7-BDE9-4476-8089-B2A21DBEC20E}" type="presParOf" srcId="{9539B501-DA52-41CF-AF3B-51CBDB067AD1}" destId="{6027DE79-E2DB-4F46-9FD2-B80ED12662B1}" srcOrd="0" destOrd="0" presId="urn:microsoft.com/office/officeart/2008/layout/HalfCircleOrganizationChart"/>
    <dgm:cxn modelId="{D722D69F-5839-4105-9F9D-6D517FF9A731}" type="presParOf" srcId="{9539B501-DA52-41CF-AF3B-51CBDB067AD1}" destId="{4492A848-8ECA-4F05-89D8-AF41712FBEEA}" srcOrd="1" destOrd="0" presId="urn:microsoft.com/office/officeart/2008/layout/HalfCircleOrganizationChart"/>
    <dgm:cxn modelId="{94490852-545C-482F-8F6D-1967BAE97C99}" type="presParOf" srcId="{9539B501-DA52-41CF-AF3B-51CBDB067AD1}" destId="{A73EB1CD-0C12-40F0-94B3-BF485B3A4A81}" srcOrd="2" destOrd="0" presId="urn:microsoft.com/office/officeart/2008/layout/HalfCircleOrganizationChart"/>
    <dgm:cxn modelId="{2571427E-0BD9-453E-9C90-EB7AFAE37479}" type="presParOf" srcId="{9539B501-DA52-41CF-AF3B-51CBDB067AD1}" destId="{0522C1A0-267E-45A8-9303-2854FB72C45E}" srcOrd="3" destOrd="0" presId="urn:microsoft.com/office/officeart/2008/layout/HalfCircleOrganizationChart"/>
    <dgm:cxn modelId="{851658F3-4E80-4348-A8FD-181A3016690C}" type="presParOf" srcId="{31ACAEAD-D2B0-4F32-BA69-79C2DFDFE729}" destId="{212F8BE2-25BE-4CD0-84A5-DE4E6C5B9F40}" srcOrd="1" destOrd="0" presId="urn:microsoft.com/office/officeart/2008/layout/HalfCircleOrganizationChart"/>
    <dgm:cxn modelId="{C1423B47-04CA-46EC-ABB4-F12953943F30}" type="presParOf" srcId="{31ACAEAD-D2B0-4F32-BA69-79C2DFDFE729}" destId="{00A1D732-E987-40A6-842E-A9C940B3BD8F}" srcOrd="2" destOrd="0" presId="urn:microsoft.com/office/officeart/2008/layout/HalfCircleOrganizationChart"/>
    <dgm:cxn modelId="{6655E986-55CA-464C-BDCF-6EB3E0E265C8}" type="presParOf" srcId="{371D67C1-EE10-455C-982C-44B18BFD1BEC}" destId="{937E1E4A-9639-476D-B3F6-F12E8BC3A314}" srcOrd="2" destOrd="0" presId="urn:microsoft.com/office/officeart/2008/layout/HalfCircleOrganizationChart"/>
    <dgm:cxn modelId="{3E553DE4-8467-4926-AD5A-CDDB33658B20}" type="presParOf" srcId="{AB7637F6-5EE2-4C76-A53A-AB655D08DEE0}" destId="{F46A6329-D915-4CCA-A922-C8638A7D07AC}" srcOrd="2" destOrd="0" presId="urn:microsoft.com/office/officeart/2008/layout/HalfCircleOrganizationChart"/>
    <dgm:cxn modelId="{39B40C7A-4320-4A9D-B9D5-8BBF1F3A2A70}" type="presParOf" srcId="{24BE7AA6-2BD1-41AC-BF69-AD01CC1EA7D1}" destId="{853A962E-DAA9-4077-B966-AD14580B59F5}" srcOrd="2" destOrd="0" presId="urn:microsoft.com/office/officeart/2008/layout/HalfCircleOrganizationChart"/>
    <dgm:cxn modelId="{E147D03C-722F-4092-B8C6-7285183B28C1}" type="presParOf" srcId="{853A962E-DAA9-4077-B966-AD14580B59F5}" destId="{A01FE5E5-6FFE-4252-A6F4-FEA972BAF6CD}" srcOrd="0" destOrd="0" presId="urn:microsoft.com/office/officeart/2008/layout/HalfCircleOrganizationChart"/>
    <dgm:cxn modelId="{AF1F31B7-75DA-4349-8D26-F2ACBE99BE90}" type="presParOf" srcId="{A01FE5E5-6FFE-4252-A6F4-FEA972BAF6CD}" destId="{8EDDF44D-B6BC-4CBA-9FAA-6010DE7A83DF}" srcOrd="0" destOrd="0" presId="urn:microsoft.com/office/officeart/2008/layout/HalfCircleOrganizationChart"/>
    <dgm:cxn modelId="{E6BFE4DC-080C-48D9-9E84-033DAD0A01B2}" type="presParOf" srcId="{A01FE5E5-6FFE-4252-A6F4-FEA972BAF6CD}" destId="{BACE6943-E556-437A-8BB9-C11F2727933A}" srcOrd="1" destOrd="0" presId="urn:microsoft.com/office/officeart/2008/layout/HalfCircleOrganizationChart"/>
    <dgm:cxn modelId="{8D194DBC-52B0-4306-8802-5252EB0F20CB}" type="presParOf" srcId="{A01FE5E5-6FFE-4252-A6F4-FEA972BAF6CD}" destId="{9B7CFFE4-1103-45C8-9B52-CDCCA20022A9}" srcOrd="2" destOrd="0" presId="urn:microsoft.com/office/officeart/2008/layout/HalfCircleOrganizationChart"/>
    <dgm:cxn modelId="{B86E9B9A-6096-4CEF-9F01-A64410C9CFBE}" type="presParOf" srcId="{A01FE5E5-6FFE-4252-A6F4-FEA972BAF6CD}" destId="{76718442-AC0A-4E2F-AA88-443425169465}" srcOrd="3" destOrd="0" presId="urn:microsoft.com/office/officeart/2008/layout/HalfCircleOrganizationChart"/>
    <dgm:cxn modelId="{07F79F08-1A9D-45F4-964D-578BD22B98C1}" type="presParOf" srcId="{853A962E-DAA9-4077-B966-AD14580B59F5}" destId="{C2BBA154-7F92-496E-ABC6-DDB69A928CA7}" srcOrd="1" destOrd="0" presId="urn:microsoft.com/office/officeart/2008/layout/HalfCircleOrganizationChart"/>
    <dgm:cxn modelId="{E307E467-C6EB-4239-AA2F-D7B978B547BA}" type="presParOf" srcId="{C2BBA154-7F92-496E-ABC6-DDB69A928CA7}" destId="{DA9B4E30-AD9D-4D39-8A33-C16DEFFB6DB6}" srcOrd="0" destOrd="0" presId="urn:microsoft.com/office/officeart/2008/layout/HalfCircleOrganizationChart"/>
    <dgm:cxn modelId="{AEA35B74-C939-460D-B139-8352AE0A5773}" type="presParOf" srcId="{C2BBA154-7F92-496E-ABC6-DDB69A928CA7}" destId="{4E0B80B1-72AB-4BC8-BB98-F69DD3A92EE6}" srcOrd="1" destOrd="0" presId="urn:microsoft.com/office/officeart/2008/layout/HalfCircleOrganizationChart"/>
    <dgm:cxn modelId="{ACB4E992-3E91-454C-85B7-337A6D847203}" type="presParOf" srcId="{4E0B80B1-72AB-4BC8-BB98-F69DD3A92EE6}" destId="{C9E5DEF3-2288-47E4-B7A0-BAA1A3182182}" srcOrd="0" destOrd="0" presId="urn:microsoft.com/office/officeart/2008/layout/HalfCircleOrganizationChart"/>
    <dgm:cxn modelId="{2C381F36-EA41-4C20-95D5-8B9E51D46936}" type="presParOf" srcId="{C9E5DEF3-2288-47E4-B7A0-BAA1A3182182}" destId="{81BA6AA8-4A49-4C20-8493-C3F511ADA736}" srcOrd="0" destOrd="0" presId="urn:microsoft.com/office/officeart/2008/layout/HalfCircleOrganizationChart"/>
    <dgm:cxn modelId="{C7817D96-1E4E-4D79-9EEB-7F7A602CD1A5}" type="presParOf" srcId="{C9E5DEF3-2288-47E4-B7A0-BAA1A3182182}" destId="{68D33445-9548-4F1D-B6A6-CA29FAEB9B68}" srcOrd="1" destOrd="0" presId="urn:microsoft.com/office/officeart/2008/layout/HalfCircleOrganizationChart"/>
    <dgm:cxn modelId="{D3735D91-4F80-477F-A6D2-553D82C08ED6}" type="presParOf" srcId="{C9E5DEF3-2288-47E4-B7A0-BAA1A3182182}" destId="{23945ED2-7767-462F-99D7-76734412C4FA}" srcOrd="2" destOrd="0" presId="urn:microsoft.com/office/officeart/2008/layout/HalfCircleOrganizationChart"/>
    <dgm:cxn modelId="{C7DF649B-8D7F-497E-9107-3739CD302B04}" type="presParOf" srcId="{C9E5DEF3-2288-47E4-B7A0-BAA1A3182182}" destId="{DC7113C0-E5B7-4F15-B6C6-9B7D40C3069E}" srcOrd="3" destOrd="0" presId="urn:microsoft.com/office/officeart/2008/layout/HalfCircleOrganizationChart"/>
    <dgm:cxn modelId="{04FC3438-510B-4B99-BCA5-997F91246531}" type="presParOf" srcId="{4E0B80B1-72AB-4BC8-BB98-F69DD3A92EE6}" destId="{7239515A-A6DC-4A14-8429-5DDBE08563A5}" srcOrd="1" destOrd="0" presId="urn:microsoft.com/office/officeart/2008/layout/HalfCircleOrganizationChart"/>
    <dgm:cxn modelId="{CCC79596-7A20-4BA3-96BF-60061C4211DA}" type="presParOf" srcId="{7239515A-A6DC-4A14-8429-5DDBE08563A5}" destId="{B2663347-9AC5-4A2A-8C21-F361B907DD64}" srcOrd="0" destOrd="0" presId="urn:microsoft.com/office/officeart/2008/layout/HalfCircleOrganizationChart"/>
    <dgm:cxn modelId="{E63B2255-801E-4708-8A96-438684CCD67E}" type="presParOf" srcId="{7239515A-A6DC-4A14-8429-5DDBE08563A5}" destId="{F6C04FE3-98B5-4299-A5CA-A2107D9DE23C}" srcOrd="1" destOrd="0" presId="urn:microsoft.com/office/officeart/2008/layout/HalfCircleOrganizationChart"/>
    <dgm:cxn modelId="{8ACD157A-73E9-48D4-8E08-2D879F7EE80D}" type="presParOf" srcId="{F6C04FE3-98B5-4299-A5CA-A2107D9DE23C}" destId="{C0CBD0A7-4B6B-4424-B071-5A813A23340B}" srcOrd="0" destOrd="0" presId="urn:microsoft.com/office/officeart/2008/layout/HalfCircleOrganizationChart"/>
    <dgm:cxn modelId="{42D41FEF-3B6F-4698-BD09-F458A3A346DE}" type="presParOf" srcId="{C0CBD0A7-4B6B-4424-B071-5A813A23340B}" destId="{3ADF75F7-E0B4-4E92-A9A6-2F8411F8937A}" srcOrd="0" destOrd="0" presId="urn:microsoft.com/office/officeart/2008/layout/HalfCircleOrganizationChart"/>
    <dgm:cxn modelId="{7D24AFA4-7C9F-4791-A29A-E908B6D4818A}" type="presParOf" srcId="{C0CBD0A7-4B6B-4424-B071-5A813A23340B}" destId="{E359A854-3869-4B95-8147-3095739821D5}" srcOrd="1" destOrd="0" presId="urn:microsoft.com/office/officeart/2008/layout/HalfCircleOrganizationChart"/>
    <dgm:cxn modelId="{9AADDBB2-3C81-4D11-833D-45D639F89228}" type="presParOf" srcId="{C0CBD0A7-4B6B-4424-B071-5A813A23340B}" destId="{04196AA3-EF03-4842-BA70-9456AAC8EA31}" srcOrd="2" destOrd="0" presId="urn:microsoft.com/office/officeart/2008/layout/HalfCircleOrganizationChart"/>
    <dgm:cxn modelId="{0745804F-4107-4F62-84D4-70AF7EA13C90}" type="presParOf" srcId="{C0CBD0A7-4B6B-4424-B071-5A813A23340B}" destId="{6FD26678-5A1C-4640-82C2-8F8FC737EE06}" srcOrd="3" destOrd="0" presId="urn:microsoft.com/office/officeart/2008/layout/HalfCircleOrganizationChart"/>
    <dgm:cxn modelId="{F58623D2-C8A8-45AC-B2F8-56D83B3A5239}" type="presParOf" srcId="{F6C04FE3-98B5-4299-A5CA-A2107D9DE23C}" destId="{870AF73A-71AF-49C2-987C-5C209E59A1D6}" srcOrd="1" destOrd="0" presId="urn:microsoft.com/office/officeart/2008/layout/HalfCircleOrganizationChart"/>
    <dgm:cxn modelId="{9B9FC1D4-4751-4E6F-87B2-E0D70A66C0DA}" type="presParOf" srcId="{F6C04FE3-98B5-4299-A5CA-A2107D9DE23C}" destId="{17949410-7730-473A-8121-1C841B11193B}" srcOrd="2" destOrd="0" presId="urn:microsoft.com/office/officeart/2008/layout/HalfCircleOrganizationChart"/>
    <dgm:cxn modelId="{5910D6EA-F51E-41CE-9250-6FE490428B02}" type="presParOf" srcId="{7239515A-A6DC-4A14-8429-5DDBE08563A5}" destId="{BE8789CD-82F2-4820-8187-290C0E2AEEA4}" srcOrd="2" destOrd="0" presId="urn:microsoft.com/office/officeart/2008/layout/HalfCircleOrganizationChart"/>
    <dgm:cxn modelId="{855E3228-D165-4E0E-A557-1D3E094D963A}" type="presParOf" srcId="{7239515A-A6DC-4A14-8429-5DDBE08563A5}" destId="{209577BC-DFFC-40FD-9733-96D868CFD3F4}" srcOrd="3" destOrd="0" presId="urn:microsoft.com/office/officeart/2008/layout/HalfCircleOrganizationChart"/>
    <dgm:cxn modelId="{74407826-FD32-428E-9494-EF224332DC53}" type="presParOf" srcId="{209577BC-DFFC-40FD-9733-96D868CFD3F4}" destId="{A7E68365-8621-482E-9673-86E0D4B1997F}" srcOrd="0" destOrd="0" presId="urn:microsoft.com/office/officeart/2008/layout/HalfCircleOrganizationChart"/>
    <dgm:cxn modelId="{46DA1C6B-DFBC-4605-B20A-8945B2A8A1B1}" type="presParOf" srcId="{A7E68365-8621-482E-9673-86E0D4B1997F}" destId="{8D11C1FC-062F-4817-9152-F7BA6124B779}" srcOrd="0" destOrd="0" presId="urn:microsoft.com/office/officeart/2008/layout/HalfCircleOrganizationChart"/>
    <dgm:cxn modelId="{1A510FFA-86A7-4DE4-8000-6F63A32907ED}" type="presParOf" srcId="{A7E68365-8621-482E-9673-86E0D4B1997F}" destId="{2C4C8C38-B307-48D0-953F-0A8986D9B783}" srcOrd="1" destOrd="0" presId="urn:microsoft.com/office/officeart/2008/layout/HalfCircleOrganizationChart"/>
    <dgm:cxn modelId="{44BA3350-2539-4136-8EFE-5898AB298516}" type="presParOf" srcId="{A7E68365-8621-482E-9673-86E0D4B1997F}" destId="{5A1BDA55-A20D-4A48-A559-61C4EFA4DE67}" srcOrd="2" destOrd="0" presId="urn:microsoft.com/office/officeart/2008/layout/HalfCircleOrganizationChart"/>
    <dgm:cxn modelId="{F9C0154D-FB23-46B8-A9BB-DC6A9EBA9EAE}" type="presParOf" srcId="{A7E68365-8621-482E-9673-86E0D4B1997F}" destId="{9C5B7C35-5895-45AB-A45D-1E180EE8B442}" srcOrd="3" destOrd="0" presId="urn:microsoft.com/office/officeart/2008/layout/HalfCircleOrganizationChart"/>
    <dgm:cxn modelId="{0E972878-0983-4154-A21D-DD85E341CD5E}" type="presParOf" srcId="{209577BC-DFFC-40FD-9733-96D868CFD3F4}" destId="{4FD29821-CB05-4967-8129-B4FD61E858B2}" srcOrd="1" destOrd="0" presId="urn:microsoft.com/office/officeart/2008/layout/HalfCircleOrganizationChart"/>
    <dgm:cxn modelId="{C215AFA9-1523-4F43-9639-161E877A92E1}" type="presParOf" srcId="{209577BC-DFFC-40FD-9733-96D868CFD3F4}" destId="{6C5B195B-8EC7-4A88-A9E6-9538A4E9545B}" srcOrd="2" destOrd="0" presId="urn:microsoft.com/office/officeart/2008/layout/HalfCircleOrganizationChart"/>
    <dgm:cxn modelId="{D5EDD51E-DF67-4B2F-9C80-43D12B4E17CC}" type="presParOf" srcId="{4E0B80B1-72AB-4BC8-BB98-F69DD3A92EE6}" destId="{65DBEBE5-1427-409E-913C-35C03543011B}" srcOrd="2" destOrd="0" presId="urn:microsoft.com/office/officeart/2008/layout/HalfCircleOrganizationChart"/>
    <dgm:cxn modelId="{71BEDBF8-9368-413E-A659-9BC4B7C8D619}" type="presParOf" srcId="{C2BBA154-7F92-496E-ABC6-DDB69A928CA7}" destId="{A68483D0-600D-4D2A-8C38-277F314B7CE3}" srcOrd="2" destOrd="0" presId="urn:microsoft.com/office/officeart/2008/layout/HalfCircleOrganizationChart"/>
    <dgm:cxn modelId="{A5930099-BF73-4823-9605-DF3630AF4FDC}" type="presParOf" srcId="{C2BBA154-7F92-496E-ABC6-DDB69A928CA7}" destId="{17F9760F-BE93-4FB2-BE7E-78E1A20E3081}" srcOrd="3" destOrd="0" presId="urn:microsoft.com/office/officeart/2008/layout/HalfCircleOrganizationChart"/>
    <dgm:cxn modelId="{17B95312-8D76-4135-9884-B66CF78A1381}" type="presParOf" srcId="{17F9760F-BE93-4FB2-BE7E-78E1A20E3081}" destId="{5F71B99D-E40B-442D-A60E-9349CF128CF8}" srcOrd="0" destOrd="0" presId="urn:microsoft.com/office/officeart/2008/layout/HalfCircleOrganizationChart"/>
    <dgm:cxn modelId="{E87E67D8-461F-4885-9D7F-A1D9EA144D96}" type="presParOf" srcId="{5F71B99D-E40B-442D-A60E-9349CF128CF8}" destId="{BCD2A7AE-89C6-432D-AA20-C1D029480463}" srcOrd="0" destOrd="0" presId="urn:microsoft.com/office/officeart/2008/layout/HalfCircleOrganizationChart"/>
    <dgm:cxn modelId="{07AC68AC-3678-4508-84C0-5ACE665A4330}" type="presParOf" srcId="{5F71B99D-E40B-442D-A60E-9349CF128CF8}" destId="{477A6F99-A06B-430D-A485-51590A26B22F}" srcOrd="1" destOrd="0" presId="urn:microsoft.com/office/officeart/2008/layout/HalfCircleOrganizationChart"/>
    <dgm:cxn modelId="{7ACE5678-3A76-4D19-807D-D5B9C19F20D7}" type="presParOf" srcId="{5F71B99D-E40B-442D-A60E-9349CF128CF8}" destId="{7F9915FD-D4D3-4229-B04C-89C30F88008C}" srcOrd="2" destOrd="0" presId="urn:microsoft.com/office/officeart/2008/layout/HalfCircleOrganizationChart"/>
    <dgm:cxn modelId="{088CA15D-A717-41AE-A108-AC2E6C1F50BA}" type="presParOf" srcId="{5F71B99D-E40B-442D-A60E-9349CF128CF8}" destId="{9F102503-0FD7-4A2F-AC6D-C5E712582ACB}" srcOrd="3" destOrd="0" presId="urn:microsoft.com/office/officeart/2008/layout/HalfCircleOrganizationChart"/>
    <dgm:cxn modelId="{DA12C7E0-3D88-4DC3-AF81-FFAD4928F3F4}" type="presParOf" srcId="{17F9760F-BE93-4FB2-BE7E-78E1A20E3081}" destId="{CF0A24E7-65AA-457D-AC82-4333D2964670}" srcOrd="1" destOrd="0" presId="urn:microsoft.com/office/officeart/2008/layout/HalfCircleOrganizationChart"/>
    <dgm:cxn modelId="{62790C54-909F-4146-A5B7-06B4E5257127}" type="presParOf" srcId="{CF0A24E7-65AA-457D-AC82-4333D2964670}" destId="{73204275-289F-4D42-B8A3-0A0925446199}" srcOrd="0" destOrd="0" presId="urn:microsoft.com/office/officeart/2008/layout/HalfCircleOrganizationChart"/>
    <dgm:cxn modelId="{568FA3BF-BE85-4DA9-A957-D299684022C3}" type="presParOf" srcId="{CF0A24E7-65AA-457D-AC82-4333D2964670}" destId="{726441BA-CE9B-4710-AB1D-00D3092CBC78}" srcOrd="1" destOrd="0" presId="urn:microsoft.com/office/officeart/2008/layout/HalfCircleOrganizationChart"/>
    <dgm:cxn modelId="{704C8F11-D41F-43D1-B01C-BB1F353050EE}" type="presParOf" srcId="{726441BA-CE9B-4710-AB1D-00D3092CBC78}" destId="{F5E11DE3-ABFE-491F-B3C9-E287A546DDF2}" srcOrd="0" destOrd="0" presId="urn:microsoft.com/office/officeart/2008/layout/HalfCircleOrganizationChart"/>
    <dgm:cxn modelId="{24603A8C-609A-415F-833B-EACCC02D2439}" type="presParOf" srcId="{F5E11DE3-ABFE-491F-B3C9-E287A546DDF2}" destId="{95A70703-0410-40F0-9596-052F5EA9813D}" srcOrd="0" destOrd="0" presId="urn:microsoft.com/office/officeart/2008/layout/HalfCircleOrganizationChart"/>
    <dgm:cxn modelId="{2A5841AB-37EC-49F8-9D12-D6BDE5093F63}" type="presParOf" srcId="{F5E11DE3-ABFE-491F-B3C9-E287A546DDF2}" destId="{C3104DD8-D00B-4DB8-9188-F68F57A73D38}" srcOrd="1" destOrd="0" presId="urn:microsoft.com/office/officeart/2008/layout/HalfCircleOrganizationChart"/>
    <dgm:cxn modelId="{BCB16FFA-C762-4C3B-ACE8-00051DEF5042}" type="presParOf" srcId="{F5E11DE3-ABFE-491F-B3C9-E287A546DDF2}" destId="{4FB2F8AB-2260-4094-8634-DBF79DB514AE}" srcOrd="2" destOrd="0" presId="urn:microsoft.com/office/officeart/2008/layout/HalfCircleOrganizationChart"/>
    <dgm:cxn modelId="{48AFA6F6-212C-4E30-BC1F-2F5C2F3EB841}" type="presParOf" srcId="{F5E11DE3-ABFE-491F-B3C9-E287A546DDF2}" destId="{548E1C71-D6EE-4336-9DFA-F684FCF79E45}" srcOrd="3" destOrd="0" presId="urn:microsoft.com/office/officeart/2008/layout/HalfCircleOrganizationChart"/>
    <dgm:cxn modelId="{507CE043-16D0-4F0C-8473-050A3947ACC9}" type="presParOf" srcId="{726441BA-CE9B-4710-AB1D-00D3092CBC78}" destId="{AFAF0383-D06F-4BF8-9943-BC14D2421F50}" srcOrd="1" destOrd="0" presId="urn:microsoft.com/office/officeart/2008/layout/HalfCircleOrganizationChart"/>
    <dgm:cxn modelId="{1B3741B0-2C2F-47D9-BD32-8A0299C4DDBF}" type="presParOf" srcId="{726441BA-CE9B-4710-AB1D-00D3092CBC78}" destId="{D288EC0D-CC4B-41EA-96C3-E55BA2554134}" srcOrd="2" destOrd="0" presId="urn:microsoft.com/office/officeart/2008/layout/HalfCircleOrganizationChart"/>
    <dgm:cxn modelId="{09B2FD99-921B-422C-A4FB-E545E9843B38}" type="presParOf" srcId="{CF0A24E7-65AA-457D-AC82-4333D2964670}" destId="{3EA82E7A-561B-49BD-B21A-74D18325EB81}" srcOrd="2" destOrd="0" presId="urn:microsoft.com/office/officeart/2008/layout/HalfCircleOrganizationChart"/>
    <dgm:cxn modelId="{DFB933E1-0286-4870-B341-3E8C93524DA8}" type="presParOf" srcId="{CF0A24E7-65AA-457D-AC82-4333D2964670}" destId="{AE09387F-4844-4329-96BC-05FB0CEAEFBF}" srcOrd="3" destOrd="0" presId="urn:microsoft.com/office/officeart/2008/layout/HalfCircleOrganizationChart"/>
    <dgm:cxn modelId="{BD7BE7FD-2CB2-455B-BF02-634AB7A0F487}" type="presParOf" srcId="{AE09387F-4844-4329-96BC-05FB0CEAEFBF}" destId="{C713B66D-6EBE-4379-BFEF-AC987C69E21A}" srcOrd="0" destOrd="0" presId="urn:microsoft.com/office/officeart/2008/layout/HalfCircleOrganizationChart"/>
    <dgm:cxn modelId="{004E6E8A-8A29-402D-8AA0-B153069D2805}" type="presParOf" srcId="{C713B66D-6EBE-4379-BFEF-AC987C69E21A}" destId="{60B9CB49-EE4F-4C49-A34B-D15082EB0CF9}" srcOrd="0" destOrd="0" presId="urn:microsoft.com/office/officeart/2008/layout/HalfCircleOrganizationChart"/>
    <dgm:cxn modelId="{45E97C8B-C3B1-4648-9D57-6C0FE126061E}" type="presParOf" srcId="{C713B66D-6EBE-4379-BFEF-AC987C69E21A}" destId="{12395989-9AEC-4A52-B8DD-CECC0E3A04E5}" srcOrd="1" destOrd="0" presId="urn:microsoft.com/office/officeart/2008/layout/HalfCircleOrganizationChart"/>
    <dgm:cxn modelId="{CCEC039F-211A-4A3F-A063-ECF61E76E404}" type="presParOf" srcId="{C713B66D-6EBE-4379-BFEF-AC987C69E21A}" destId="{82C09C83-4F58-4DA6-8988-6CC1FD48BC5E}" srcOrd="2" destOrd="0" presId="urn:microsoft.com/office/officeart/2008/layout/HalfCircleOrganizationChart"/>
    <dgm:cxn modelId="{DE1A97CA-0E21-4877-97E1-9A8337B0234E}" type="presParOf" srcId="{C713B66D-6EBE-4379-BFEF-AC987C69E21A}" destId="{76216AE0-F1EA-4A93-9861-DFAEDAABDC41}" srcOrd="3" destOrd="0" presId="urn:microsoft.com/office/officeart/2008/layout/HalfCircleOrganizationChart"/>
    <dgm:cxn modelId="{F2F9853D-1423-4D89-AF9E-371C8C160DE9}" type="presParOf" srcId="{AE09387F-4844-4329-96BC-05FB0CEAEFBF}" destId="{E7BD78D3-4192-403B-91DA-020D6B09D178}" srcOrd="1" destOrd="0" presId="urn:microsoft.com/office/officeart/2008/layout/HalfCircleOrganizationChart"/>
    <dgm:cxn modelId="{1D422B9B-7137-4259-A542-0CD1AFD18CDD}" type="presParOf" srcId="{AE09387F-4844-4329-96BC-05FB0CEAEFBF}" destId="{ADA2C102-968B-4034-8AE5-DE332E6FE93A}" srcOrd="2" destOrd="0" presId="urn:microsoft.com/office/officeart/2008/layout/HalfCircleOrganizationChart"/>
    <dgm:cxn modelId="{9D86D866-41B3-4C86-BA81-6EC3C3A1D9E4}" type="presParOf" srcId="{CF0A24E7-65AA-457D-AC82-4333D2964670}" destId="{68E20065-B64A-4112-AB5F-D60CD8B125CD}" srcOrd="4" destOrd="0" presId="urn:microsoft.com/office/officeart/2008/layout/HalfCircleOrganizationChart"/>
    <dgm:cxn modelId="{4A0E34A6-FE53-48A6-B04D-CC3675D3E9CB}" type="presParOf" srcId="{CF0A24E7-65AA-457D-AC82-4333D2964670}" destId="{98CEFC68-51A2-405D-9D97-B18E677BA2C2}" srcOrd="5" destOrd="0" presId="urn:microsoft.com/office/officeart/2008/layout/HalfCircleOrganizationChart"/>
    <dgm:cxn modelId="{579FBED4-95BE-4B0D-8279-6F860CC01C1A}" type="presParOf" srcId="{98CEFC68-51A2-405D-9D97-B18E677BA2C2}" destId="{C989E2FF-2033-4510-9172-E1E28B468112}" srcOrd="0" destOrd="0" presId="urn:microsoft.com/office/officeart/2008/layout/HalfCircleOrganizationChart"/>
    <dgm:cxn modelId="{3E3A4AC9-AD58-4FFA-8FF6-074FDAEB7A68}" type="presParOf" srcId="{C989E2FF-2033-4510-9172-E1E28B468112}" destId="{319E941A-57A6-4A96-A317-D19A3BF0D22F}" srcOrd="0" destOrd="0" presId="urn:microsoft.com/office/officeart/2008/layout/HalfCircleOrganizationChart"/>
    <dgm:cxn modelId="{3CD771BF-6A87-426D-82E0-8A495BDF5D96}" type="presParOf" srcId="{C989E2FF-2033-4510-9172-E1E28B468112}" destId="{C5736775-1A78-4831-A02E-04935605388E}" srcOrd="1" destOrd="0" presId="urn:microsoft.com/office/officeart/2008/layout/HalfCircleOrganizationChart"/>
    <dgm:cxn modelId="{BBE78669-9D74-46AF-9A34-3768420A7A48}" type="presParOf" srcId="{C989E2FF-2033-4510-9172-E1E28B468112}" destId="{11A8A5E4-51A5-408A-B1DA-DE3A51F29959}" srcOrd="2" destOrd="0" presId="urn:microsoft.com/office/officeart/2008/layout/HalfCircleOrganizationChart"/>
    <dgm:cxn modelId="{9AE70531-2CAD-4568-8756-457042934C95}" type="presParOf" srcId="{C989E2FF-2033-4510-9172-E1E28B468112}" destId="{4D93A0B4-B80D-4306-B161-2FC7989361F0}" srcOrd="3" destOrd="0" presId="urn:microsoft.com/office/officeart/2008/layout/HalfCircleOrganizationChart"/>
    <dgm:cxn modelId="{68285B52-88EC-4A08-B9A6-7D3720662C6E}" type="presParOf" srcId="{98CEFC68-51A2-405D-9D97-B18E677BA2C2}" destId="{2D4A3754-B1DB-46A9-83CD-95D99C5F7F7A}" srcOrd="1" destOrd="0" presId="urn:microsoft.com/office/officeart/2008/layout/HalfCircleOrganizationChart"/>
    <dgm:cxn modelId="{3CB4C339-CCBC-490C-854B-16332FA3E5A3}" type="presParOf" srcId="{98CEFC68-51A2-405D-9D97-B18E677BA2C2}" destId="{6617D011-F00F-4C92-86DA-4778A5586B9C}" srcOrd="2" destOrd="0" presId="urn:microsoft.com/office/officeart/2008/layout/HalfCircleOrganizationChart"/>
    <dgm:cxn modelId="{2ADED8ED-4847-433D-A0AA-484B9A383198}" type="presParOf" srcId="{17F9760F-BE93-4FB2-BE7E-78E1A20E3081}" destId="{693F184B-EBAD-4BC2-B93D-BCFF05013DEF}" srcOrd="2" destOrd="0" presId="urn:microsoft.com/office/officeart/2008/layout/HalfCircleOrganizationChart"/>
    <dgm:cxn modelId="{6703EA77-E9AD-4577-9BA9-CD83E93151C8}" type="presParOf" srcId="{853A962E-DAA9-4077-B966-AD14580B59F5}" destId="{D69176A5-ECFF-41BB-8852-1CE6550CF12D}" srcOrd="2" destOrd="0" presId="urn:microsoft.com/office/officeart/2008/layout/HalfCircleOrganizationChar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20065-B64A-4112-AB5F-D60CD8B125CD}">
      <dsp:nvSpPr>
        <dsp:cNvPr id="0" name=""/>
        <dsp:cNvSpPr/>
      </dsp:nvSpPr>
      <dsp:spPr>
        <a:xfrm>
          <a:off x="8282633" y="1994798"/>
          <a:ext cx="581634" cy="2174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4805"/>
              </a:lnTo>
              <a:lnTo>
                <a:pt x="581634" y="2174805"/>
              </a:lnTo>
            </a:path>
          </a:pathLst>
        </a:custGeom>
        <a:noFill/>
        <a:ln w="1397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A82E7A-561B-49BD-B21A-74D18325EB81}">
      <dsp:nvSpPr>
        <dsp:cNvPr id="0" name=""/>
        <dsp:cNvSpPr/>
      </dsp:nvSpPr>
      <dsp:spPr>
        <a:xfrm>
          <a:off x="8282633" y="1994798"/>
          <a:ext cx="581634" cy="1277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7066"/>
              </a:lnTo>
              <a:lnTo>
                <a:pt x="581634" y="1277066"/>
              </a:lnTo>
            </a:path>
          </a:pathLst>
        </a:custGeom>
        <a:noFill/>
        <a:ln w="1397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04275-289F-4D42-B8A3-0A0925446199}">
      <dsp:nvSpPr>
        <dsp:cNvPr id="0" name=""/>
        <dsp:cNvSpPr/>
      </dsp:nvSpPr>
      <dsp:spPr>
        <a:xfrm>
          <a:off x="8282633" y="1994798"/>
          <a:ext cx="581634" cy="379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326"/>
              </a:lnTo>
              <a:lnTo>
                <a:pt x="581634" y="379326"/>
              </a:lnTo>
            </a:path>
          </a:pathLst>
        </a:custGeom>
        <a:noFill/>
        <a:ln w="1397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8483D0-600D-4D2A-8C38-277F314B7CE3}">
      <dsp:nvSpPr>
        <dsp:cNvPr id="0" name=""/>
        <dsp:cNvSpPr/>
      </dsp:nvSpPr>
      <dsp:spPr>
        <a:xfrm>
          <a:off x="7517657" y="1097058"/>
          <a:ext cx="764975" cy="265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64"/>
              </a:lnTo>
              <a:lnTo>
                <a:pt x="764975" y="132764"/>
              </a:lnTo>
              <a:lnTo>
                <a:pt x="764975" y="265528"/>
              </a:lnTo>
            </a:path>
          </a:pathLst>
        </a:custGeom>
        <a:noFill/>
        <a:ln w="1397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8789CD-82F2-4820-8187-290C0E2AEEA4}">
      <dsp:nvSpPr>
        <dsp:cNvPr id="0" name=""/>
        <dsp:cNvSpPr/>
      </dsp:nvSpPr>
      <dsp:spPr>
        <a:xfrm>
          <a:off x="6752682" y="1994798"/>
          <a:ext cx="581634" cy="1277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7066"/>
              </a:lnTo>
              <a:lnTo>
                <a:pt x="581634" y="1277066"/>
              </a:lnTo>
            </a:path>
          </a:pathLst>
        </a:custGeom>
        <a:noFill/>
        <a:ln w="1397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63347-9AC5-4A2A-8C21-F361B907DD64}">
      <dsp:nvSpPr>
        <dsp:cNvPr id="0" name=""/>
        <dsp:cNvSpPr/>
      </dsp:nvSpPr>
      <dsp:spPr>
        <a:xfrm>
          <a:off x="6752682" y="1994798"/>
          <a:ext cx="581634" cy="379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326"/>
              </a:lnTo>
              <a:lnTo>
                <a:pt x="581634" y="379326"/>
              </a:lnTo>
            </a:path>
          </a:pathLst>
        </a:custGeom>
        <a:noFill/>
        <a:ln w="1397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B4E30-AD9D-4D39-8A33-C16DEFFB6DB6}">
      <dsp:nvSpPr>
        <dsp:cNvPr id="0" name=""/>
        <dsp:cNvSpPr/>
      </dsp:nvSpPr>
      <dsp:spPr>
        <a:xfrm>
          <a:off x="6752682" y="1097058"/>
          <a:ext cx="764975" cy="265528"/>
        </a:xfrm>
        <a:custGeom>
          <a:avLst/>
          <a:gdLst/>
          <a:ahLst/>
          <a:cxnLst/>
          <a:rect l="0" t="0" r="0" b="0"/>
          <a:pathLst>
            <a:path>
              <a:moveTo>
                <a:pt x="764975" y="0"/>
              </a:moveTo>
              <a:lnTo>
                <a:pt x="764975" y="132764"/>
              </a:lnTo>
              <a:lnTo>
                <a:pt x="0" y="132764"/>
              </a:lnTo>
              <a:lnTo>
                <a:pt x="0" y="265528"/>
              </a:lnTo>
            </a:path>
          </a:pathLst>
        </a:custGeom>
        <a:noFill/>
        <a:ln w="1397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BDB316-0997-48C1-8415-EA88DFE425BC}">
      <dsp:nvSpPr>
        <dsp:cNvPr id="0" name=""/>
        <dsp:cNvSpPr/>
      </dsp:nvSpPr>
      <dsp:spPr>
        <a:xfrm>
          <a:off x="5222731" y="1994798"/>
          <a:ext cx="581634" cy="3072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72545"/>
              </a:lnTo>
              <a:lnTo>
                <a:pt x="581634" y="3072545"/>
              </a:lnTo>
            </a:path>
          </a:pathLst>
        </a:custGeom>
        <a:noFill/>
        <a:ln w="1397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8A3BB0-4F7C-452C-996D-23CB4FC84A16}">
      <dsp:nvSpPr>
        <dsp:cNvPr id="0" name=""/>
        <dsp:cNvSpPr/>
      </dsp:nvSpPr>
      <dsp:spPr>
        <a:xfrm>
          <a:off x="5222731" y="1994798"/>
          <a:ext cx="581634" cy="2174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4805"/>
              </a:lnTo>
              <a:lnTo>
                <a:pt x="581634" y="2174805"/>
              </a:lnTo>
            </a:path>
          </a:pathLst>
        </a:custGeom>
        <a:noFill/>
        <a:ln w="1397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9EE18B-2C14-4170-BC96-F0328B86E888}">
      <dsp:nvSpPr>
        <dsp:cNvPr id="0" name=""/>
        <dsp:cNvSpPr/>
      </dsp:nvSpPr>
      <dsp:spPr>
        <a:xfrm>
          <a:off x="5222731" y="1994798"/>
          <a:ext cx="581634" cy="1277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7066"/>
              </a:lnTo>
              <a:lnTo>
                <a:pt x="581634" y="1277066"/>
              </a:lnTo>
            </a:path>
          </a:pathLst>
        </a:custGeom>
        <a:noFill/>
        <a:ln w="1397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A029C-BCB6-47EA-ABCF-C945FF7A3576}">
      <dsp:nvSpPr>
        <dsp:cNvPr id="0" name=""/>
        <dsp:cNvSpPr/>
      </dsp:nvSpPr>
      <dsp:spPr>
        <a:xfrm>
          <a:off x="5222731" y="1994798"/>
          <a:ext cx="581634" cy="379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326"/>
              </a:lnTo>
              <a:lnTo>
                <a:pt x="581634" y="379326"/>
              </a:lnTo>
            </a:path>
          </a:pathLst>
        </a:custGeom>
        <a:noFill/>
        <a:ln w="1397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292F0-826B-42FB-B820-37DC20650822}">
      <dsp:nvSpPr>
        <dsp:cNvPr id="0" name=""/>
        <dsp:cNvSpPr/>
      </dsp:nvSpPr>
      <dsp:spPr>
        <a:xfrm>
          <a:off x="4457756" y="1097058"/>
          <a:ext cx="764975" cy="265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64"/>
              </a:lnTo>
              <a:lnTo>
                <a:pt x="764975" y="132764"/>
              </a:lnTo>
              <a:lnTo>
                <a:pt x="764975" y="265528"/>
              </a:lnTo>
            </a:path>
          </a:pathLst>
        </a:custGeom>
        <a:noFill/>
        <a:ln w="1397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21E01-E363-448F-A9A9-839202594F1B}">
      <dsp:nvSpPr>
        <dsp:cNvPr id="0" name=""/>
        <dsp:cNvSpPr/>
      </dsp:nvSpPr>
      <dsp:spPr>
        <a:xfrm>
          <a:off x="3692780" y="1994798"/>
          <a:ext cx="581634" cy="2174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4805"/>
              </a:lnTo>
              <a:lnTo>
                <a:pt x="581634" y="2174805"/>
              </a:lnTo>
            </a:path>
          </a:pathLst>
        </a:custGeom>
        <a:noFill/>
        <a:ln w="1397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D948D1-521F-40C4-8DE9-33A7D338E596}">
      <dsp:nvSpPr>
        <dsp:cNvPr id="0" name=""/>
        <dsp:cNvSpPr/>
      </dsp:nvSpPr>
      <dsp:spPr>
        <a:xfrm>
          <a:off x="3692780" y="1994798"/>
          <a:ext cx="581634" cy="1277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7066"/>
              </a:lnTo>
              <a:lnTo>
                <a:pt x="581634" y="1277066"/>
              </a:lnTo>
            </a:path>
          </a:pathLst>
        </a:custGeom>
        <a:noFill/>
        <a:ln w="1397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0D76D2-4C9C-4500-AC73-28A00CE4D9AA}">
      <dsp:nvSpPr>
        <dsp:cNvPr id="0" name=""/>
        <dsp:cNvSpPr/>
      </dsp:nvSpPr>
      <dsp:spPr>
        <a:xfrm>
          <a:off x="3692780" y="1994798"/>
          <a:ext cx="581634" cy="379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326"/>
              </a:lnTo>
              <a:lnTo>
                <a:pt x="581634" y="379326"/>
              </a:lnTo>
            </a:path>
          </a:pathLst>
        </a:custGeom>
        <a:noFill/>
        <a:ln w="1397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913E07-134B-40C4-8F52-0C2427B183A3}">
      <dsp:nvSpPr>
        <dsp:cNvPr id="0" name=""/>
        <dsp:cNvSpPr/>
      </dsp:nvSpPr>
      <dsp:spPr>
        <a:xfrm>
          <a:off x="3692780" y="1097058"/>
          <a:ext cx="764975" cy="265528"/>
        </a:xfrm>
        <a:custGeom>
          <a:avLst/>
          <a:gdLst/>
          <a:ahLst/>
          <a:cxnLst/>
          <a:rect l="0" t="0" r="0" b="0"/>
          <a:pathLst>
            <a:path>
              <a:moveTo>
                <a:pt x="764975" y="0"/>
              </a:moveTo>
              <a:lnTo>
                <a:pt x="764975" y="132764"/>
              </a:lnTo>
              <a:lnTo>
                <a:pt x="0" y="132764"/>
              </a:lnTo>
              <a:lnTo>
                <a:pt x="0" y="265528"/>
              </a:lnTo>
            </a:path>
          </a:pathLst>
        </a:custGeom>
        <a:noFill/>
        <a:ln w="1397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17A6B4-1EC6-49EA-AB56-4A5E6901A03A}">
      <dsp:nvSpPr>
        <dsp:cNvPr id="0" name=""/>
        <dsp:cNvSpPr/>
      </dsp:nvSpPr>
      <dsp:spPr>
        <a:xfrm>
          <a:off x="2162830" y="1994798"/>
          <a:ext cx="581634" cy="379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326"/>
              </a:lnTo>
              <a:lnTo>
                <a:pt x="581634" y="379326"/>
              </a:lnTo>
            </a:path>
          </a:pathLst>
        </a:custGeom>
        <a:noFill/>
        <a:ln w="1397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2D559-7E04-4A54-A6A2-1348E8426D80}">
      <dsp:nvSpPr>
        <dsp:cNvPr id="0" name=""/>
        <dsp:cNvSpPr/>
      </dsp:nvSpPr>
      <dsp:spPr>
        <a:xfrm>
          <a:off x="1397854" y="1097058"/>
          <a:ext cx="764975" cy="265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764"/>
              </a:lnTo>
              <a:lnTo>
                <a:pt x="764975" y="132764"/>
              </a:lnTo>
              <a:lnTo>
                <a:pt x="764975" y="265528"/>
              </a:lnTo>
            </a:path>
          </a:pathLst>
        </a:custGeom>
        <a:noFill/>
        <a:ln w="1397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BA17A-8BA1-4E87-9819-0854ABED3A5E}">
      <dsp:nvSpPr>
        <dsp:cNvPr id="0" name=""/>
        <dsp:cNvSpPr/>
      </dsp:nvSpPr>
      <dsp:spPr>
        <a:xfrm>
          <a:off x="632879" y="1994798"/>
          <a:ext cx="581634" cy="1277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7066"/>
              </a:lnTo>
              <a:lnTo>
                <a:pt x="581634" y="1277066"/>
              </a:lnTo>
            </a:path>
          </a:pathLst>
        </a:custGeom>
        <a:noFill/>
        <a:ln w="1397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45C5F0-3F7F-4921-941F-17A7E6B5E6D1}">
      <dsp:nvSpPr>
        <dsp:cNvPr id="0" name=""/>
        <dsp:cNvSpPr/>
      </dsp:nvSpPr>
      <dsp:spPr>
        <a:xfrm>
          <a:off x="632879" y="1994798"/>
          <a:ext cx="581634" cy="379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326"/>
              </a:lnTo>
              <a:lnTo>
                <a:pt x="581634" y="379326"/>
              </a:lnTo>
            </a:path>
          </a:pathLst>
        </a:custGeom>
        <a:noFill/>
        <a:ln w="1397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CADF5-C369-42CE-9F62-C289EA9AD15E}">
      <dsp:nvSpPr>
        <dsp:cNvPr id="0" name=""/>
        <dsp:cNvSpPr/>
      </dsp:nvSpPr>
      <dsp:spPr>
        <a:xfrm>
          <a:off x="632879" y="1097058"/>
          <a:ext cx="764975" cy="265528"/>
        </a:xfrm>
        <a:custGeom>
          <a:avLst/>
          <a:gdLst/>
          <a:ahLst/>
          <a:cxnLst/>
          <a:rect l="0" t="0" r="0" b="0"/>
          <a:pathLst>
            <a:path>
              <a:moveTo>
                <a:pt x="764975" y="0"/>
              </a:moveTo>
              <a:lnTo>
                <a:pt x="764975" y="132764"/>
              </a:lnTo>
              <a:lnTo>
                <a:pt x="0" y="132764"/>
              </a:lnTo>
              <a:lnTo>
                <a:pt x="0" y="265528"/>
              </a:lnTo>
            </a:path>
          </a:pathLst>
        </a:custGeom>
        <a:noFill/>
        <a:ln w="1397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D57F54-07CB-4087-99AE-7D54E7BD85D0}">
      <dsp:nvSpPr>
        <dsp:cNvPr id="0" name=""/>
        <dsp:cNvSpPr/>
      </dsp:nvSpPr>
      <dsp:spPr>
        <a:xfrm>
          <a:off x="1081749" y="464847"/>
          <a:ext cx="632211" cy="632211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CF28F-D585-478D-A3B0-81EC0CE7A9B8}">
      <dsp:nvSpPr>
        <dsp:cNvPr id="0" name=""/>
        <dsp:cNvSpPr/>
      </dsp:nvSpPr>
      <dsp:spPr>
        <a:xfrm>
          <a:off x="1081749" y="464847"/>
          <a:ext cx="632211" cy="632211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EB945-4AD4-4232-8502-6381E394F1EA}">
      <dsp:nvSpPr>
        <dsp:cNvPr id="0" name=""/>
        <dsp:cNvSpPr/>
      </dsp:nvSpPr>
      <dsp:spPr>
        <a:xfrm>
          <a:off x="765643" y="578645"/>
          <a:ext cx="1264422" cy="404615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>
                  <a:lumMod val="60000"/>
                  <a:lumOff val="4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rPr>
            <a:t>N&amp;S</a:t>
          </a:r>
          <a:endParaRPr lang="en-IN" sz="1600" b="1" kern="1200" dirty="0">
            <a:solidFill>
              <a:schemeClr val="bg1">
                <a:lumMod val="60000"/>
                <a:lumOff val="40000"/>
              </a:schemeClr>
            </a:solidFill>
            <a:latin typeface="Segoe UI Black" panose="020B0A02040204020203" pitchFamily="34" charset="0"/>
            <a:ea typeface="Segoe UI Black" panose="020B0A02040204020203" pitchFamily="34" charset="0"/>
            <a:cs typeface="Segoe UI Semibold" panose="020B0702040204020203" pitchFamily="34" charset="0"/>
          </a:endParaRPr>
        </a:p>
      </dsp:txBody>
      <dsp:txXfrm>
        <a:off x="765643" y="578645"/>
        <a:ext cx="1264422" cy="404615"/>
      </dsp:txXfrm>
    </dsp:sp>
    <dsp:sp modelId="{9AAC7616-BA9E-408E-A126-D696B135615C}">
      <dsp:nvSpPr>
        <dsp:cNvPr id="0" name=""/>
        <dsp:cNvSpPr/>
      </dsp:nvSpPr>
      <dsp:spPr>
        <a:xfrm>
          <a:off x="316774" y="1362587"/>
          <a:ext cx="632211" cy="632211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C4C8D-31A4-4AC4-ACAE-DE821F2A097C}">
      <dsp:nvSpPr>
        <dsp:cNvPr id="0" name=""/>
        <dsp:cNvSpPr/>
      </dsp:nvSpPr>
      <dsp:spPr>
        <a:xfrm>
          <a:off x="316774" y="1362587"/>
          <a:ext cx="632211" cy="632211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6980C5-AC6C-4F5E-85D9-ABB77A085EA4}">
      <dsp:nvSpPr>
        <dsp:cNvPr id="0" name=""/>
        <dsp:cNvSpPr/>
      </dsp:nvSpPr>
      <dsp:spPr>
        <a:xfrm>
          <a:off x="668" y="1476385"/>
          <a:ext cx="1264422" cy="404615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1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Storage</a:t>
          </a:r>
          <a:endParaRPr lang="en-IN" sz="1400" b="1" kern="1200" dirty="0">
            <a:solidFill>
              <a:schemeClr val="accent1">
                <a:lumMod val="60000"/>
                <a:lumOff val="40000"/>
              </a:schemeClr>
            </a:solidFill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668" y="1476385"/>
        <a:ext cx="1264422" cy="404615"/>
      </dsp:txXfrm>
    </dsp:sp>
    <dsp:sp modelId="{10E1CAC6-9ABF-404A-B8DB-E913B495D748}">
      <dsp:nvSpPr>
        <dsp:cNvPr id="0" name=""/>
        <dsp:cNvSpPr/>
      </dsp:nvSpPr>
      <dsp:spPr>
        <a:xfrm>
          <a:off x="1138648" y="2260327"/>
          <a:ext cx="632211" cy="632211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35B6D7-5C6E-4860-B537-8286510F887A}">
      <dsp:nvSpPr>
        <dsp:cNvPr id="0" name=""/>
        <dsp:cNvSpPr/>
      </dsp:nvSpPr>
      <dsp:spPr>
        <a:xfrm>
          <a:off x="1138648" y="2260327"/>
          <a:ext cx="632211" cy="632211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CE9A0-E04F-42E6-AB4F-40CBFBD52C63}">
      <dsp:nvSpPr>
        <dsp:cNvPr id="0" name=""/>
        <dsp:cNvSpPr/>
      </dsp:nvSpPr>
      <dsp:spPr>
        <a:xfrm>
          <a:off x="822542" y="2374125"/>
          <a:ext cx="1264422" cy="404615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6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External</a:t>
          </a:r>
          <a:r>
            <a:rPr lang="en-US" sz="1200" kern="1200" dirty="0"/>
            <a:t> </a:t>
          </a:r>
          <a:r>
            <a:rPr lang="en-US" sz="1200" kern="1200" dirty="0">
              <a:solidFill>
                <a:schemeClr val="accent6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SSD</a:t>
          </a:r>
          <a:endParaRPr lang="en-IN" sz="1200" kern="1200" dirty="0">
            <a:solidFill>
              <a:schemeClr val="accent6">
                <a:lumMod val="60000"/>
                <a:lumOff val="40000"/>
              </a:schemeClr>
            </a:solidFill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822542" y="2374125"/>
        <a:ext cx="1264422" cy="404615"/>
      </dsp:txXfrm>
    </dsp:sp>
    <dsp:sp modelId="{77CB972E-C1A9-4841-81DA-F57AD644A1E4}">
      <dsp:nvSpPr>
        <dsp:cNvPr id="0" name=""/>
        <dsp:cNvSpPr/>
      </dsp:nvSpPr>
      <dsp:spPr>
        <a:xfrm>
          <a:off x="1138648" y="3158066"/>
          <a:ext cx="632211" cy="632211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21F28A-355A-4DF2-932A-4B8A743AD272}">
      <dsp:nvSpPr>
        <dsp:cNvPr id="0" name=""/>
        <dsp:cNvSpPr/>
      </dsp:nvSpPr>
      <dsp:spPr>
        <a:xfrm>
          <a:off x="1138648" y="3158066"/>
          <a:ext cx="632211" cy="632211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0E4BC4-7F79-4922-93C4-5C12D421CE9A}">
      <dsp:nvSpPr>
        <dsp:cNvPr id="0" name=""/>
        <dsp:cNvSpPr/>
      </dsp:nvSpPr>
      <dsp:spPr>
        <a:xfrm>
          <a:off x="822542" y="3271864"/>
          <a:ext cx="1264422" cy="404615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6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USB flash drive </a:t>
          </a:r>
          <a:endParaRPr lang="en-IN" sz="1200" kern="1200" dirty="0">
            <a:solidFill>
              <a:schemeClr val="accent6">
                <a:lumMod val="60000"/>
                <a:lumOff val="40000"/>
              </a:schemeClr>
            </a:solidFill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822542" y="3271864"/>
        <a:ext cx="1264422" cy="404615"/>
      </dsp:txXfrm>
    </dsp:sp>
    <dsp:sp modelId="{4B0E0094-EE28-46CE-B615-30F9B7990516}">
      <dsp:nvSpPr>
        <dsp:cNvPr id="0" name=""/>
        <dsp:cNvSpPr/>
      </dsp:nvSpPr>
      <dsp:spPr>
        <a:xfrm>
          <a:off x="1846724" y="1362587"/>
          <a:ext cx="632211" cy="632211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CB0595-9C0A-415F-B96E-C6E9F00B1C41}">
      <dsp:nvSpPr>
        <dsp:cNvPr id="0" name=""/>
        <dsp:cNvSpPr/>
      </dsp:nvSpPr>
      <dsp:spPr>
        <a:xfrm>
          <a:off x="1846724" y="1362587"/>
          <a:ext cx="632211" cy="632211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BFE12B-EF45-4A5A-8114-461A03E0280F}">
      <dsp:nvSpPr>
        <dsp:cNvPr id="0" name=""/>
        <dsp:cNvSpPr/>
      </dsp:nvSpPr>
      <dsp:spPr>
        <a:xfrm>
          <a:off x="1530619" y="1476385"/>
          <a:ext cx="1264422" cy="404615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1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Network</a:t>
          </a:r>
          <a:endParaRPr lang="en-IN" sz="1400" b="1" kern="1200" dirty="0">
            <a:solidFill>
              <a:schemeClr val="accent1">
                <a:lumMod val="60000"/>
                <a:lumOff val="40000"/>
              </a:schemeClr>
            </a:solidFill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1530619" y="1476385"/>
        <a:ext cx="1264422" cy="404615"/>
      </dsp:txXfrm>
    </dsp:sp>
    <dsp:sp modelId="{CC4F6FB0-0F75-4B99-B654-4ADBF14CE081}">
      <dsp:nvSpPr>
        <dsp:cNvPr id="0" name=""/>
        <dsp:cNvSpPr/>
      </dsp:nvSpPr>
      <dsp:spPr>
        <a:xfrm>
          <a:off x="2668599" y="2260327"/>
          <a:ext cx="632211" cy="632211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4750E5-151B-4A9E-952B-B2A9A97F50F2}">
      <dsp:nvSpPr>
        <dsp:cNvPr id="0" name=""/>
        <dsp:cNvSpPr/>
      </dsp:nvSpPr>
      <dsp:spPr>
        <a:xfrm>
          <a:off x="2668599" y="2260327"/>
          <a:ext cx="632211" cy="632211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99E13A-7575-44AB-A54E-B527F16F2B04}">
      <dsp:nvSpPr>
        <dsp:cNvPr id="0" name=""/>
        <dsp:cNvSpPr/>
      </dsp:nvSpPr>
      <dsp:spPr>
        <a:xfrm>
          <a:off x="2352493" y="2374125"/>
          <a:ext cx="1264422" cy="404615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2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Wi fi extender</a:t>
          </a:r>
          <a:endParaRPr lang="en-IN" sz="1200" kern="1200" dirty="0">
            <a:solidFill>
              <a:schemeClr val="bg2">
                <a:lumMod val="60000"/>
                <a:lumOff val="40000"/>
              </a:schemeClr>
            </a:solidFill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2352493" y="2374125"/>
        <a:ext cx="1264422" cy="404615"/>
      </dsp:txXfrm>
    </dsp:sp>
    <dsp:sp modelId="{0D4B316A-9067-42E3-9D8C-9F32E44D452A}">
      <dsp:nvSpPr>
        <dsp:cNvPr id="0" name=""/>
        <dsp:cNvSpPr/>
      </dsp:nvSpPr>
      <dsp:spPr>
        <a:xfrm>
          <a:off x="4141650" y="464847"/>
          <a:ext cx="632211" cy="632211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1697AE-DA84-4380-9260-8F60A913E2CA}">
      <dsp:nvSpPr>
        <dsp:cNvPr id="0" name=""/>
        <dsp:cNvSpPr/>
      </dsp:nvSpPr>
      <dsp:spPr>
        <a:xfrm>
          <a:off x="4141650" y="464847"/>
          <a:ext cx="632211" cy="632211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E5522B-2EFC-4571-8F8C-2C52D0CE4D68}">
      <dsp:nvSpPr>
        <dsp:cNvPr id="0" name=""/>
        <dsp:cNvSpPr/>
      </dsp:nvSpPr>
      <dsp:spPr>
        <a:xfrm>
          <a:off x="3825545" y="578645"/>
          <a:ext cx="1264422" cy="404615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>
                  <a:lumMod val="60000"/>
                  <a:lumOff val="4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rPr>
            <a:t>P&amp;A</a:t>
          </a:r>
          <a:endParaRPr lang="en-IN" sz="1600" b="1" kern="1200" dirty="0">
            <a:solidFill>
              <a:schemeClr val="bg1">
                <a:lumMod val="60000"/>
                <a:lumOff val="40000"/>
              </a:schemeClr>
            </a:solidFill>
            <a:latin typeface="Segoe UI Black" panose="020B0A02040204020203" pitchFamily="34" charset="0"/>
            <a:ea typeface="Segoe UI Black" panose="020B0A02040204020203" pitchFamily="34" charset="0"/>
            <a:cs typeface="Segoe UI Semibold" panose="020B0702040204020203" pitchFamily="34" charset="0"/>
          </a:endParaRPr>
        </a:p>
      </dsp:txBody>
      <dsp:txXfrm>
        <a:off x="3825545" y="578645"/>
        <a:ext cx="1264422" cy="404615"/>
      </dsp:txXfrm>
    </dsp:sp>
    <dsp:sp modelId="{7FB3D6E9-C936-47D4-A28E-6F92B7CCEB56}">
      <dsp:nvSpPr>
        <dsp:cNvPr id="0" name=""/>
        <dsp:cNvSpPr/>
      </dsp:nvSpPr>
      <dsp:spPr>
        <a:xfrm>
          <a:off x="3376675" y="1362587"/>
          <a:ext cx="632211" cy="632211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93D20B-7796-4CAB-B188-BE6FE9A27048}">
      <dsp:nvSpPr>
        <dsp:cNvPr id="0" name=""/>
        <dsp:cNvSpPr/>
      </dsp:nvSpPr>
      <dsp:spPr>
        <a:xfrm>
          <a:off x="3376675" y="1362587"/>
          <a:ext cx="632211" cy="632211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5A0AE-1BCA-4828-B704-582B7B2053F1}">
      <dsp:nvSpPr>
        <dsp:cNvPr id="0" name=""/>
        <dsp:cNvSpPr/>
      </dsp:nvSpPr>
      <dsp:spPr>
        <a:xfrm>
          <a:off x="3060569" y="1476385"/>
          <a:ext cx="1264422" cy="404615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1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Accessories</a:t>
          </a:r>
          <a:endParaRPr lang="en-IN" sz="1400" kern="1200" dirty="0">
            <a:solidFill>
              <a:schemeClr val="accent1">
                <a:lumMod val="60000"/>
                <a:lumOff val="40000"/>
              </a:schemeClr>
            </a:solidFill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3060569" y="1476385"/>
        <a:ext cx="1264422" cy="404615"/>
      </dsp:txXfrm>
    </dsp:sp>
    <dsp:sp modelId="{FA21A334-2C9D-453B-8A62-DD7355252A86}">
      <dsp:nvSpPr>
        <dsp:cNvPr id="0" name=""/>
        <dsp:cNvSpPr/>
      </dsp:nvSpPr>
      <dsp:spPr>
        <a:xfrm>
          <a:off x="4198549" y="2260327"/>
          <a:ext cx="632211" cy="632211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818E2-5923-4402-9636-F4EBF64762E3}">
      <dsp:nvSpPr>
        <dsp:cNvPr id="0" name=""/>
        <dsp:cNvSpPr/>
      </dsp:nvSpPr>
      <dsp:spPr>
        <a:xfrm>
          <a:off x="4198549" y="2260327"/>
          <a:ext cx="632211" cy="632211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392AF-2B6C-4CF5-A2B6-7F161A8162DB}">
      <dsp:nvSpPr>
        <dsp:cNvPr id="0" name=""/>
        <dsp:cNvSpPr/>
      </dsp:nvSpPr>
      <dsp:spPr>
        <a:xfrm>
          <a:off x="3882444" y="2374125"/>
          <a:ext cx="1264422" cy="404615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6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Batteries</a:t>
          </a:r>
          <a:endParaRPr lang="en-IN" sz="1200" kern="1200" dirty="0">
            <a:solidFill>
              <a:schemeClr val="accent6">
                <a:lumMod val="60000"/>
                <a:lumOff val="40000"/>
              </a:schemeClr>
            </a:solidFill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3882444" y="2374125"/>
        <a:ext cx="1264422" cy="404615"/>
      </dsp:txXfrm>
    </dsp:sp>
    <dsp:sp modelId="{97FFA4CA-C08B-42D8-89B0-3E6A5DB26AEB}">
      <dsp:nvSpPr>
        <dsp:cNvPr id="0" name=""/>
        <dsp:cNvSpPr/>
      </dsp:nvSpPr>
      <dsp:spPr>
        <a:xfrm>
          <a:off x="4198549" y="3158066"/>
          <a:ext cx="632211" cy="632211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AC0F20-3541-4ED1-AE10-17EC7863A872}">
      <dsp:nvSpPr>
        <dsp:cNvPr id="0" name=""/>
        <dsp:cNvSpPr/>
      </dsp:nvSpPr>
      <dsp:spPr>
        <a:xfrm>
          <a:off x="4198549" y="3158066"/>
          <a:ext cx="632211" cy="632211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58378B-93A5-4519-811D-290F5A6FC2DC}">
      <dsp:nvSpPr>
        <dsp:cNvPr id="0" name=""/>
        <dsp:cNvSpPr/>
      </dsp:nvSpPr>
      <dsp:spPr>
        <a:xfrm>
          <a:off x="3882444" y="3271864"/>
          <a:ext cx="1264422" cy="404615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6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Keyboard</a:t>
          </a:r>
          <a:endParaRPr lang="en-IN" sz="1100" kern="1200" dirty="0">
            <a:solidFill>
              <a:schemeClr val="accent6">
                <a:lumMod val="60000"/>
                <a:lumOff val="40000"/>
              </a:schemeClr>
            </a:solidFill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3882444" y="3271864"/>
        <a:ext cx="1264422" cy="404615"/>
      </dsp:txXfrm>
    </dsp:sp>
    <dsp:sp modelId="{E5BF22EA-D72C-4693-AF31-EE481F9B0541}">
      <dsp:nvSpPr>
        <dsp:cNvPr id="0" name=""/>
        <dsp:cNvSpPr/>
      </dsp:nvSpPr>
      <dsp:spPr>
        <a:xfrm>
          <a:off x="4198549" y="4055806"/>
          <a:ext cx="632211" cy="632211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FAAD5-DC83-4F73-A812-50E0DC712D78}">
      <dsp:nvSpPr>
        <dsp:cNvPr id="0" name=""/>
        <dsp:cNvSpPr/>
      </dsp:nvSpPr>
      <dsp:spPr>
        <a:xfrm>
          <a:off x="4198549" y="4055806"/>
          <a:ext cx="632211" cy="632211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D7059-1599-4D96-87BA-9C984242C1C1}">
      <dsp:nvSpPr>
        <dsp:cNvPr id="0" name=""/>
        <dsp:cNvSpPr/>
      </dsp:nvSpPr>
      <dsp:spPr>
        <a:xfrm>
          <a:off x="3882444" y="4169604"/>
          <a:ext cx="1264422" cy="404615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6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Mouse</a:t>
          </a:r>
          <a:endParaRPr lang="en-IN" sz="1200" kern="1200" dirty="0">
            <a:solidFill>
              <a:schemeClr val="accent6">
                <a:lumMod val="60000"/>
                <a:lumOff val="40000"/>
              </a:schemeClr>
            </a:solidFill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3882444" y="4169604"/>
        <a:ext cx="1264422" cy="404615"/>
      </dsp:txXfrm>
    </dsp:sp>
    <dsp:sp modelId="{850EECE2-237C-47A6-B7DD-BA65E8D55B61}">
      <dsp:nvSpPr>
        <dsp:cNvPr id="0" name=""/>
        <dsp:cNvSpPr/>
      </dsp:nvSpPr>
      <dsp:spPr>
        <a:xfrm>
          <a:off x="4906626" y="1362587"/>
          <a:ext cx="632211" cy="632211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51E189-706D-46BC-AF89-677232840B2B}">
      <dsp:nvSpPr>
        <dsp:cNvPr id="0" name=""/>
        <dsp:cNvSpPr/>
      </dsp:nvSpPr>
      <dsp:spPr>
        <a:xfrm>
          <a:off x="4906626" y="1362587"/>
          <a:ext cx="632211" cy="632211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DA61C0-FFB9-4409-8C60-94C6E6EFF5D4}">
      <dsp:nvSpPr>
        <dsp:cNvPr id="0" name=""/>
        <dsp:cNvSpPr/>
      </dsp:nvSpPr>
      <dsp:spPr>
        <a:xfrm>
          <a:off x="4590520" y="1476385"/>
          <a:ext cx="1264422" cy="404615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1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Peripherals</a:t>
          </a:r>
          <a:endParaRPr lang="en-IN" sz="1400" kern="1200" dirty="0">
            <a:solidFill>
              <a:schemeClr val="accent1">
                <a:lumMod val="60000"/>
                <a:lumOff val="40000"/>
              </a:schemeClr>
            </a:solidFill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4590520" y="1476385"/>
        <a:ext cx="1264422" cy="404615"/>
      </dsp:txXfrm>
    </dsp:sp>
    <dsp:sp modelId="{6C5733CD-B76F-4406-A785-7740B6DA30BC}">
      <dsp:nvSpPr>
        <dsp:cNvPr id="0" name=""/>
        <dsp:cNvSpPr/>
      </dsp:nvSpPr>
      <dsp:spPr>
        <a:xfrm>
          <a:off x="5728500" y="2260327"/>
          <a:ext cx="632211" cy="632211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E2444-7E64-440C-9995-ABB8AB7BA53D}">
      <dsp:nvSpPr>
        <dsp:cNvPr id="0" name=""/>
        <dsp:cNvSpPr/>
      </dsp:nvSpPr>
      <dsp:spPr>
        <a:xfrm>
          <a:off x="5728500" y="2260327"/>
          <a:ext cx="632211" cy="632211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E6490-37DF-4029-99F2-22FF9BAABB7D}">
      <dsp:nvSpPr>
        <dsp:cNvPr id="0" name=""/>
        <dsp:cNvSpPr/>
      </dsp:nvSpPr>
      <dsp:spPr>
        <a:xfrm>
          <a:off x="5412394" y="2374125"/>
          <a:ext cx="1264422" cy="404615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6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Graphic card</a:t>
          </a:r>
          <a:endParaRPr lang="en-IN" sz="1200" kern="1200" dirty="0">
            <a:solidFill>
              <a:schemeClr val="accent6">
                <a:lumMod val="60000"/>
                <a:lumOff val="40000"/>
              </a:schemeClr>
            </a:solidFill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5412394" y="2374125"/>
        <a:ext cx="1264422" cy="404615"/>
      </dsp:txXfrm>
    </dsp:sp>
    <dsp:sp modelId="{D80761E4-95AC-47C0-9D78-AFAA5EEBA75D}">
      <dsp:nvSpPr>
        <dsp:cNvPr id="0" name=""/>
        <dsp:cNvSpPr/>
      </dsp:nvSpPr>
      <dsp:spPr>
        <a:xfrm>
          <a:off x="5728500" y="3158066"/>
          <a:ext cx="632211" cy="632211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798ED4-5733-464F-8CAF-43008B6AC67A}">
      <dsp:nvSpPr>
        <dsp:cNvPr id="0" name=""/>
        <dsp:cNvSpPr/>
      </dsp:nvSpPr>
      <dsp:spPr>
        <a:xfrm>
          <a:off x="5728500" y="3158066"/>
          <a:ext cx="632211" cy="632211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96BA1F-9AFE-413F-9F1F-FCE22F1BF266}">
      <dsp:nvSpPr>
        <dsp:cNvPr id="0" name=""/>
        <dsp:cNvSpPr/>
      </dsp:nvSpPr>
      <dsp:spPr>
        <a:xfrm>
          <a:off x="5412394" y="3271864"/>
          <a:ext cx="1264422" cy="404615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6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Internal HDD</a:t>
          </a:r>
          <a:endParaRPr lang="en-IN" sz="1200" kern="1200" dirty="0">
            <a:solidFill>
              <a:schemeClr val="accent6">
                <a:lumMod val="60000"/>
                <a:lumOff val="40000"/>
              </a:schemeClr>
            </a:solidFill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5412394" y="3271864"/>
        <a:ext cx="1264422" cy="404615"/>
      </dsp:txXfrm>
    </dsp:sp>
    <dsp:sp modelId="{817478D9-7702-4775-A95A-A8BA7D295F29}">
      <dsp:nvSpPr>
        <dsp:cNvPr id="0" name=""/>
        <dsp:cNvSpPr/>
      </dsp:nvSpPr>
      <dsp:spPr>
        <a:xfrm>
          <a:off x="5728500" y="4055806"/>
          <a:ext cx="632211" cy="632211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218FCE-067D-4FAD-8323-CE8A3AD90EA2}">
      <dsp:nvSpPr>
        <dsp:cNvPr id="0" name=""/>
        <dsp:cNvSpPr/>
      </dsp:nvSpPr>
      <dsp:spPr>
        <a:xfrm>
          <a:off x="5728500" y="4055806"/>
          <a:ext cx="632211" cy="632211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F8CC48-E96E-4CD9-90E0-BF74EAD597EC}">
      <dsp:nvSpPr>
        <dsp:cNvPr id="0" name=""/>
        <dsp:cNvSpPr/>
      </dsp:nvSpPr>
      <dsp:spPr>
        <a:xfrm>
          <a:off x="5412394" y="4169604"/>
          <a:ext cx="1264422" cy="404615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6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Motherboard</a:t>
          </a:r>
          <a:endParaRPr lang="en-IN" sz="1200" kern="1200" dirty="0">
            <a:solidFill>
              <a:schemeClr val="accent6">
                <a:lumMod val="60000"/>
                <a:lumOff val="40000"/>
              </a:schemeClr>
            </a:solidFill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5412394" y="4169604"/>
        <a:ext cx="1264422" cy="404615"/>
      </dsp:txXfrm>
    </dsp:sp>
    <dsp:sp modelId="{4492A848-8ECA-4F05-89D8-AF41712FBEEA}">
      <dsp:nvSpPr>
        <dsp:cNvPr id="0" name=""/>
        <dsp:cNvSpPr/>
      </dsp:nvSpPr>
      <dsp:spPr>
        <a:xfrm>
          <a:off x="5728500" y="4953546"/>
          <a:ext cx="632211" cy="632211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EB1CD-0C12-40F0-94B3-BF485B3A4A81}">
      <dsp:nvSpPr>
        <dsp:cNvPr id="0" name=""/>
        <dsp:cNvSpPr/>
      </dsp:nvSpPr>
      <dsp:spPr>
        <a:xfrm>
          <a:off x="5728500" y="4953546"/>
          <a:ext cx="632211" cy="632211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7DE79-E2DB-4F46-9FD2-B80ED12662B1}">
      <dsp:nvSpPr>
        <dsp:cNvPr id="0" name=""/>
        <dsp:cNvSpPr/>
      </dsp:nvSpPr>
      <dsp:spPr>
        <a:xfrm>
          <a:off x="5412394" y="5067344"/>
          <a:ext cx="1264422" cy="404615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6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Processors</a:t>
          </a:r>
          <a:endParaRPr lang="en-IN" sz="1200" kern="1200" dirty="0">
            <a:solidFill>
              <a:schemeClr val="accent6">
                <a:lumMod val="60000"/>
                <a:lumOff val="40000"/>
              </a:schemeClr>
            </a:solidFill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5412394" y="5067344"/>
        <a:ext cx="1264422" cy="404615"/>
      </dsp:txXfrm>
    </dsp:sp>
    <dsp:sp modelId="{BACE6943-E556-437A-8BB9-C11F2727933A}">
      <dsp:nvSpPr>
        <dsp:cNvPr id="0" name=""/>
        <dsp:cNvSpPr/>
      </dsp:nvSpPr>
      <dsp:spPr>
        <a:xfrm>
          <a:off x="7201552" y="464847"/>
          <a:ext cx="632211" cy="632211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7CFFE4-1103-45C8-9B52-CDCCA20022A9}">
      <dsp:nvSpPr>
        <dsp:cNvPr id="0" name=""/>
        <dsp:cNvSpPr/>
      </dsp:nvSpPr>
      <dsp:spPr>
        <a:xfrm>
          <a:off x="7201552" y="464847"/>
          <a:ext cx="632211" cy="632211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DF44D-B6BC-4CBA-9FAA-6010DE7A83DF}">
      <dsp:nvSpPr>
        <dsp:cNvPr id="0" name=""/>
        <dsp:cNvSpPr/>
      </dsp:nvSpPr>
      <dsp:spPr>
        <a:xfrm>
          <a:off x="6885446" y="578645"/>
          <a:ext cx="1264422" cy="404615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>
                  <a:lumMod val="60000"/>
                  <a:lumOff val="4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rPr>
            <a:t>PC</a:t>
          </a:r>
          <a:endParaRPr lang="en-IN" sz="1600" kern="1200" dirty="0">
            <a:solidFill>
              <a:schemeClr val="bg1">
                <a:lumMod val="60000"/>
                <a:lumOff val="40000"/>
              </a:schemeClr>
            </a:solidFill>
            <a:latin typeface="Segoe UI Black" panose="020B0A02040204020203" pitchFamily="34" charset="0"/>
            <a:ea typeface="Segoe UI Black" panose="020B0A02040204020203" pitchFamily="34" charset="0"/>
            <a:cs typeface="Segoe UI Semibold" panose="020B0702040204020203" pitchFamily="34" charset="0"/>
          </a:endParaRPr>
        </a:p>
      </dsp:txBody>
      <dsp:txXfrm>
        <a:off x="6885446" y="578645"/>
        <a:ext cx="1264422" cy="404615"/>
      </dsp:txXfrm>
    </dsp:sp>
    <dsp:sp modelId="{68D33445-9548-4F1D-B6A6-CA29FAEB9B68}">
      <dsp:nvSpPr>
        <dsp:cNvPr id="0" name=""/>
        <dsp:cNvSpPr/>
      </dsp:nvSpPr>
      <dsp:spPr>
        <a:xfrm>
          <a:off x="6436576" y="1362587"/>
          <a:ext cx="632211" cy="632211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945ED2-7767-462F-99D7-76734412C4FA}">
      <dsp:nvSpPr>
        <dsp:cNvPr id="0" name=""/>
        <dsp:cNvSpPr/>
      </dsp:nvSpPr>
      <dsp:spPr>
        <a:xfrm>
          <a:off x="6436576" y="1362587"/>
          <a:ext cx="632211" cy="632211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BA6AA8-4A49-4C20-8493-C3F511ADA736}">
      <dsp:nvSpPr>
        <dsp:cNvPr id="0" name=""/>
        <dsp:cNvSpPr/>
      </dsp:nvSpPr>
      <dsp:spPr>
        <a:xfrm>
          <a:off x="6120471" y="1476385"/>
          <a:ext cx="1264422" cy="404615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1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Desktop</a:t>
          </a:r>
          <a:endParaRPr lang="en-IN" sz="1400" kern="1200" dirty="0">
            <a:solidFill>
              <a:schemeClr val="accent1">
                <a:lumMod val="60000"/>
                <a:lumOff val="40000"/>
              </a:schemeClr>
            </a:solidFill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6120471" y="1476385"/>
        <a:ext cx="1264422" cy="404615"/>
      </dsp:txXfrm>
    </dsp:sp>
    <dsp:sp modelId="{E359A854-3869-4B95-8147-3095739821D5}">
      <dsp:nvSpPr>
        <dsp:cNvPr id="0" name=""/>
        <dsp:cNvSpPr/>
      </dsp:nvSpPr>
      <dsp:spPr>
        <a:xfrm>
          <a:off x="7258451" y="2260327"/>
          <a:ext cx="632211" cy="632211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196AA3-EF03-4842-BA70-9456AAC8EA31}">
      <dsp:nvSpPr>
        <dsp:cNvPr id="0" name=""/>
        <dsp:cNvSpPr/>
      </dsp:nvSpPr>
      <dsp:spPr>
        <a:xfrm>
          <a:off x="7258451" y="2260327"/>
          <a:ext cx="632211" cy="632211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DF75F7-E0B4-4E92-A9A6-2F8411F8937A}">
      <dsp:nvSpPr>
        <dsp:cNvPr id="0" name=""/>
        <dsp:cNvSpPr/>
      </dsp:nvSpPr>
      <dsp:spPr>
        <a:xfrm>
          <a:off x="6942345" y="2374125"/>
          <a:ext cx="1264422" cy="404615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6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Business</a:t>
          </a:r>
          <a:r>
            <a:rPr lang="en-US" sz="1200" kern="1200" dirty="0">
              <a:solidFill>
                <a:schemeClr val="bg2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 </a:t>
          </a:r>
          <a:r>
            <a:rPr lang="en-US" sz="1200" kern="1200" dirty="0">
              <a:solidFill>
                <a:schemeClr val="accent6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Desktop</a:t>
          </a:r>
          <a:endParaRPr lang="en-IN" sz="1200" kern="1200" dirty="0">
            <a:solidFill>
              <a:schemeClr val="accent6">
                <a:lumMod val="60000"/>
                <a:lumOff val="40000"/>
              </a:schemeClr>
            </a:solidFill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6942345" y="2374125"/>
        <a:ext cx="1264422" cy="404615"/>
      </dsp:txXfrm>
    </dsp:sp>
    <dsp:sp modelId="{2C4C8C38-B307-48D0-953F-0A8986D9B783}">
      <dsp:nvSpPr>
        <dsp:cNvPr id="0" name=""/>
        <dsp:cNvSpPr/>
      </dsp:nvSpPr>
      <dsp:spPr>
        <a:xfrm>
          <a:off x="7258451" y="3158066"/>
          <a:ext cx="632211" cy="632211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BDA55-A20D-4A48-A559-61C4EFA4DE67}">
      <dsp:nvSpPr>
        <dsp:cNvPr id="0" name=""/>
        <dsp:cNvSpPr/>
      </dsp:nvSpPr>
      <dsp:spPr>
        <a:xfrm>
          <a:off x="7258451" y="3158066"/>
          <a:ext cx="632211" cy="632211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1C1FC-062F-4817-9152-F7BA6124B779}">
      <dsp:nvSpPr>
        <dsp:cNvPr id="0" name=""/>
        <dsp:cNvSpPr/>
      </dsp:nvSpPr>
      <dsp:spPr>
        <a:xfrm>
          <a:off x="6942345" y="3271864"/>
          <a:ext cx="1264422" cy="404615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6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Personal</a:t>
          </a:r>
          <a:r>
            <a:rPr lang="en-US" sz="1200" kern="1200" dirty="0">
              <a:solidFill>
                <a:schemeClr val="bg2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 </a:t>
          </a:r>
          <a:r>
            <a:rPr lang="en-US" sz="1200" kern="1200" dirty="0">
              <a:solidFill>
                <a:schemeClr val="accent6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Desktop</a:t>
          </a:r>
          <a:endParaRPr lang="en-IN" sz="1200" kern="1200" dirty="0">
            <a:solidFill>
              <a:schemeClr val="accent6">
                <a:lumMod val="60000"/>
                <a:lumOff val="40000"/>
              </a:schemeClr>
            </a:solidFill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6942345" y="3271864"/>
        <a:ext cx="1264422" cy="404615"/>
      </dsp:txXfrm>
    </dsp:sp>
    <dsp:sp modelId="{477A6F99-A06B-430D-A485-51590A26B22F}">
      <dsp:nvSpPr>
        <dsp:cNvPr id="0" name=""/>
        <dsp:cNvSpPr/>
      </dsp:nvSpPr>
      <dsp:spPr>
        <a:xfrm>
          <a:off x="7966527" y="1362587"/>
          <a:ext cx="632211" cy="632211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915FD-D4D3-4229-B04C-89C30F88008C}">
      <dsp:nvSpPr>
        <dsp:cNvPr id="0" name=""/>
        <dsp:cNvSpPr/>
      </dsp:nvSpPr>
      <dsp:spPr>
        <a:xfrm>
          <a:off x="7966527" y="1362587"/>
          <a:ext cx="632211" cy="632211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2A7AE-89C6-432D-AA20-C1D029480463}">
      <dsp:nvSpPr>
        <dsp:cNvPr id="0" name=""/>
        <dsp:cNvSpPr/>
      </dsp:nvSpPr>
      <dsp:spPr>
        <a:xfrm>
          <a:off x="7650422" y="1476385"/>
          <a:ext cx="1264422" cy="404615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accent1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Notebooks</a:t>
          </a:r>
          <a:endParaRPr lang="en-IN" sz="1400" kern="1200" dirty="0">
            <a:solidFill>
              <a:schemeClr val="accent1">
                <a:lumMod val="60000"/>
                <a:lumOff val="40000"/>
              </a:schemeClr>
            </a:solidFill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7650422" y="1476385"/>
        <a:ext cx="1264422" cy="404615"/>
      </dsp:txXfrm>
    </dsp:sp>
    <dsp:sp modelId="{C3104DD8-D00B-4DB8-9188-F68F57A73D38}">
      <dsp:nvSpPr>
        <dsp:cNvPr id="0" name=""/>
        <dsp:cNvSpPr/>
      </dsp:nvSpPr>
      <dsp:spPr>
        <a:xfrm>
          <a:off x="8788401" y="2260327"/>
          <a:ext cx="632211" cy="632211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B2F8AB-2260-4094-8634-DBF79DB514AE}">
      <dsp:nvSpPr>
        <dsp:cNvPr id="0" name=""/>
        <dsp:cNvSpPr/>
      </dsp:nvSpPr>
      <dsp:spPr>
        <a:xfrm>
          <a:off x="8788401" y="2260327"/>
          <a:ext cx="632211" cy="632211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70703-0410-40F0-9596-052F5EA9813D}">
      <dsp:nvSpPr>
        <dsp:cNvPr id="0" name=""/>
        <dsp:cNvSpPr/>
      </dsp:nvSpPr>
      <dsp:spPr>
        <a:xfrm>
          <a:off x="8472296" y="2374125"/>
          <a:ext cx="1264422" cy="404615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6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Business</a:t>
          </a:r>
          <a:r>
            <a:rPr lang="en-US" sz="1200" kern="1200" dirty="0">
              <a:solidFill>
                <a:schemeClr val="bg2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 </a:t>
          </a:r>
          <a:r>
            <a:rPr lang="en-US" sz="1200" kern="1200" dirty="0">
              <a:solidFill>
                <a:schemeClr val="accent6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Laptops</a:t>
          </a:r>
          <a:endParaRPr lang="en-IN" sz="1200" kern="1200" dirty="0">
            <a:solidFill>
              <a:schemeClr val="accent6">
                <a:lumMod val="60000"/>
                <a:lumOff val="40000"/>
              </a:schemeClr>
            </a:solidFill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8472296" y="2374125"/>
        <a:ext cx="1264422" cy="404615"/>
      </dsp:txXfrm>
    </dsp:sp>
    <dsp:sp modelId="{12395989-9AEC-4A52-B8DD-CECC0E3A04E5}">
      <dsp:nvSpPr>
        <dsp:cNvPr id="0" name=""/>
        <dsp:cNvSpPr/>
      </dsp:nvSpPr>
      <dsp:spPr>
        <a:xfrm>
          <a:off x="8788401" y="3158066"/>
          <a:ext cx="632211" cy="632211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C09C83-4F58-4DA6-8988-6CC1FD48BC5E}">
      <dsp:nvSpPr>
        <dsp:cNvPr id="0" name=""/>
        <dsp:cNvSpPr/>
      </dsp:nvSpPr>
      <dsp:spPr>
        <a:xfrm>
          <a:off x="8788401" y="3158066"/>
          <a:ext cx="632211" cy="632211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B9CB49-EE4F-4C49-A34B-D15082EB0CF9}">
      <dsp:nvSpPr>
        <dsp:cNvPr id="0" name=""/>
        <dsp:cNvSpPr/>
      </dsp:nvSpPr>
      <dsp:spPr>
        <a:xfrm>
          <a:off x="8472296" y="3271864"/>
          <a:ext cx="1264422" cy="404615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6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Gaming</a:t>
          </a:r>
          <a:r>
            <a:rPr lang="en-US" sz="1200" kern="1200" dirty="0">
              <a:solidFill>
                <a:schemeClr val="bg2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 </a:t>
          </a:r>
          <a:r>
            <a:rPr lang="en-US" sz="1200" kern="1200" dirty="0">
              <a:solidFill>
                <a:schemeClr val="accent6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Laptops</a:t>
          </a:r>
          <a:endParaRPr lang="en-IN" sz="1200" kern="1200" dirty="0">
            <a:solidFill>
              <a:schemeClr val="accent6">
                <a:lumMod val="60000"/>
                <a:lumOff val="40000"/>
              </a:schemeClr>
            </a:solidFill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8472296" y="3271864"/>
        <a:ext cx="1264422" cy="404615"/>
      </dsp:txXfrm>
    </dsp:sp>
    <dsp:sp modelId="{C5736775-1A78-4831-A02E-04935605388E}">
      <dsp:nvSpPr>
        <dsp:cNvPr id="0" name=""/>
        <dsp:cNvSpPr/>
      </dsp:nvSpPr>
      <dsp:spPr>
        <a:xfrm>
          <a:off x="8788401" y="4055806"/>
          <a:ext cx="632211" cy="632211"/>
        </a:xfrm>
        <a:prstGeom prst="arc">
          <a:avLst>
            <a:gd name="adj1" fmla="val 13200000"/>
            <a:gd name="adj2" fmla="val 192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8A5E4-51A5-408A-B1DA-DE3A51F29959}">
      <dsp:nvSpPr>
        <dsp:cNvPr id="0" name=""/>
        <dsp:cNvSpPr/>
      </dsp:nvSpPr>
      <dsp:spPr>
        <a:xfrm>
          <a:off x="8788401" y="4055806"/>
          <a:ext cx="632211" cy="632211"/>
        </a:xfrm>
        <a:prstGeom prst="arc">
          <a:avLst>
            <a:gd name="adj1" fmla="val 2400000"/>
            <a:gd name="adj2" fmla="val 8400000"/>
          </a:avLst>
        </a:prstGeom>
        <a:noFill/>
        <a:ln w="1397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E941A-57A6-4A96-A317-D19A3BF0D22F}">
      <dsp:nvSpPr>
        <dsp:cNvPr id="0" name=""/>
        <dsp:cNvSpPr/>
      </dsp:nvSpPr>
      <dsp:spPr>
        <a:xfrm>
          <a:off x="8472296" y="4169604"/>
          <a:ext cx="1264422" cy="404615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6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Personal</a:t>
          </a:r>
          <a:r>
            <a:rPr lang="en-US" sz="1200" kern="1200" dirty="0">
              <a:solidFill>
                <a:schemeClr val="bg2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 </a:t>
          </a:r>
          <a:r>
            <a:rPr lang="en-US" sz="1200" kern="1200" dirty="0">
              <a:solidFill>
                <a:schemeClr val="accent6">
                  <a:lumMod val="60000"/>
                  <a:lumOff val="4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rPr>
            <a:t>Laptops</a:t>
          </a:r>
          <a:endParaRPr lang="en-IN" sz="1200" kern="1200" dirty="0">
            <a:solidFill>
              <a:schemeClr val="accent6">
                <a:lumMod val="60000"/>
                <a:lumOff val="40000"/>
              </a:schemeClr>
            </a:solidFill>
            <a:latin typeface="Segoe UI Semibold" panose="020B0702040204020203" pitchFamily="34" charset="0"/>
            <a:cs typeface="Segoe UI Semibold" panose="020B0702040204020203" pitchFamily="34" charset="0"/>
          </a:endParaRPr>
        </a:p>
      </dsp:txBody>
      <dsp:txXfrm>
        <a:off x="8472296" y="4169604"/>
        <a:ext cx="1264422" cy="404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F473827-4781-47CF-8121-FBD0249E6A90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E7B4E85A-C331-4B28-9788-543404A96E4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886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3827-4781-47CF-8121-FBD0249E6A90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E85A-C331-4B28-9788-543404A96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10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3827-4781-47CF-8121-FBD0249E6A90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E85A-C331-4B28-9788-543404A96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616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3827-4781-47CF-8121-FBD0249E6A90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E85A-C331-4B28-9788-543404A96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75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3827-4781-47CF-8121-FBD0249E6A90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E85A-C331-4B28-9788-543404A96E4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651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3827-4781-47CF-8121-FBD0249E6A90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E85A-C331-4B28-9788-543404A96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80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3827-4781-47CF-8121-FBD0249E6A90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E85A-C331-4B28-9788-543404A96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35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3827-4781-47CF-8121-FBD0249E6A90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E85A-C331-4B28-9788-543404A96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62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3827-4781-47CF-8121-FBD0249E6A90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E85A-C331-4B28-9788-543404A96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08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3827-4781-47CF-8121-FBD0249E6A90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E85A-C331-4B28-9788-543404A96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30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3827-4781-47CF-8121-FBD0249E6A90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4E85A-C331-4B28-9788-543404A96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49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F473827-4781-47CF-8121-FBD0249E6A90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E7B4E85A-C331-4B28-9788-543404A96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81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www.novypro.com/profile_projects/balu-chellur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vypro.com/project/consumer-goods-analysis-atliq-hardware-" TargetMode="External"/><Relationship Id="rId2" Type="http://schemas.openxmlformats.org/officeDocument/2006/relationships/hyperlink" Target="file:///D:\Data%20Analyst%20Portfolio\_Projects\SQL%20Consumer%20Goods%20Challenge\Consumer%20Goods%20Analysis%20-Dashboard.pbix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4048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4B4097-0B61-4BE1-8738-4DCFED06A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2149618"/>
          </a:xfrm>
        </p:spPr>
        <p:txBody>
          <a:bodyPr/>
          <a:lstStyle/>
          <a:p>
            <a:r>
              <a:rPr lang="en-IN" sz="4000" dirty="0"/>
              <a:t>Provide Insights to </a:t>
            </a:r>
            <a:br>
              <a:rPr lang="en-IN" sz="4000" dirty="0"/>
            </a:br>
            <a:r>
              <a:rPr lang="en-IN" dirty="0" err="1"/>
              <a:t>Atliq</a:t>
            </a:r>
            <a:r>
              <a:rPr lang="en-IN" dirty="0"/>
              <a:t> </a:t>
            </a:r>
            <a:r>
              <a:rPr lang="en-IN" dirty="0" err="1"/>
              <a:t>Hardwares</a:t>
            </a:r>
            <a:r>
              <a:rPr lang="en-IN" dirty="0"/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94BCDC-CFDC-4CFE-81F8-57DF1397A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>
                    <a:lumMod val="60000"/>
                    <a:lumOff val="4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Domain : Consumer Goods</a:t>
            </a:r>
          </a:p>
          <a:p>
            <a:r>
              <a:rPr lang="en-IN" dirty="0">
                <a:solidFill>
                  <a:schemeClr val="bg1">
                    <a:lumMod val="60000"/>
                    <a:lumOff val="4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Created by : </a:t>
            </a:r>
            <a:r>
              <a:rPr lang="en-IN" dirty="0" err="1">
                <a:solidFill>
                  <a:schemeClr val="bg2">
                    <a:lumMod val="40000"/>
                    <a:lumOff val="60000"/>
                  </a:schemeClr>
                </a:solidFill>
                <a:cs typeface="Segoe UI Semibold" panose="020B0702040204020203" pitchFamily="34" charset="0"/>
              </a:rPr>
              <a:t>Balu</a:t>
            </a: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  <a:cs typeface="Segoe UI Semibold" panose="020B0702040204020203" pitchFamily="34" charset="0"/>
              </a:rPr>
              <a:t> </a:t>
            </a:r>
            <a:r>
              <a:rPr lang="en-IN" dirty="0" err="1">
                <a:solidFill>
                  <a:schemeClr val="bg2">
                    <a:lumMod val="40000"/>
                    <a:lumOff val="60000"/>
                  </a:schemeClr>
                </a:solidFill>
                <a:cs typeface="Segoe UI Semibold" panose="020B0702040204020203" pitchFamily="34" charset="0"/>
              </a:rPr>
              <a:t>Chelluri</a:t>
            </a:r>
            <a:endParaRPr lang="en-IN" dirty="0">
              <a:solidFill>
                <a:schemeClr val="bg2">
                  <a:lumMod val="40000"/>
                  <a:lumOff val="60000"/>
                </a:schemeClr>
              </a:solidFill>
              <a:cs typeface="Segoe UI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C4BCAB-2FB4-4626-AFAE-C0A023CFC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954" y="6184700"/>
            <a:ext cx="673300" cy="673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8B28D3-6529-45D5-B26D-D685EF83D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122" y="0"/>
            <a:ext cx="548132" cy="536390"/>
          </a:xfrm>
          <a:prstGeom prst="rect">
            <a:avLst/>
          </a:prstGeom>
        </p:spPr>
      </p:pic>
      <p:pic>
        <p:nvPicPr>
          <p:cNvPr id="6" name="Graphic 5">
            <a:hlinkClick r:id="rId4"/>
            <a:extLst>
              <a:ext uri="{FF2B5EF4-FFF2-40B4-BE49-F238E27FC236}">
                <a16:creationId xmlns:a16="http://schemas.microsoft.com/office/drawing/2014/main" id="{2EB7E583-02FA-4327-A20C-AD282E1C73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6452" y="6292904"/>
            <a:ext cx="1865328" cy="4568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B4F18B-6670-4904-9EBC-CF10AFB73FEF}"/>
              </a:ext>
            </a:extLst>
          </p:cNvPr>
          <p:cNvSpPr txBox="1"/>
          <p:nvPr/>
        </p:nvSpPr>
        <p:spPr>
          <a:xfrm>
            <a:off x="7293405" y="6382850"/>
            <a:ext cx="2153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Check my other reports at</a:t>
            </a:r>
          </a:p>
        </p:txBody>
      </p:sp>
    </p:spTree>
    <p:extLst>
      <p:ext uri="{BB962C8B-B14F-4D97-AF65-F5344CB8AC3E}">
        <p14:creationId xmlns:p14="http://schemas.microsoft.com/office/powerpoint/2010/main" val="366709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48193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31784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848220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6327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3407929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733823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574823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024279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7605432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17E3F4-EFB3-4D19-9150-01E294A0FF5A}"/>
              </a:ext>
            </a:extLst>
          </p:cNvPr>
          <p:cNvSpPr txBox="1"/>
          <p:nvPr/>
        </p:nvSpPr>
        <p:spPr>
          <a:xfrm>
            <a:off x="3484123" y="2505670"/>
            <a:ext cx="522375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Thank You</a:t>
            </a:r>
          </a:p>
          <a:p>
            <a:pPr algn="ctr"/>
            <a:endParaRPr lang="en-IN" sz="2000" dirty="0"/>
          </a:p>
          <a:p>
            <a:pPr algn="ctr"/>
            <a:r>
              <a:rPr lang="en-IN" dirty="0"/>
              <a:t> </a:t>
            </a:r>
            <a:r>
              <a:rPr lang="en-IN" sz="2800" dirty="0" err="1"/>
              <a:t>Balu</a:t>
            </a:r>
            <a:r>
              <a:rPr lang="en-IN" sz="2800" dirty="0"/>
              <a:t> </a:t>
            </a:r>
            <a:r>
              <a:rPr lang="en-IN" sz="2800" dirty="0" err="1"/>
              <a:t>Chelluri</a:t>
            </a:r>
            <a:r>
              <a:rPr lang="en-I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881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CAD9-E54B-4C3B-B79A-FA425BD2B09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IN" sz="48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EFEDA-3973-40F7-B1B8-638231C37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470826"/>
            <a:ext cx="8595360" cy="3252111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Context</a:t>
            </a:r>
          </a:p>
          <a:p>
            <a:r>
              <a:rPr lang="en-IN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Input data</a:t>
            </a:r>
          </a:p>
          <a:p>
            <a:r>
              <a:rPr lang="en-IN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Dashboard</a:t>
            </a:r>
          </a:p>
          <a:p>
            <a:r>
              <a:rPr lang="en-IN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Insights</a:t>
            </a:r>
          </a:p>
          <a:p>
            <a:r>
              <a:rPr lang="en-IN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Requests</a:t>
            </a:r>
          </a:p>
        </p:txBody>
      </p:sp>
    </p:spTree>
    <p:extLst>
      <p:ext uri="{BB962C8B-B14F-4D97-AF65-F5344CB8AC3E}">
        <p14:creationId xmlns:p14="http://schemas.microsoft.com/office/powerpoint/2010/main" val="41189848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8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005043-A8A5-4965-87A2-392B2C51E774}"/>
              </a:ext>
            </a:extLst>
          </p:cNvPr>
          <p:cNvSpPr txBox="1">
            <a:spLocks/>
          </p:cNvSpPr>
          <p:nvPr/>
        </p:nvSpPr>
        <p:spPr>
          <a:xfrm>
            <a:off x="900989" y="910668"/>
            <a:ext cx="4581525" cy="8156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Context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5AE4E0-303D-49A6-A8CC-32CD3E527034}"/>
              </a:ext>
            </a:extLst>
          </p:cNvPr>
          <p:cNvSpPr txBox="1">
            <a:spLocks/>
          </p:cNvSpPr>
          <p:nvPr/>
        </p:nvSpPr>
        <p:spPr>
          <a:xfrm>
            <a:off x="5857875" y="1234703"/>
            <a:ext cx="5276295" cy="45143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About </a:t>
            </a:r>
            <a:r>
              <a:rPr lang="en-US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Atliq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Hardwares</a:t>
            </a:r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500" b="0" i="0" dirty="0" err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cs typeface="Segoe UI Semibold" panose="020B0702040204020203" pitchFamily="34" charset="0"/>
              </a:rPr>
              <a:t>Atliq</a:t>
            </a:r>
            <a:r>
              <a:rPr lang="en-US" sz="1500" b="0" i="0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cs typeface="Segoe UI Semibold" panose="020B0702040204020203" pitchFamily="34" charset="0"/>
              </a:rPr>
              <a:t> </a:t>
            </a:r>
            <a:r>
              <a:rPr lang="en-US" sz="1500" b="0" i="0" dirty="0" err="1">
                <a:solidFill>
                  <a:schemeClr val="bg1">
                    <a:lumMod val="60000"/>
                    <a:lumOff val="40000"/>
                  </a:schemeClr>
                </a:solidFill>
                <a:effectLst/>
                <a:cs typeface="Segoe UI Semibold" panose="020B0702040204020203" pitchFamily="34" charset="0"/>
              </a:rPr>
              <a:t>Hardwares</a:t>
            </a:r>
            <a:r>
              <a:rPr lang="en-US" sz="1500" b="0" i="0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cs typeface="Segoe UI Semibold" panose="020B0702040204020203" pitchFamily="34" charset="0"/>
              </a:rPr>
              <a:t> (imaginary company) is one of the leading computer hardware producers in India and well expanded in other countries with 2.2 billion revenue  and 1.5 billion profit.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sz="1500" b="0" i="0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</a:rPr>
              <a:t>The company has realized the need to enhance their data analytics team by hiring multiple junior data analysts due to the lack of adequate insights for quick decision-making. The Data Analytics Director, Tony Sharma, intends to recruit candidates with both technical and soft skills.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Approach </a:t>
            </a:r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Providing the solutions for the given requests and insights for based on the solutions</a:t>
            </a:r>
            <a:endParaRPr lang="en-IN" sz="15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AD1FAD-D9A8-4CA9-8B1B-7014EA0B6804}"/>
              </a:ext>
            </a:extLst>
          </p:cNvPr>
          <p:cNvSpPr txBox="1"/>
          <p:nvPr/>
        </p:nvSpPr>
        <p:spPr>
          <a:xfrm>
            <a:off x="900989" y="4808544"/>
            <a:ext cx="3728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MYSQL – solutions for queries</a:t>
            </a:r>
          </a:p>
          <a:p>
            <a:pPr marL="0" indent="0">
              <a:buNone/>
            </a:pPr>
            <a:r>
              <a:rPr lang="en-US" dirty="0"/>
              <a:t>POWER BI – Data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244284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901462F-64BC-4562-81CB-D38A910987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84602"/>
              </p:ext>
            </p:extLst>
          </p:nvPr>
        </p:nvGraphicFramePr>
        <p:xfrm>
          <a:off x="875489" y="447472"/>
          <a:ext cx="9737387" cy="6050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DCC8924-5A0F-4C8B-ABF3-18ECB5D42043}"/>
              </a:ext>
            </a:extLst>
          </p:cNvPr>
          <p:cNvSpPr txBox="1"/>
          <p:nvPr/>
        </p:nvSpPr>
        <p:spPr>
          <a:xfrm>
            <a:off x="626379" y="155084"/>
            <a:ext cx="5469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>
                <a:solidFill>
                  <a:schemeClr val="bg2">
                    <a:lumMod val="60000"/>
                    <a:lumOff val="40000"/>
                  </a:schemeClr>
                </a:solidFill>
                <a:cs typeface="Segoe UI Semibold" panose="020B0702040204020203" pitchFamily="34" charset="0"/>
              </a:rPr>
              <a:t>Atliq</a:t>
            </a:r>
            <a:r>
              <a:rPr lang="en-IN" sz="3200" dirty="0">
                <a:solidFill>
                  <a:schemeClr val="bg2">
                    <a:lumMod val="60000"/>
                    <a:lumOff val="40000"/>
                  </a:schemeClr>
                </a:solidFill>
                <a:cs typeface="Segoe UI Semibold" panose="020B0702040204020203" pitchFamily="34" charset="0"/>
              </a:rPr>
              <a:t> Production Pipeline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D6F3C-1DAC-440D-A197-F550DAB1A818}"/>
              </a:ext>
            </a:extLst>
          </p:cNvPr>
          <p:cNvSpPr txBox="1"/>
          <p:nvPr/>
        </p:nvSpPr>
        <p:spPr>
          <a:xfrm>
            <a:off x="875489" y="5155660"/>
            <a:ext cx="38326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We could see there are greater number of categories in P&amp;A division.</a:t>
            </a:r>
          </a:p>
          <a:p>
            <a:r>
              <a:rPr lang="en-IN" sz="1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N&amp;S division with less categories.</a:t>
            </a:r>
          </a:p>
        </p:txBody>
      </p:sp>
    </p:spTree>
    <p:extLst>
      <p:ext uri="{BB962C8B-B14F-4D97-AF65-F5344CB8AC3E}">
        <p14:creationId xmlns:p14="http://schemas.microsoft.com/office/powerpoint/2010/main" val="337139280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8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005043-A8A5-4965-87A2-392B2C51E774}"/>
              </a:ext>
            </a:extLst>
          </p:cNvPr>
          <p:cNvSpPr txBox="1">
            <a:spLocks/>
          </p:cNvSpPr>
          <p:nvPr/>
        </p:nvSpPr>
        <p:spPr>
          <a:xfrm>
            <a:off x="900989" y="910668"/>
            <a:ext cx="4581525" cy="8156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Input data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AD1FAD-D9A8-4CA9-8B1B-7014EA0B6804}"/>
              </a:ext>
            </a:extLst>
          </p:cNvPr>
          <p:cNvSpPr txBox="1"/>
          <p:nvPr/>
        </p:nvSpPr>
        <p:spPr>
          <a:xfrm>
            <a:off x="900989" y="2940834"/>
            <a:ext cx="37286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The datasets are provided by </a:t>
            </a:r>
            <a:r>
              <a:rPr lang="en-US" dirty="0" err="1"/>
              <a:t>codebasics</a:t>
            </a:r>
            <a:r>
              <a:rPr lang="en-US" dirty="0"/>
              <a:t> as a part of challenge.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data was in </a:t>
            </a:r>
            <a:r>
              <a:rPr lang="en-US" dirty="0" err="1"/>
              <a:t>sql</a:t>
            </a:r>
            <a:r>
              <a:rPr lang="en-US" dirty="0"/>
              <a:t> format ,it is imported to </a:t>
            </a:r>
            <a:r>
              <a:rPr lang="en-US" dirty="0" err="1"/>
              <a:t>MySql</a:t>
            </a:r>
            <a:r>
              <a:rPr lang="en-US" dirty="0"/>
              <a:t> and connected the server to Power bi.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Queries for the requests are solved in </a:t>
            </a:r>
            <a:r>
              <a:rPr lang="en-US" dirty="0" err="1"/>
              <a:t>Mysql</a:t>
            </a:r>
            <a:r>
              <a:rPr lang="en-US" dirty="0"/>
              <a:t> and Visualized in Power bi.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866DB2-81C1-4F39-BD68-500A23862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50" y="662700"/>
            <a:ext cx="4290432" cy="5532599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196952198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 action="ppaction://hlinkfile"/>
            <a:extLst>
              <a:ext uri="{FF2B5EF4-FFF2-40B4-BE49-F238E27FC236}">
                <a16:creationId xmlns:a16="http://schemas.microsoft.com/office/drawing/2014/main" id="{838018FB-DCF2-4412-B12A-9EBCE7E2843F}"/>
              </a:ext>
            </a:extLst>
          </p:cNvPr>
          <p:cNvSpPr txBox="1"/>
          <p:nvPr/>
        </p:nvSpPr>
        <p:spPr>
          <a:xfrm>
            <a:off x="3440349" y="2921168"/>
            <a:ext cx="531130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tx1">
                    <a:lumMod val="9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 Board</a:t>
            </a:r>
            <a:endParaRPr lang="en-IN" sz="6000" dirty="0">
              <a:solidFill>
                <a:schemeClr val="tx1">
                  <a:lumMod val="95000"/>
                </a:schemeClr>
              </a:solidFill>
            </a:endParaRPr>
          </a:p>
          <a:p>
            <a:pPr algn="ctr"/>
            <a:r>
              <a:rPr lang="en-IN" sz="1600" dirty="0"/>
              <a:t>Click to access</a:t>
            </a:r>
          </a:p>
        </p:txBody>
      </p:sp>
    </p:spTree>
    <p:extLst>
      <p:ext uri="{BB962C8B-B14F-4D97-AF65-F5344CB8AC3E}">
        <p14:creationId xmlns:p14="http://schemas.microsoft.com/office/powerpoint/2010/main" val="352100501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30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35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53122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View">
  <a:themeElements>
    <a:clrScheme name="Custom 1">
      <a:dk1>
        <a:srgbClr val="40484A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616</TotalTime>
  <Words>263</Words>
  <Application>Microsoft Office PowerPoint</Application>
  <PresentationFormat>Widescreen</PresentationFormat>
  <Paragraphs>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Century Schoolbook</vt:lpstr>
      <vt:lpstr>Franklin Gothic Book</vt:lpstr>
      <vt:lpstr>Segoe UI Black</vt:lpstr>
      <vt:lpstr>Segoe UI Semibold</vt:lpstr>
      <vt:lpstr>Wingdings 2</vt:lpstr>
      <vt:lpstr>View</vt:lpstr>
      <vt:lpstr>Provide Insights to  Atliq Hardwares 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BALU CH</dc:creator>
  <cp:lastModifiedBy>BALU CH</cp:lastModifiedBy>
  <cp:revision>29</cp:revision>
  <dcterms:created xsi:type="dcterms:W3CDTF">2023-05-07T08:38:31Z</dcterms:created>
  <dcterms:modified xsi:type="dcterms:W3CDTF">2023-05-12T07:21:00Z</dcterms:modified>
</cp:coreProperties>
</file>