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5" r:id="rId6"/>
    <p:sldId id="262" r:id="rId7"/>
    <p:sldId id="266" r:id="rId8"/>
    <p:sldId id="263" r:id="rId9"/>
    <p:sldId id="267" r:id="rId10"/>
    <p:sldId id="264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635"/>
    <a:srgbClr val="9EFF29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297" y="3814918"/>
            <a:ext cx="7779775" cy="195661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297" y="5781363"/>
            <a:ext cx="7779774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5" y="1174188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2222091"/>
            <a:ext cx="8246070" cy="41492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l="-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15" y="542050"/>
            <a:ext cx="640872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130" y="1524001"/>
            <a:ext cx="6430297" cy="4727329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9" y="1601060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659628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3289491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659628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3289491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5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0" i="0" dirty="0">
                <a:effectLst/>
                <a:latin typeface="Google Sans"/>
              </a:rPr>
              <a:t>Banking Data Analysis in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2049" y="6231986"/>
            <a:ext cx="1226045" cy="4680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Balu P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F1AA-9FF9-DE58-1C93-DBB49934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315" y="1737801"/>
            <a:ext cx="6408723" cy="967132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Find the branch with the highest average account balance.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F44B5-F31B-D5F9-7130-35FCFEE6A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5" t="18725" r="18146" b="23288"/>
          <a:stretch/>
        </p:blipFill>
        <p:spPr>
          <a:xfrm>
            <a:off x="2157125" y="3193366"/>
            <a:ext cx="6986875" cy="3640015"/>
          </a:xfrm>
        </p:spPr>
      </p:pic>
    </p:spTree>
    <p:extLst>
      <p:ext uri="{BB962C8B-B14F-4D97-AF65-F5344CB8AC3E}">
        <p14:creationId xmlns:p14="http://schemas.microsoft.com/office/powerpoint/2010/main" val="190620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48F4-BE79-B05B-5127-3D0E0544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5" y="1929148"/>
            <a:ext cx="8259098" cy="101803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Calculate the average balance per customer at the end of each month in last year.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B82C2-440A-F931-129A-D0F8F9339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t="20014" r="16445" b="19282"/>
          <a:stretch/>
        </p:blipFill>
        <p:spPr>
          <a:xfrm>
            <a:off x="901514" y="2947183"/>
            <a:ext cx="7340972" cy="3910817"/>
          </a:xfrm>
        </p:spPr>
      </p:pic>
    </p:spTree>
    <p:extLst>
      <p:ext uri="{BB962C8B-B14F-4D97-AF65-F5344CB8AC3E}">
        <p14:creationId xmlns:p14="http://schemas.microsoft.com/office/powerpoint/2010/main" val="165198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B2B478-B88C-EA88-A43F-D8510A18B9C5}"/>
              </a:ext>
            </a:extLst>
          </p:cNvPr>
          <p:cNvSpPr/>
          <p:nvPr/>
        </p:nvSpPr>
        <p:spPr>
          <a:xfrm>
            <a:off x="2096086" y="3291840"/>
            <a:ext cx="4164037" cy="9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78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3711" y="1050998"/>
            <a:ext cx="6710289" cy="967132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Write a query to list all customers who haven’t made any transactions in the last year. How can we make them active again? Provide appropriate region</a:t>
            </a:r>
            <a:endParaRPr lang="en-US" sz="14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86FF0E7-7FC5-CC60-D6B9-BB3AA8CEF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18031" r="17400" b="22103"/>
          <a:stretch/>
        </p:blipFill>
        <p:spPr>
          <a:xfrm>
            <a:off x="2201294" y="2897945"/>
            <a:ext cx="6850316" cy="3867866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0A59-7DC8-BC0D-4117-AAB36D04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7" y="1556734"/>
            <a:ext cx="8259098" cy="101803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Summarize the total transaction amount per account per month.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5E32B-87B8-0B08-96AB-C8CB80710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4" t="20199" r="17408" b="19035"/>
          <a:stretch/>
        </p:blipFill>
        <p:spPr>
          <a:xfrm>
            <a:off x="541831" y="2475914"/>
            <a:ext cx="8011325" cy="4325392"/>
          </a:xfr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6580" y="2120143"/>
            <a:ext cx="6710289" cy="967132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Rank branches based on the total amount of deposits made in the last quarter.</a:t>
            </a:r>
            <a:endParaRPr lang="en-US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B39CEC-493C-1FFC-F42F-84AF5BDBD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4" t="20669" r="17709" b="23662"/>
          <a:stretch/>
        </p:blipFill>
        <p:spPr>
          <a:xfrm>
            <a:off x="2152357" y="3348111"/>
            <a:ext cx="6947420" cy="3474720"/>
          </a:xfrm>
        </p:spPr>
      </p:pic>
    </p:spTree>
    <p:extLst>
      <p:ext uri="{BB962C8B-B14F-4D97-AF65-F5344CB8AC3E}">
        <p14:creationId xmlns:p14="http://schemas.microsoft.com/office/powerpoint/2010/main" val="350312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2C33-D509-D71B-0642-E5324227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63" y="1336431"/>
            <a:ext cx="8259098" cy="799521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Find the name of the customer who has deposited the highest amount.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910B1-E765-AB70-429D-B6E9EEA65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2" t="19675" r="17399" b="19282"/>
          <a:stretch/>
        </p:blipFill>
        <p:spPr>
          <a:xfrm>
            <a:off x="435075" y="2275877"/>
            <a:ext cx="8213137" cy="4493507"/>
          </a:xfrm>
        </p:spPr>
      </p:pic>
    </p:spTree>
    <p:extLst>
      <p:ext uri="{BB962C8B-B14F-4D97-AF65-F5344CB8AC3E}">
        <p14:creationId xmlns:p14="http://schemas.microsoft.com/office/powerpoint/2010/main" val="237222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E9BD-E34D-1776-00EE-0E5CC32E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518" y="1495194"/>
            <a:ext cx="6408723" cy="967132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Identify any accounts that have made more than two transactions in a single day, which could indicate fraudulent activity. How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can you verify any fraudulent transaction?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58830-60E0-465A-6CB2-86B8BF18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4" t="16001" r="17490" b="20953"/>
          <a:stretch/>
        </p:blipFill>
        <p:spPr>
          <a:xfrm>
            <a:off x="2165729" y="2841675"/>
            <a:ext cx="6978271" cy="3938954"/>
          </a:xfrm>
        </p:spPr>
      </p:pic>
    </p:spTree>
    <p:extLst>
      <p:ext uri="{BB962C8B-B14F-4D97-AF65-F5344CB8AC3E}">
        <p14:creationId xmlns:p14="http://schemas.microsoft.com/office/powerpoint/2010/main" val="241116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9836-8407-40E1-7B52-3AC9B461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442651"/>
            <a:ext cx="8259098" cy="101803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Calculate the average number of transactions per customer per account per month over the last year.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77EEB-6211-571C-1119-0451330EB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9" t="19675" r="18162" b="19282"/>
          <a:stretch/>
        </p:blipFill>
        <p:spPr>
          <a:xfrm>
            <a:off x="541886" y="2460686"/>
            <a:ext cx="7464553" cy="4108927"/>
          </a:xfrm>
        </p:spPr>
      </p:pic>
    </p:spTree>
    <p:extLst>
      <p:ext uri="{BB962C8B-B14F-4D97-AF65-F5344CB8AC3E}">
        <p14:creationId xmlns:p14="http://schemas.microsoft.com/office/powerpoint/2010/main" val="121276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AF81-3876-8ADB-99DF-EBF0B280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47" y="1301705"/>
            <a:ext cx="6408723" cy="967132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Write a query to find the daily transaction volume (total amount of all transactions) for the past month.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55A37-09F3-536F-7DA3-7402D605D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0" t="19892" r="18147" b="31461"/>
          <a:stretch/>
        </p:blipFill>
        <p:spPr>
          <a:xfrm>
            <a:off x="2110154" y="3429001"/>
            <a:ext cx="7033845" cy="3429000"/>
          </a:xfrm>
        </p:spPr>
      </p:pic>
    </p:spTree>
    <p:extLst>
      <p:ext uri="{BB962C8B-B14F-4D97-AF65-F5344CB8AC3E}">
        <p14:creationId xmlns:p14="http://schemas.microsoft.com/office/powerpoint/2010/main" val="28519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B4C4-E469-55CB-97AE-68596342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0" y="1708760"/>
            <a:ext cx="8259098" cy="101803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Calculate the total transaction amount performed by each age group in the past year. (Age groups: 0-17, 18-30, 31-60, 60+)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0A363-D615-8255-CD90-BBB7349B5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2" t="20353" r="17399" b="23691"/>
          <a:stretch/>
        </p:blipFill>
        <p:spPr>
          <a:xfrm>
            <a:off x="631980" y="2893956"/>
            <a:ext cx="7880039" cy="3964044"/>
          </a:xfrm>
        </p:spPr>
      </p:pic>
    </p:spTree>
    <p:extLst>
      <p:ext uri="{BB962C8B-B14F-4D97-AF65-F5344CB8AC3E}">
        <p14:creationId xmlns:p14="http://schemas.microsoft.com/office/powerpoint/2010/main" val="302475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(4:3)</PresentationFormat>
  <Paragraphs>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Google Sans</vt:lpstr>
      <vt:lpstr>Roboto</vt:lpstr>
      <vt:lpstr>Office Theme</vt:lpstr>
      <vt:lpstr>Banking Data Analysis in SQL</vt:lpstr>
      <vt:lpstr>Write a query to list all customers who haven’t made any transactions in the last year. How can we make them active again? Provide appropriate region</vt:lpstr>
      <vt:lpstr>Summarize the total transaction amount per account per month.</vt:lpstr>
      <vt:lpstr>Rank branches based on the total amount of deposits made in the last quarter.</vt:lpstr>
      <vt:lpstr> Find the name of the customer who has deposited the highest amount.</vt:lpstr>
      <vt:lpstr>Identify any accounts that have made more than two transactions in a single day, which could indicate fraudulent activity. How can you verify any fraudulent transaction?</vt:lpstr>
      <vt:lpstr>Calculate the average number of transactions per customer per account per month over the last year.</vt:lpstr>
      <vt:lpstr>Write a query to find the daily transaction volume (total amount of all transactions) for the past month.</vt:lpstr>
      <vt:lpstr>Calculate the total transaction amount performed by each age group in the past year. (Age groups: 0-17, 18-30, 31-60, 60+)</vt:lpstr>
      <vt:lpstr>Find the branch with the highest average account balance.</vt:lpstr>
      <vt:lpstr>Calculate the average balance per customer at the end of each month in last year.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2025-01-15T13:37:51Z</dcterms:modified>
</cp:coreProperties>
</file>