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64" r:id="rId4"/>
    <p:sldId id="267" r:id="rId5"/>
    <p:sldId id="269" r:id="rId6"/>
    <p:sldId id="258" r:id="rId7"/>
    <p:sldId id="268" r:id="rId8"/>
    <p:sldId id="259" r:id="rId9"/>
    <p:sldId id="272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894BE-5661-48D6-88F1-87AAE9666C87}">
          <p14:sldIdLst>
            <p14:sldId id="256"/>
            <p14:sldId id="257"/>
            <p14:sldId id="264"/>
            <p14:sldId id="267"/>
            <p14:sldId id="269"/>
            <p14:sldId id="258"/>
            <p14:sldId id="268"/>
            <p14:sldId id="259"/>
            <p14:sldId id="272"/>
            <p14:sldId id="270"/>
            <p14:sldId id="271"/>
          </p14:sldIdLst>
        </p14:section>
        <p14:section name="Untitled Section" id="{62916848-43A0-4BDA-BB2E-8683BCC60C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5803-939B-41E3-959A-057A23B2E0B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D0ACF-508B-4538-AE71-C70E47A5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7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9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5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2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45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6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A889-2625-4100-AADA-4B50CE9AAF4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66A5DE-CA62-47E3-B481-C2F1A0F95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5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9498CE0-6873-7773-B22F-3CA8BF2E27F1}"/>
              </a:ext>
            </a:extLst>
          </p:cNvPr>
          <p:cNvSpPr txBox="1"/>
          <p:nvPr/>
        </p:nvSpPr>
        <p:spPr>
          <a:xfrm>
            <a:off x="5638800" y="2986868"/>
            <a:ext cx="9144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IN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C00CC-208F-2B7C-719B-1C60C519287C}"/>
              </a:ext>
            </a:extLst>
          </p:cNvPr>
          <p:cNvSpPr/>
          <p:nvPr/>
        </p:nvSpPr>
        <p:spPr>
          <a:xfrm>
            <a:off x="9969500" y="2802235"/>
            <a:ext cx="16383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kki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1EDE9-85D5-314C-B06C-7B899A846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12AEB1-AF4E-5C2B-214C-0335471C6B98}"/>
              </a:ext>
            </a:extLst>
          </p:cNvPr>
          <p:cNvSpPr/>
          <p:nvPr/>
        </p:nvSpPr>
        <p:spPr>
          <a:xfrm rot="21422336">
            <a:off x="9463198" y="2641690"/>
            <a:ext cx="2322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Kie</a:t>
            </a:r>
            <a:r>
              <a:rPr lang="en-US" sz="72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en-US" sz="7200" b="0" cap="none" spc="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5A15A-74D0-5B62-D804-C4E070EE9C46}"/>
              </a:ext>
            </a:extLst>
          </p:cNvPr>
          <p:cNvSpPr txBox="1"/>
          <p:nvPr/>
        </p:nvSpPr>
        <p:spPr>
          <a:xfrm>
            <a:off x="3594100" y="2546350"/>
            <a:ext cx="101600" cy="14859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0B25B-0528-7082-541F-40AB22BD44EA}"/>
              </a:ext>
            </a:extLst>
          </p:cNvPr>
          <p:cNvSpPr txBox="1"/>
          <p:nvPr/>
        </p:nvSpPr>
        <p:spPr>
          <a:xfrm rot="200490">
            <a:off x="237877" y="3331053"/>
            <a:ext cx="6712446" cy="1200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622300"/>
          </a:effectLst>
          <a:scene3d>
            <a:camera prst="isometricOffAxis1Right"/>
            <a:lightRig rig="threePt" dir="t"/>
          </a:scene3d>
          <a:sp3d extrusionH="31750">
            <a:bevelT w="133350" h="127000"/>
            <a:bevelB w="50800" h="95250"/>
          </a:sp3d>
        </p:spPr>
        <p:txBody>
          <a:bodyPr wrap="square" rtlCol="0">
            <a:spAutoFit/>
          </a:bodyPr>
          <a:lstStyle/>
          <a:p>
            <a:r>
              <a:rPr lang="en-US" sz="72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HACKATHON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267DAB-F5EF-F074-E7E7-11215BDBF11D}"/>
              </a:ext>
            </a:extLst>
          </p:cNvPr>
          <p:cNvSpPr/>
          <p:nvPr/>
        </p:nvSpPr>
        <p:spPr>
          <a:xfrm rot="10800000" flipV="1">
            <a:off x="9004300" y="5850235"/>
            <a:ext cx="29337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TEAM - 6</a:t>
            </a:r>
          </a:p>
        </p:txBody>
      </p:sp>
    </p:spTree>
    <p:extLst>
      <p:ext uri="{BB962C8B-B14F-4D97-AF65-F5344CB8AC3E}">
        <p14:creationId xmlns:p14="http://schemas.microsoft.com/office/powerpoint/2010/main" val="39363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06DD9-5C9C-0A43-92F0-0A03039B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12280900" cy="887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FCAD8-05CA-670B-A246-7F28CBA833C1}"/>
              </a:ext>
            </a:extLst>
          </p:cNvPr>
          <p:cNvSpPr txBox="1"/>
          <p:nvPr/>
        </p:nvSpPr>
        <p:spPr>
          <a:xfrm>
            <a:off x="1181100" y="254000"/>
            <a:ext cx="1109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ARE HILITING THE INSTAROCTORS                    </a:t>
            </a:r>
          </a:p>
          <a:p>
            <a:r>
              <a:rPr lang="en-US" sz="3200" dirty="0"/>
              <a:t>                      THIS IS MAJORLY USED TO         </a:t>
            </a:r>
          </a:p>
          <a:p>
            <a:r>
              <a:rPr lang="en-US" sz="3200" dirty="0"/>
              <a:t>                                          MORE ENROLLMENT OF STUDENTS</a:t>
            </a:r>
          </a:p>
          <a:p>
            <a:r>
              <a:rPr lang="en-US" sz="3200" dirty="0"/>
              <a:t>        </a:t>
            </a:r>
          </a:p>
          <a:p>
            <a:r>
              <a:rPr lang="en-US" sz="3200" dirty="0"/>
              <a:t> BECAUSE OF REPUTATION OF INSTAROCTORS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2800" dirty="0"/>
              <a:t>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89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96976-54F2-C89A-219A-349141DF9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-89103"/>
            <a:ext cx="12293600" cy="7036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0998A-078A-1AA7-31B2-CCDBD48F7FC7}"/>
              </a:ext>
            </a:extLst>
          </p:cNvPr>
          <p:cNvSpPr txBox="1"/>
          <p:nvPr/>
        </p:nvSpPr>
        <p:spPr>
          <a:xfrm>
            <a:off x="965200" y="1155700"/>
            <a:ext cx="1140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8F8F8"/>
                </a:solidFill>
              </a:rPr>
              <a:t>WE ARE PREPARING THIS PAGE IN RESPONCIVE DESIGN</a:t>
            </a:r>
          </a:p>
          <a:p>
            <a:endParaRPr lang="en-US" sz="3600" dirty="0">
              <a:solidFill>
                <a:srgbClr val="F8F8F8"/>
              </a:solidFill>
            </a:endParaRPr>
          </a:p>
          <a:p>
            <a:r>
              <a:rPr lang="en-US" sz="3600" dirty="0">
                <a:solidFill>
                  <a:srgbClr val="F8F8F8"/>
                </a:solidFill>
              </a:rPr>
              <a:t>THE NECSSITY  OF RESPONSIVE DESINE IS IT CAN ADJUST ON ANY SCEEN SIZE </a:t>
            </a:r>
          </a:p>
          <a:p>
            <a:endParaRPr lang="en-US" sz="3600" dirty="0">
              <a:solidFill>
                <a:srgbClr val="F8F8F8"/>
              </a:solidFill>
            </a:endParaRPr>
          </a:p>
          <a:p>
            <a:r>
              <a:rPr lang="en-US" sz="3600" dirty="0">
                <a:solidFill>
                  <a:srgbClr val="F8F8F8"/>
                </a:solidFill>
              </a:rPr>
              <a:t>IT MEANS YOU ARE OPEN THE PAGE IN MOBILE IT CAN ADJUST TO MOBILE SCREEN SIZE …</a:t>
            </a:r>
          </a:p>
          <a:p>
            <a:endParaRPr lang="en-IN" sz="36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4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">
        <p15:prstTrans prst="peelOff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1162E-7FAA-4412-9646-047A2BF3E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" t="19478" r="2261" b="26956"/>
          <a:stretch/>
        </p:blipFill>
        <p:spPr>
          <a:xfrm>
            <a:off x="-88900" y="0"/>
            <a:ext cx="123698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5922-536E-FA0A-CA0E-AEA408C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HTML AD CSS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8A570-3348-297C-0A44-FB986EC79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0157-1750-057A-6DD6-1EF70406C1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AutoNum type="arabicParenR"/>
            </a:pPr>
            <a:r>
              <a:rPr lang="en-US" dirty="0"/>
              <a:t>HTML is a standard markup language for describing the structure of web pages</a:t>
            </a:r>
          </a:p>
          <a:p>
            <a:pPr>
              <a:buAutoNum type="arabicParenR"/>
            </a:pPr>
            <a:r>
              <a:rPr lang="en-US" dirty="0"/>
              <a:t>HTML is simple to understand and has a clear syntax </a:t>
            </a:r>
          </a:p>
          <a:p>
            <a:pPr>
              <a:buAutoNum type="arabicParenR"/>
            </a:pPr>
            <a:r>
              <a:rPr lang="en-IN" dirty="0"/>
              <a:t>HTML cannot be used with any xml-based markup language</a:t>
            </a:r>
          </a:p>
          <a:p>
            <a:pPr>
              <a:buAutoNum type="arabicParenR"/>
            </a:pPr>
            <a:r>
              <a:rPr lang="en-IN" dirty="0"/>
              <a:t>HTML codes can never be </a:t>
            </a:r>
            <a:r>
              <a:rPr lang="en-IN" dirty="0" err="1"/>
              <a:t>foundin</a:t>
            </a:r>
            <a:r>
              <a:rPr lang="en-IN" dirty="0"/>
              <a:t> CSS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A8659-4ADA-3583-4925-330653E8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17B9B-B3E5-1B6C-D444-870B063421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1) CSS is a style sheet language for describing the presentation design of online pages</a:t>
            </a:r>
          </a:p>
          <a:p>
            <a:r>
              <a:rPr lang="en-US" dirty="0"/>
              <a:t>CSS can be complicated at times and cause coding difficulties</a:t>
            </a:r>
          </a:p>
          <a:p>
            <a:r>
              <a:rPr lang="en-US" dirty="0"/>
              <a:t>CSS is not depends on HTML and may be used with any XML-based markup language</a:t>
            </a:r>
          </a:p>
          <a:p>
            <a:r>
              <a:rPr lang="en-US" dirty="0"/>
              <a:t>CSS codes can be found in HTML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7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d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222D2-3550-3E5D-1858-051E25AB1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9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40979-F256-5805-1E6B-7EAA00609039}"/>
              </a:ext>
            </a:extLst>
          </p:cNvPr>
          <p:cNvSpPr txBox="1"/>
          <p:nvPr/>
        </p:nvSpPr>
        <p:spPr>
          <a:xfrm>
            <a:off x="337930" y="745435"/>
            <a:ext cx="5138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DURING THIS PROCESS OF CREATING A WEB PAGE WE USED HTML AND CSS TAGS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EXAMPLE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1)&lt;head&gt;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2)&lt;body&gt;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3)&lt;title&gt;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6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u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A1248-6138-66DD-0CED-258414AF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006"/>
            <a:ext cx="12269001" cy="7401827"/>
          </a:xfrm>
          <a:prstGeom prst="rect">
            <a:avLst/>
          </a:prstGeom>
          <a:effectLst>
            <a:outerShdw blurRad="1270000" dist="50800" dir="5400000" algn="ctr" rotWithShape="0">
              <a:srgbClr val="000000">
                <a:alpha val="43137"/>
              </a:srgbClr>
            </a:outerShdw>
            <a:reflection blurRad="1104900" stA="45000" endPos="6500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C704E-0758-0CA9-437F-5E7AA0408C43}"/>
              </a:ext>
            </a:extLst>
          </p:cNvPr>
          <p:cNvSpPr txBox="1"/>
          <p:nvPr/>
        </p:nvSpPr>
        <p:spPr>
          <a:xfrm>
            <a:off x="77001" y="240632"/>
            <a:ext cx="71419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ONLINE LEARNING PLATFORM HOMEPAGE     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IN" sz="4000" dirty="0">
                <a:solidFill>
                  <a:schemeClr val="bg1"/>
                </a:solidFill>
              </a:rPr>
              <a:t>HIGHLITING COURCES,INSTRUCTORS, AND KEY FEATURES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000">
        <p14:honeycomb/>
      </p:transition>
    </mc:Choice>
    <mc:Fallback xmlns=""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78A8A4-6D69-E9CA-CA7E-80E0BEA0A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294" r="-552" b="36031"/>
          <a:stretch/>
        </p:blipFill>
        <p:spPr>
          <a:xfrm>
            <a:off x="0" y="0"/>
            <a:ext cx="4534832" cy="40024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029272-5A8C-FFBF-7E04-98F8B816C456}"/>
              </a:ext>
            </a:extLst>
          </p:cNvPr>
          <p:cNvSpPr/>
          <p:nvPr/>
        </p:nvSpPr>
        <p:spPr>
          <a:xfrm>
            <a:off x="3670372" y="1077918"/>
            <a:ext cx="582403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KNOWLEDGE NEST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940DA-DA37-F15F-0BC0-DF792CF634EF}"/>
              </a:ext>
            </a:extLst>
          </p:cNvPr>
          <p:cNvSpPr txBox="1"/>
          <p:nvPr/>
        </p:nvSpPr>
        <p:spPr>
          <a:xfrm>
            <a:off x="279400" y="3911601"/>
            <a:ext cx="92150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ARE BUILDING THIS WEB PAGE IN THE NAME OF KNOWLEDGE NEST. </a:t>
            </a:r>
          </a:p>
          <a:p>
            <a:r>
              <a:rPr lang="en-US" sz="3200" dirty="0"/>
              <a:t>WE CREATING THIS PLATFORM FOR EMPOWRING THE NEXT LEVEL LEARNING.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97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1000">
        <p14:glitter pattern="hexagon"/>
      </p:transition>
    </mc:Choice>
    <mc:Fallback xmlns=""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F54BB-3362-0FED-5C85-75CDC8516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5BBD0-70EC-2941-364F-73AA6E28D499}"/>
              </a:ext>
            </a:extLst>
          </p:cNvPr>
          <p:cNvSpPr txBox="1"/>
          <p:nvPr/>
        </p:nvSpPr>
        <p:spPr>
          <a:xfrm>
            <a:off x="812800" y="1206500"/>
            <a:ext cx="1056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 CONECT WITH THE USER HOME PAGE IS A KEY</a:t>
            </a:r>
          </a:p>
          <a:p>
            <a:r>
              <a:rPr lang="en-US" sz="3200" dirty="0">
                <a:solidFill>
                  <a:schemeClr val="bg1"/>
                </a:solidFill>
              </a:rPr>
              <a:t>IF WE BUILD IT USER FRIENDLY MOST OF THE PEOPLE WHO USE THIS PLTFORM GET MORE INTEST TO USE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THIS IS THE MAJOR IMPORTANCE OF HOME PAGE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2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000">
        <p14:ripple/>
      </p:transition>
    </mc:Choice>
    <mc:Fallback xmlns="">
      <p:transition spd="slow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794F96-1BCD-B41A-1B57-807A9BCF4D0A}"/>
              </a:ext>
            </a:extLst>
          </p:cNvPr>
          <p:cNvSpPr txBox="1"/>
          <p:nvPr/>
        </p:nvSpPr>
        <p:spPr>
          <a:xfrm>
            <a:off x="19454" y="1906631"/>
            <a:ext cx="1062260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Online courses provide flexible, affordable learning with diverse subjects and global accessibility. They foster an inclusive community but require self-discipline for success.</a:t>
            </a:r>
            <a:endParaRPr lang="en-IN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0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</p:transition>
    </mc:Choice>
    <mc:Fallback xmlns="">
      <p:transition spd="slow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73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">
        <p14:vortex dir="r"/>
      </p:transition>
    </mc:Choice>
    <mc:Fallback xmlns="">
      <p:transition spd="slow" advTm="100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292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Leelawadee UI Semilight</vt:lpstr>
      <vt:lpstr>Söhne</vt:lpstr>
      <vt:lpstr>Trebuchet MS</vt:lpstr>
      <vt:lpstr>Wingdings 3</vt:lpstr>
      <vt:lpstr>Facet</vt:lpstr>
      <vt:lpstr>PowerPoint Presentation</vt:lpstr>
      <vt:lpstr>PowerPoint Presentation</vt:lpstr>
      <vt:lpstr>DIFFERENCE BETWEEN HTML AD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ramsasidhar</dc:creator>
  <cp:lastModifiedBy>ramsasidhar samsani</cp:lastModifiedBy>
  <cp:revision>14</cp:revision>
  <dcterms:created xsi:type="dcterms:W3CDTF">2023-12-02T15:17:49Z</dcterms:created>
  <dcterms:modified xsi:type="dcterms:W3CDTF">2023-12-03T04:56:41Z</dcterms:modified>
</cp:coreProperties>
</file>